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0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5A75-B0AB-4C14-8235-F231F4D19E2C}" type="datetimeFigureOut">
              <a:rPr lang="en-ID" smtClean="0"/>
              <a:t>29/06/2020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980F-1004-496B-AD67-431D5BA0610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00873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5A75-B0AB-4C14-8235-F231F4D19E2C}" type="datetimeFigureOut">
              <a:rPr lang="en-ID" smtClean="0"/>
              <a:t>29/06/2020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980F-1004-496B-AD67-431D5BA0610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76759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5A75-B0AB-4C14-8235-F231F4D19E2C}" type="datetimeFigureOut">
              <a:rPr lang="en-ID" smtClean="0"/>
              <a:t>29/06/2020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980F-1004-496B-AD67-431D5BA0610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29709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5A75-B0AB-4C14-8235-F231F4D19E2C}" type="datetimeFigureOut">
              <a:rPr lang="en-ID" smtClean="0"/>
              <a:t>29/06/2020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980F-1004-496B-AD67-431D5BA0610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1930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5A75-B0AB-4C14-8235-F231F4D19E2C}" type="datetimeFigureOut">
              <a:rPr lang="en-ID" smtClean="0"/>
              <a:t>29/06/2020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980F-1004-496B-AD67-431D5BA0610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35632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5A75-B0AB-4C14-8235-F231F4D19E2C}" type="datetimeFigureOut">
              <a:rPr lang="en-ID" smtClean="0"/>
              <a:t>29/06/2020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980F-1004-496B-AD67-431D5BA0610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7866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5A75-B0AB-4C14-8235-F231F4D19E2C}" type="datetimeFigureOut">
              <a:rPr lang="en-ID" smtClean="0"/>
              <a:t>29/06/2020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980F-1004-496B-AD67-431D5BA0610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53574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5A75-B0AB-4C14-8235-F231F4D19E2C}" type="datetimeFigureOut">
              <a:rPr lang="en-ID" smtClean="0"/>
              <a:t>29/06/2020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980F-1004-496B-AD67-431D5BA0610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4102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EF5E71-8EA4-49AF-BFDA-719FC82715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9"/>
            <a:ext cx="10691813" cy="7558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146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5A75-B0AB-4C14-8235-F231F4D19E2C}" type="datetimeFigureOut">
              <a:rPr lang="en-ID" smtClean="0"/>
              <a:t>29/06/2020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980F-1004-496B-AD67-431D5BA0610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21208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25A75-B0AB-4C14-8235-F231F4D19E2C}" type="datetimeFigureOut">
              <a:rPr lang="en-ID" smtClean="0"/>
              <a:t>29/06/2020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A980F-1004-496B-AD67-431D5BA0610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7004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25A75-B0AB-4C14-8235-F231F4D19E2C}" type="datetimeFigureOut">
              <a:rPr lang="en-ID" smtClean="0"/>
              <a:t>29/06/2020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A980F-1004-496B-AD67-431D5BA0610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67722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DC7B68-62C3-4DBB-9C04-613952E37AF1}"/>
              </a:ext>
            </a:extLst>
          </p:cNvPr>
          <p:cNvSpPr txBox="1"/>
          <p:nvPr/>
        </p:nvSpPr>
        <p:spPr>
          <a:xfrm>
            <a:off x="4073237" y="2272145"/>
            <a:ext cx="531090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dirty="0">
                <a:solidFill>
                  <a:schemeClr val="accent5">
                    <a:lumMod val="50000"/>
                  </a:schemeClr>
                </a:solidFill>
                <a:cs typeface="Aharoni" panose="02010803020104030203" pitchFamily="2" charset="-79"/>
              </a:rPr>
              <a:t>Nama lengkap disertai gelar</a:t>
            </a:r>
          </a:p>
          <a:p>
            <a:pPr algn="ctr"/>
            <a:r>
              <a:rPr lang="id-ID" sz="1400" dirty="0">
                <a:solidFill>
                  <a:schemeClr val="bg1">
                    <a:lumMod val="50000"/>
                  </a:schemeClr>
                </a:solidFill>
                <a:cs typeface="Aharoni" panose="02010803020104030203" pitchFamily="2" charset="-79"/>
              </a:rPr>
              <a:t>Afiliasi/lembaga/instansi</a:t>
            </a:r>
          </a:p>
          <a:p>
            <a:pPr algn="ctr"/>
            <a:endParaRPr lang="id-ID" sz="1400" dirty="0">
              <a:solidFill>
                <a:schemeClr val="bg1">
                  <a:lumMod val="50000"/>
                </a:schemeClr>
              </a:solidFill>
              <a:cs typeface="Aharoni" panose="02010803020104030203" pitchFamily="2" charset="-79"/>
            </a:endParaRPr>
          </a:p>
          <a:p>
            <a:pPr algn="ctr"/>
            <a:r>
              <a:rPr lang="id-ID" sz="1400" dirty="0">
                <a:solidFill>
                  <a:schemeClr val="bg1">
                    <a:lumMod val="50000"/>
                  </a:schemeClr>
                </a:solidFill>
                <a:cs typeface="Aharoni" panose="02010803020104030203" pitchFamily="2" charset="-79"/>
              </a:rPr>
              <a:t>Sebagai Peserta</a:t>
            </a:r>
            <a:endParaRPr lang="en-ID" sz="1400" dirty="0">
              <a:solidFill>
                <a:schemeClr val="bg1">
                  <a:lumMod val="50000"/>
                </a:schemeClr>
              </a:solidFill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65945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11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sigit purnama</dc:creator>
  <cp:lastModifiedBy>sigit purnama</cp:lastModifiedBy>
  <cp:revision>11</cp:revision>
  <dcterms:created xsi:type="dcterms:W3CDTF">2020-06-12T04:12:12Z</dcterms:created>
  <dcterms:modified xsi:type="dcterms:W3CDTF">2020-06-29T06:11:58Z</dcterms:modified>
</cp:coreProperties>
</file>