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1" r:id="rId2"/>
  </p:sldIdLst>
  <p:sldSz cx="7556500" cy="10693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23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391198" name="Text"/>
          <p:cNvSpPr>
            <a:spLocks noGrp="1"/>
          </p:cNvSpPr>
          <p:nvPr/>
        </p:nvSpPr>
        <p:spPr>
          <a:xfrm>
            <a:off x="1473200" y="406400"/>
            <a:ext cx="5715000" cy="368300"/>
          </a:xfrm>
          <a:prstGeom prst="rect">
            <a:avLst/>
          </a:prstGeom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2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200" b="1"/>
              <a:t>IAIN BENGKULU</a:t>
            </a:r>
          </a:p>
        </p:txBody>
      </p:sp>
      <p:sp>
        <p:nvSpPr>
          <p:cNvPr id="963774640" name="Text"/>
          <p:cNvSpPr>
            <a:spLocks noGrp="1"/>
          </p:cNvSpPr>
          <p:nvPr/>
        </p:nvSpPr>
        <p:spPr>
          <a:xfrm>
            <a:off x="1460500" y="774700"/>
            <a:ext cx="5715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2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200" b="1"/>
              <a:t> JADWAL PERKULIAHAN PER DOSEN</a:t>
            </a:r>
          </a:p>
        </p:txBody>
      </p:sp>
      <p:pic>
        <p:nvPicPr>
          <p:cNvPr id="760727563" name="Picture"/>
          <p:cNvPicPr>
            <a:picLocks noChangeAspect="1"/>
          </p:cNvPicPr>
          <p:nvPr/>
        </p:nvPicPr>
        <p:blipFill>
          <a:blip r:embed="rId2"/>
          <a:srcRect/>
          <a:stretch>
            <a:fillRect l="14705" r="14705"/>
          </a:stretch>
        </p:blipFill>
        <p:spPr>
          <a:xfrm>
            <a:off x="381000" y="254000"/>
            <a:ext cx="1079500" cy="774700"/>
          </a:xfrm>
          <a:prstGeom prst="rect">
            <a:avLst/>
          </a:prstGeom>
        </p:spPr>
      </p:pic>
      <p:sp>
        <p:nvSpPr>
          <p:cNvPr id="71918233" name="Text"/>
          <p:cNvSpPr>
            <a:spLocks noGrp="1"/>
          </p:cNvSpPr>
          <p:nvPr/>
        </p:nvSpPr>
        <p:spPr>
          <a:xfrm>
            <a:off x="381000" y="1054100"/>
            <a:ext cx="6781800" cy="457200"/>
          </a:xfrm>
          <a:prstGeom prst="rect">
            <a:avLst/>
          </a:prstGeom>
        </p:spPr>
        <p:txBody>
          <a:bodyPr wrap="square" lIns="50800" tIns="0" rIns="0" bIns="0" rtlCol="0" anchor="b"/>
          <a:lstStyle/>
          <a:p>
            <a:pPr algn="l">
              <a:lnSpc>
                <a:spcPct val="100000"/>
              </a:lnSpc>
              <a:defRPr sz="12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200" b="1"/>
              <a:t>Dosen    : Lucy Auditya, M.Ak.</a:t>
            </a:r>
          </a:p>
        </p:txBody>
      </p:sp>
      <p:sp>
        <p:nvSpPr>
          <p:cNvPr id="781952914" name="Text"/>
          <p:cNvSpPr>
            <a:spLocks noGrp="1"/>
          </p:cNvSpPr>
          <p:nvPr/>
        </p:nvSpPr>
        <p:spPr>
          <a:xfrm>
            <a:off x="381000" y="1511300"/>
            <a:ext cx="2921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NO</a:t>
            </a:r>
          </a:p>
        </p:txBody>
      </p:sp>
      <p:sp>
        <p:nvSpPr>
          <p:cNvPr id="660322301" name="Text"/>
          <p:cNvSpPr>
            <a:spLocks noGrp="1"/>
          </p:cNvSpPr>
          <p:nvPr/>
        </p:nvSpPr>
        <p:spPr>
          <a:xfrm>
            <a:off x="1244600" y="1511300"/>
            <a:ext cx="8001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WAKTU</a:t>
            </a:r>
          </a:p>
        </p:txBody>
      </p:sp>
      <p:sp>
        <p:nvSpPr>
          <p:cNvPr id="878654605" name="Text"/>
          <p:cNvSpPr>
            <a:spLocks noGrp="1"/>
          </p:cNvSpPr>
          <p:nvPr/>
        </p:nvSpPr>
        <p:spPr>
          <a:xfrm>
            <a:off x="2044700" y="1511300"/>
            <a:ext cx="18542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MATA KULIAH</a:t>
            </a:r>
          </a:p>
        </p:txBody>
      </p:sp>
      <p:sp>
        <p:nvSpPr>
          <p:cNvPr id="2077082933" name="Text"/>
          <p:cNvSpPr>
            <a:spLocks noGrp="1"/>
          </p:cNvSpPr>
          <p:nvPr/>
        </p:nvSpPr>
        <p:spPr>
          <a:xfrm>
            <a:off x="4521200" y="1511300"/>
            <a:ext cx="3683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SMT</a:t>
            </a:r>
          </a:p>
        </p:txBody>
      </p:sp>
      <p:sp>
        <p:nvSpPr>
          <p:cNvPr id="144263913" name="Text"/>
          <p:cNvSpPr>
            <a:spLocks noGrp="1"/>
          </p:cNvSpPr>
          <p:nvPr/>
        </p:nvSpPr>
        <p:spPr>
          <a:xfrm>
            <a:off x="4889500" y="1511300"/>
            <a:ext cx="3810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SKS</a:t>
            </a:r>
          </a:p>
        </p:txBody>
      </p:sp>
      <p:sp>
        <p:nvSpPr>
          <p:cNvPr id="1921511512" name="Text"/>
          <p:cNvSpPr>
            <a:spLocks noGrp="1"/>
          </p:cNvSpPr>
          <p:nvPr/>
        </p:nvSpPr>
        <p:spPr>
          <a:xfrm>
            <a:off x="5270500" y="1511300"/>
            <a:ext cx="6350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RUANG</a:t>
            </a:r>
          </a:p>
        </p:txBody>
      </p:sp>
      <p:sp>
        <p:nvSpPr>
          <p:cNvPr id="1068583385" name="Text"/>
          <p:cNvSpPr>
            <a:spLocks noGrp="1"/>
          </p:cNvSpPr>
          <p:nvPr/>
        </p:nvSpPr>
        <p:spPr>
          <a:xfrm>
            <a:off x="673100" y="1511300"/>
            <a:ext cx="5715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HARI</a:t>
            </a:r>
          </a:p>
        </p:txBody>
      </p:sp>
      <p:sp>
        <p:nvSpPr>
          <p:cNvPr id="717277047" name="Text"/>
          <p:cNvSpPr>
            <a:spLocks noGrp="1"/>
          </p:cNvSpPr>
          <p:nvPr/>
        </p:nvSpPr>
        <p:spPr>
          <a:xfrm>
            <a:off x="3898900" y="1511300"/>
            <a:ext cx="6223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KLS</a:t>
            </a:r>
          </a:p>
        </p:txBody>
      </p:sp>
      <p:sp>
        <p:nvSpPr>
          <p:cNvPr id="1758207684" name="Text"/>
          <p:cNvSpPr>
            <a:spLocks noGrp="1"/>
          </p:cNvSpPr>
          <p:nvPr/>
        </p:nvSpPr>
        <p:spPr>
          <a:xfrm>
            <a:off x="5905500" y="1511300"/>
            <a:ext cx="8636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PARALEL</a:t>
            </a:r>
          </a:p>
        </p:txBody>
      </p:sp>
      <p:sp>
        <p:nvSpPr>
          <p:cNvPr id="621029045" name="Text"/>
          <p:cNvSpPr>
            <a:spLocks noGrp="1"/>
          </p:cNvSpPr>
          <p:nvPr/>
        </p:nvSpPr>
        <p:spPr>
          <a:xfrm>
            <a:off x="6769100" y="1511300"/>
            <a:ext cx="406400" cy="2413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1000" b="1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 b="1"/>
              <a:t>MHS</a:t>
            </a:r>
          </a:p>
        </p:txBody>
      </p:sp>
      <p:sp>
        <p:nvSpPr>
          <p:cNvPr id="273566797" name="Text"/>
          <p:cNvSpPr>
            <a:spLocks noGrp="1"/>
          </p:cNvSpPr>
          <p:nvPr/>
        </p:nvSpPr>
        <p:spPr>
          <a:xfrm>
            <a:off x="381000" y="17526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</a:t>
            </a:r>
          </a:p>
        </p:txBody>
      </p:sp>
      <p:sp>
        <p:nvSpPr>
          <p:cNvPr id="1008323148" name="Text"/>
          <p:cNvSpPr>
            <a:spLocks noGrp="1"/>
          </p:cNvSpPr>
          <p:nvPr/>
        </p:nvSpPr>
        <p:spPr>
          <a:xfrm>
            <a:off x="1244600" y="17526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07.30 - 10.00</a:t>
            </a:r>
          </a:p>
        </p:txBody>
      </p:sp>
      <p:sp>
        <p:nvSpPr>
          <p:cNvPr id="875288885" name="Text"/>
          <p:cNvSpPr>
            <a:spLocks noGrp="1"/>
          </p:cNvSpPr>
          <p:nvPr/>
        </p:nvSpPr>
        <p:spPr>
          <a:xfrm>
            <a:off x="2044700" y="17526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AKUNTANSI KEUANGAN</a:t>
            </a:r>
          </a:p>
        </p:txBody>
      </p:sp>
      <p:sp>
        <p:nvSpPr>
          <p:cNvPr id="815689867" name="Text"/>
          <p:cNvSpPr>
            <a:spLocks noGrp="1"/>
          </p:cNvSpPr>
          <p:nvPr/>
        </p:nvSpPr>
        <p:spPr>
          <a:xfrm>
            <a:off x="4521200" y="17526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</a:t>
            </a:r>
          </a:p>
        </p:txBody>
      </p:sp>
      <p:sp>
        <p:nvSpPr>
          <p:cNvPr id="1389395697" name="Text"/>
          <p:cNvSpPr>
            <a:spLocks noGrp="1"/>
          </p:cNvSpPr>
          <p:nvPr/>
        </p:nvSpPr>
        <p:spPr>
          <a:xfrm>
            <a:off x="4889500" y="17526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6</a:t>
            </a:r>
          </a:p>
        </p:txBody>
      </p:sp>
      <p:sp>
        <p:nvSpPr>
          <p:cNvPr id="552179021" name="Text"/>
          <p:cNvSpPr>
            <a:spLocks noGrp="1"/>
          </p:cNvSpPr>
          <p:nvPr/>
        </p:nvSpPr>
        <p:spPr>
          <a:xfrm>
            <a:off x="5270500" y="17526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P2.J</a:t>
            </a:r>
          </a:p>
        </p:txBody>
      </p:sp>
      <p:sp>
        <p:nvSpPr>
          <p:cNvPr id="1256260116" name="Text"/>
          <p:cNvSpPr>
            <a:spLocks noGrp="1"/>
          </p:cNvSpPr>
          <p:nvPr/>
        </p:nvSpPr>
        <p:spPr>
          <a:xfrm>
            <a:off x="673100" y="17526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Senin</a:t>
            </a:r>
          </a:p>
        </p:txBody>
      </p:sp>
      <p:sp>
        <p:nvSpPr>
          <p:cNvPr id="154675691" name="Text"/>
          <p:cNvSpPr>
            <a:spLocks noGrp="1"/>
          </p:cNvSpPr>
          <p:nvPr/>
        </p:nvSpPr>
        <p:spPr>
          <a:xfrm>
            <a:off x="3898900" y="17526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E</a:t>
            </a:r>
          </a:p>
        </p:txBody>
      </p:sp>
      <p:sp>
        <p:nvSpPr>
          <p:cNvPr id="1489959371" name="Text"/>
          <p:cNvSpPr>
            <a:spLocks noGrp="1"/>
          </p:cNvSpPr>
          <p:nvPr/>
        </p:nvSpPr>
        <p:spPr>
          <a:xfrm>
            <a:off x="5905500" y="17526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887184482" name="Text"/>
          <p:cNvSpPr>
            <a:spLocks noGrp="1"/>
          </p:cNvSpPr>
          <p:nvPr/>
        </p:nvSpPr>
        <p:spPr>
          <a:xfrm>
            <a:off x="6769100" y="17526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30</a:t>
            </a:r>
          </a:p>
        </p:txBody>
      </p:sp>
      <p:sp>
        <p:nvSpPr>
          <p:cNvPr id="1993480520" name="Text"/>
          <p:cNvSpPr>
            <a:spLocks noGrp="1"/>
          </p:cNvSpPr>
          <p:nvPr/>
        </p:nvSpPr>
        <p:spPr>
          <a:xfrm>
            <a:off x="381000" y="20320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2</a:t>
            </a:r>
          </a:p>
        </p:txBody>
      </p:sp>
      <p:sp>
        <p:nvSpPr>
          <p:cNvPr id="1047335176" name="Text"/>
          <p:cNvSpPr>
            <a:spLocks noGrp="1"/>
          </p:cNvSpPr>
          <p:nvPr/>
        </p:nvSpPr>
        <p:spPr>
          <a:xfrm>
            <a:off x="1244600" y="20320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10.01 - 12.30</a:t>
            </a:r>
          </a:p>
        </p:txBody>
      </p:sp>
      <p:sp>
        <p:nvSpPr>
          <p:cNvPr id="297969583" name="Text"/>
          <p:cNvSpPr>
            <a:spLocks noGrp="1"/>
          </p:cNvSpPr>
          <p:nvPr/>
        </p:nvSpPr>
        <p:spPr>
          <a:xfrm>
            <a:off x="2044700" y="20320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AKUNTANSI KEUANGAN</a:t>
            </a:r>
          </a:p>
        </p:txBody>
      </p:sp>
      <p:sp>
        <p:nvSpPr>
          <p:cNvPr id="796847033" name="Text"/>
          <p:cNvSpPr>
            <a:spLocks noGrp="1"/>
          </p:cNvSpPr>
          <p:nvPr/>
        </p:nvSpPr>
        <p:spPr>
          <a:xfrm>
            <a:off x="4521200" y="20320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</a:t>
            </a:r>
          </a:p>
        </p:txBody>
      </p:sp>
      <p:sp>
        <p:nvSpPr>
          <p:cNvPr id="1233174343" name="Text"/>
          <p:cNvSpPr>
            <a:spLocks noGrp="1"/>
          </p:cNvSpPr>
          <p:nvPr/>
        </p:nvSpPr>
        <p:spPr>
          <a:xfrm>
            <a:off x="4889500" y="20320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6</a:t>
            </a:r>
          </a:p>
        </p:txBody>
      </p:sp>
      <p:sp>
        <p:nvSpPr>
          <p:cNvPr id="531825198" name="Text"/>
          <p:cNvSpPr>
            <a:spLocks noGrp="1"/>
          </p:cNvSpPr>
          <p:nvPr/>
        </p:nvSpPr>
        <p:spPr>
          <a:xfrm>
            <a:off x="5270500" y="20320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P2.H</a:t>
            </a:r>
          </a:p>
        </p:txBody>
      </p:sp>
      <p:sp>
        <p:nvSpPr>
          <p:cNvPr id="457716136" name="Text"/>
          <p:cNvSpPr>
            <a:spLocks noGrp="1"/>
          </p:cNvSpPr>
          <p:nvPr/>
        </p:nvSpPr>
        <p:spPr>
          <a:xfrm>
            <a:off x="673100" y="20320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Senin</a:t>
            </a:r>
          </a:p>
        </p:txBody>
      </p:sp>
      <p:sp>
        <p:nvSpPr>
          <p:cNvPr id="1127424603" name="Text"/>
          <p:cNvSpPr>
            <a:spLocks noGrp="1"/>
          </p:cNvSpPr>
          <p:nvPr/>
        </p:nvSpPr>
        <p:spPr>
          <a:xfrm>
            <a:off x="3898900" y="20320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C</a:t>
            </a:r>
          </a:p>
        </p:txBody>
      </p:sp>
      <p:sp>
        <p:nvSpPr>
          <p:cNvPr id="252037117" name="Text"/>
          <p:cNvSpPr>
            <a:spLocks noGrp="1"/>
          </p:cNvSpPr>
          <p:nvPr/>
        </p:nvSpPr>
        <p:spPr>
          <a:xfrm>
            <a:off x="5905500" y="20320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144705089" name="Text"/>
          <p:cNvSpPr>
            <a:spLocks noGrp="1"/>
          </p:cNvSpPr>
          <p:nvPr/>
        </p:nvSpPr>
        <p:spPr>
          <a:xfrm>
            <a:off x="6769100" y="20320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33</a:t>
            </a:r>
          </a:p>
        </p:txBody>
      </p:sp>
      <p:sp>
        <p:nvSpPr>
          <p:cNvPr id="1388290956" name="Text"/>
          <p:cNvSpPr>
            <a:spLocks noGrp="1"/>
          </p:cNvSpPr>
          <p:nvPr/>
        </p:nvSpPr>
        <p:spPr>
          <a:xfrm>
            <a:off x="381000" y="23114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</a:t>
            </a:r>
          </a:p>
        </p:txBody>
      </p:sp>
      <p:sp>
        <p:nvSpPr>
          <p:cNvPr id="147092090" name="Text"/>
          <p:cNvSpPr>
            <a:spLocks noGrp="1"/>
          </p:cNvSpPr>
          <p:nvPr/>
        </p:nvSpPr>
        <p:spPr>
          <a:xfrm>
            <a:off x="1244600" y="23114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15.31 - 18.00</a:t>
            </a:r>
          </a:p>
        </p:txBody>
      </p:sp>
      <p:sp>
        <p:nvSpPr>
          <p:cNvPr id="694118064" name="Text"/>
          <p:cNvSpPr>
            <a:spLocks noGrp="1"/>
          </p:cNvSpPr>
          <p:nvPr/>
        </p:nvSpPr>
        <p:spPr>
          <a:xfrm>
            <a:off x="2044700" y="23114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PEMBERDAYAAN EKONOMI LOKAL</a:t>
            </a:r>
          </a:p>
        </p:txBody>
      </p:sp>
      <p:sp>
        <p:nvSpPr>
          <p:cNvPr id="558231508" name="Text"/>
          <p:cNvSpPr>
            <a:spLocks noGrp="1"/>
          </p:cNvSpPr>
          <p:nvPr/>
        </p:nvSpPr>
        <p:spPr>
          <a:xfrm>
            <a:off x="4521200" y="23114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7</a:t>
            </a:r>
          </a:p>
        </p:txBody>
      </p:sp>
      <p:sp>
        <p:nvSpPr>
          <p:cNvPr id="239700915" name="Text"/>
          <p:cNvSpPr>
            <a:spLocks noGrp="1"/>
          </p:cNvSpPr>
          <p:nvPr/>
        </p:nvSpPr>
        <p:spPr>
          <a:xfrm>
            <a:off x="4889500" y="23114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</a:t>
            </a:r>
          </a:p>
        </p:txBody>
      </p:sp>
      <p:sp>
        <p:nvSpPr>
          <p:cNvPr id="624258978" name="Text"/>
          <p:cNvSpPr>
            <a:spLocks noGrp="1"/>
          </p:cNvSpPr>
          <p:nvPr/>
        </p:nvSpPr>
        <p:spPr>
          <a:xfrm>
            <a:off x="5270500" y="23114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P1.F</a:t>
            </a:r>
          </a:p>
        </p:txBody>
      </p:sp>
      <p:sp>
        <p:nvSpPr>
          <p:cNvPr id="1997403986" name="Text"/>
          <p:cNvSpPr>
            <a:spLocks noGrp="1"/>
          </p:cNvSpPr>
          <p:nvPr/>
        </p:nvSpPr>
        <p:spPr>
          <a:xfrm>
            <a:off x="673100" y="23114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Selasa</a:t>
            </a:r>
          </a:p>
        </p:txBody>
      </p:sp>
      <p:sp>
        <p:nvSpPr>
          <p:cNvPr id="2033753384" name="Text"/>
          <p:cNvSpPr>
            <a:spLocks noGrp="1"/>
          </p:cNvSpPr>
          <p:nvPr/>
        </p:nvSpPr>
        <p:spPr>
          <a:xfrm>
            <a:off x="3898900" y="23114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F</a:t>
            </a:r>
          </a:p>
        </p:txBody>
      </p:sp>
      <p:sp>
        <p:nvSpPr>
          <p:cNvPr id="1005487535" name="Text"/>
          <p:cNvSpPr>
            <a:spLocks noGrp="1"/>
          </p:cNvSpPr>
          <p:nvPr/>
        </p:nvSpPr>
        <p:spPr>
          <a:xfrm>
            <a:off x="5905500" y="23114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900248847" name="Text"/>
          <p:cNvSpPr>
            <a:spLocks noGrp="1"/>
          </p:cNvSpPr>
          <p:nvPr/>
        </p:nvSpPr>
        <p:spPr>
          <a:xfrm>
            <a:off x="6769100" y="23114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30</a:t>
            </a:r>
          </a:p>
        </p:txBody>
      </p:sp>
      <p:sp>
        <p:nvSpPr>
          <p:cNvPr id="763847567" name="Text"/>
          <p:cNvSpPr>
            <a:spLocks noGrp="1"/>
          </p:cNvSpPr>
          <p:nvPr/>
        </p:nvSpPr>
        <p:spPr>
          <a:xfrm>
            <a:off x="381000" y="2590800"/>
            <a:ext cx="292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4</a:t>
            </a:r>
          </a:p>
        </p:txBody>
      </p:sp>
      <p:sp>
        <p:nvSpPr>
          <p:cNvPr id="275479242" name="Text"/>
          <p:cNvSpPr>
            <a:spLocks noGrp="1"/>
          </p:cNvSpPr>
          <p:nvPr/>
        </p:nvSpPr>
        <p:spPr>
          <a:xfrm>
            <a:off x="1244600" y="2590800"/>
            <a:ext cx="8001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10.51 - 12.30</a:t>
            </a:r>
          </a:p>
        </p:txBody>
      </p:sp>
      <p:sp>
        <p:nvSpPr>
          <p:cNvPr id="1608996501" name="Text"/>
          <p:cNvSpPr>
            <a:spLocks noGrp="1"/>
          </p:cNvSpPr>
          <p:nvPr/>
        </p:nvSpPr>
        <p:spPr>
          <a:xfrm>
            <a:off x="2044700" y="2590800"/>
            <a:ext cx="18542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38100" tIns="0" rIns="0" bIns="0" rtlCol="0" anchor="ctr"/>
          <a:lstStyle/>
          <a:p>
            <a:pPr algn="l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Manajemen Keuangan Syariah</a:t>
            </a:r>
          </a:p>
        </p:txBody>
      </p:sp>
      <p:sp>
        <p:nvSpPr>
          <p:cNvPr id="798458027" name="Text"/>
          <p:cNvSpPr>
            <a:spLocks noGrp="1"/>
          </p:cNvSpPr>
          <p:nvPr/>
        </p:nvSpPr>
        <p:spPr>
          <a:xfrm>
            <a:off x="4521200" y="2590800"/>
            <a:ext cx="368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5</a:t>
            </a:r>
          </a:p>
        </p:txBody>
      </p:sp>
      <p:sp>
        <p:nvSpPr>
          <p:cNvPr id="966399437" name="Text"/>
          <p:cNvSpPr>
            <a:spLocks noGrp="1"/>
          </p:cNvSpPr>
          <p:nvPr/>
        </p:nvSpPr>
        <p:spPr>
          <a:xfrm>
            <a:off x="4889500" y="2590800"/>
            <a:ext cx="381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2</a:t>
            </a:r>
          </a:p>
        </p:txBody>
      </p:sp>
      <p:sp>
        <p:nvSpPr>
          <p:cNvPr id="1928103198" name="Text"/>
          <p:cNvSpPr>
            <a:spLocks noGrp="1"/>
          </p:cNvSpPr>
          <p:nvPr/>
        </p:nvSpPr>
        <p:spPr>
          <a:xfrm>
            <a:off x="5270500" y="2590800"/>
            <a:ext cx="6350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P2.B</a:t>
            </a:r>
          </a:p>
        </p:txBody>
      </p:sp>
      <p:sp>
        <p:nvSpPr>
          <p:cNvPr id="391788072" name="Text"/>
          <p:cNvSpPr>
            <a:spLocks noGrp="1"/>
          </p:cNvSpPr>
          <p:nvPr/>
        </p:nvSpPr>
        <p:spPr>
          <a:xfrm>
            <a:off x="673100" y="2590800"/>
            <a:ext cx="5715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Rabu</a:t>
            </a:r>
          </a:p>
        </p:txBody>
      </p:sp>
      <p:sp>
        <p:nvSpPr>
          <p:cNvPr id="81493680" name="Text"/>
          <p:cNvSpPr>
            <a:spLocks noGrp="1"/>
          </p:cNvSpPr>
          <p:nvPr/>
        </p:nvSpPr>
        <p:spPr>
          <a:xfrm>
            <a:off x="3898900" y="2590800"/>
            <a:ext cx="6223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A</a:t>
            </a:r>
          </a:p>
        </p:txBody>
      </p:sp>
      <p:sp>
        <p:nvSpPr>
          <p:cNvPr id="1829123995" name="Text"/>
          <p:cNvSpPr>
            <a:spLocks noGrp="1"/>
          </p:cNvSpPr>
          <p:nvPr/>
        </p:nvSpPr>
        <p:spPr>
          <a:xfrm>
            <a:off x="5905500" y="2590800"/>
            <a:ext cx="8636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25400" tIns="0" rIns="2540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endParaRPr/>
          </a:p>
        </p:txBody>
      </p:sp>
      <p:sp>
        <p:nvSpPr>
          <p:cNvPr id="2069142352" name="Text"/>
          <p:cNvSpPr>
            <a:spLocks noGrp="1"/>
          </p:cNvSpPr>
          <p:nvPr/>
        </p:nvSpPr>
        <p:spPr>
          <a:xfrm>
            <a:off x="6769100" y="2590800"/>
            <a:ext cx="393700" cy="279400"/>
          </a:xfrm>
          <a:prstGeom prst="rect">
            <a:avLst/>
          </a:prstGeom>
          <a:ln w="6350">
            <a:solidFill>
              <a:srgbClr val="000000"/>
            </a:solidFill>
            <a:prstDash val="solid"/>
          </a:ln>
        </p:spPr>
        <p:txBody>
          <a:bodyPr wrap="square" lIns="0" tIns="0" rIns="0" bIns="0" rtlCol="0" anchor="ctr"/>
          <a:lstStyle/>
          <a:p>
            <a:pPr algn="ctr">
              <a:lnSpc>
                <a:spcPct val="100000"/>
              </a:lnSpc>
              <a:defRPr sz="8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800"/>
              <a:t>18</a:t>
            </a:r>
          </a:p>
        </p:txBody>
      </p:sp>
      <p:sp>
        <p:nvSpPr>
          <p:cNvPr id="1031342436" name="Text"/>
          <p:cNvSpPr>
            <a:spLocks noGrp="1"/>
          </p:cNvSpPr>
          <p:nvPr/>
        </p:nvSpPr>
        <p:spPr>
          <a:xfrm>
            <a:off x="4686300" y="3251200"/>
            <a:ext cx="2489200" cy="9017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ct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BENGKULU, 07 Februari 2021</a:t>
            </a:r>
            <a:br/>
            <a:r>
              <a:rPr sz="1000"/>
              <a:t>Kajur / Kaprodi</a:t>
            </a:r>
            <a:br/>
            <a:br/>
            <a:br/>
            <a:br/>
            <a:endParaRPr/>
          </a:p>
        </p:txBody>
      </p:sp>
      <p:sp>
        <p:nvSpPr>
          <p:cNvPr id="1653132933" name="Line"/>
          <p:cNvSpPr>
            <a:spLocks noGrp="1"/>
          </p:cNvSpPr>
          <p:nvPr/>
        </p:nvSpPr>
        <p:spPr>
          <a:xfrm>
            <a:off x="5143500" y="3898900"/>
            <a:ext cx="1625600" cy="0"/>
          </a:xfrm>
          <a:prstGeom prst="line">
            <a:avLst/>
          </a:prstGeom>
          <a:solidFill>
            <a:srgbClr val="FFFFFF"/>
          </a:solidFill>
          <a:ln w="12700">
            <a:solidFill>
              <a:srgbClr val="000000"/>
            </a:solidFill>
            <a:prstDash val="solid"/>
          </a:ln>
        </p:spPr>
        <p:txBody>
          <a:bodyPr rtlCol="0" anchor="ctr"/>
          <a:lstStyle/>
          <a:p>
            <a:pPr algn="ctr"/>
            <a:endParaRPr/>
          </a:p>
        </p:txBody>
      </p:sp>
      <p:sp>
        <p:nvSpPr>
          <p:cNvPr id="1055823776" name="Text"/>
          <p:cNvSpPr>
            <a:spLocks noGrp="1"/>
          </p:cNvSpPr>
          <p:nvPr/>
        </p:nvSpPr>
        <p:spPr>
          <a:xfrm>
            <a:off x="5676900" y="2933700"/>
            <a:ext cx="1485900" cy="254000"/>
          </a:xfrm>
          <a:prstGeom prst="rect">
            <a:avLst/>
          </a:prstGeom>
        </p:spPr>
        <p:txBody>
          <a:bodyPr wrap="square" lIns="38100" tIns="0" rIns="0" bIns="0" rtlCol="0" anchor="t"/>
          <a:lstStyle/>
          <a:p>
            <a:pPr algn="l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17 SKS</a:t>
            </a:r>
          </a:p>
        </p:txBody>
      </p:sp>
      <p:sp>
        <p:nvSpPr>
          <p:cNvPr id="1639912758" name="Text"/>
          <p:cNvSpPr>
            <a:spLocks noGrp="1"/>
          </p:cNvSpPr>
          <p:nvPr/>
        </p:nvSpPr>
        <p:spPr>
          <a:xfrm>
            <a:off x="4406900" y="2933700"/>
            <a:ext cx="1270000" cy="254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algn="r">
              <a:lnSpc>
                <a:spcPct val="100000"/>
              </a:lnSpc>
              <a:defRPr sz="1000">
                <a:solidFill>
                  <a:srgbClr val="000000"/>
                </a:solidFill>
                <a:latin typeface="SansSerif"/>
                <a:ea typeface="SansSerif"/>
                <a:cs typeface="SansSerif"/>
              </a:defRPr>
            </a:pPr>
            <a:r>
              <a:rPr sz="1000"/>
              <a:t>Total SKS :</a:t>
            </a:r>
          </a:p>
        </p:txBody>
      </p:sp>
      <p:pic>
        <p:nvPicPr>
          <p:cNvPr id="351797836" name="Pictur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81000" y="10134600"/>
            <a:ext cx="3810000" cy="254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SansSerif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Hewlett packard</dc:creator>
  <cp:lastModifiedBy>Hewlett packard</cp:lastModifiedBy>
  <cp:revision>1</cp:revision>
  <dcterms:modified xsi:type="dcterms:W3CDTF">2021-02-07T14:04:39Z</dcterms:modified>
</cp:coreProperties>
</file>