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DA7B1-D636-4506-98D4-6C6C6D5887C3}" type="datetimeFigureOut">
              <a:rPr lang="en-GB" smtClean="0"/>
              <a:pPr/>
              <a:t>09/02/2019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1E6A-2D9B-4EA1-B22F-A647780A32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08111"/>
          </a:xfrm>
        </p:spPr>
        <p:txBody>
          <a:bodyPr>
            <a:normAutofit/>
          </a:bodyPr>
          <a:lstStyle/>
          <a:p>
            <a:r>
              <a:rPr lang="en-GB" sz="1600" dirty="0" err="1" smtClean="0"/>
              <a:t>Penyakit</a:t>
            </a:r>
            <a:r>
              <a:rPr lang="en-GB" sz="1600" dirty="0" smtClean="0"/>
              <a:t>  </a:t>
            </a:r>
            <a:r>
              <a:rPr lang="en-GB" sz="1600" dirty="0" err="1" smtClean="0"/>
              <a:t>Manusia</a:t>
            </a:r>
            <a:endParaRPr lang="en-GB" sz="1600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11561" y="1832054"/>
            <a:ext cx="777686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Penyakit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umat-umat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akan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mengenai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umatku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yaitu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mengingkari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nikmat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sombong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bermegah-megahan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bermusuhan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dalam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perkara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dunia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saling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membenci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saling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mendengki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hingga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melampui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batas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.(</a:t>
            </a:r>
            <a:r>
              <a:rPr kumimoji="0" lang="en-GB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HR.Hakim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).</a:t>
            </a:r>
            <a:endParaRPr lang="en-GB" sz="12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makhluk</a:t>
            </a:r>
            <a:r>
              <a:rPr lang="en-GB" sz="2000" dirty="0"/>
              <a:t> </a:t>
            </a:r>
            <a:r>
              <a:rPr lang="en-GB" sz="2000" dirty="0" err="1"/>
              <a:t>ciptaan</a:t>
            </a:r>
            <a:r>
              <a:rPr lang="en-GB" sz="2000" dirty="0"/>
              <a:t> Allah yang </a:t>
            </a:r>
            <a:r>
              <a:rPr lang="en-GB" sz="2000" dirty="0" err="1"/>
              <a:t>sempurna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dibanding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makhluk</a:t>
            </a:r>
            <a:r>
              <a:rPr lang="en-GB" sz="2000" dirty="0"/>
              <a:t> </a:t>
            </a:r>
            <a:r>
              <a:rPr lang="en-GB" sz="2000" dirty="0" err="1"/>
              <a:t>lainnya</a:t>
            </a:r>
            <a:r>
              <a:rPr lang="en-GB" sz="2000" dirty="0"/>
              <a:t>, </a:t>
            </a:r>
            <a:r>
              <a:rPr lang="en-GB" sz="2000" dirty="0" err="1"/>
              <a:t>keistimewaan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makhluk</a:t>
            </a:r>
            <a:r>
              <a:rPr lang="en-GB" sz="2000" dirty="0"/>
              <a:t> </a:t>
            </a:r>
            <a:r>
              <a:rPr lang="en-GB" sz="2000" dirty="0" err="1"/>
              <a:t>Tuhan</a:t>
            </a:r>
            <a:r>
              <a:rPr lang="en-GB" sz="2000" dirty="0"/>
              <a:t> </a:t>
            </a:r>
            <a:r>
              <a:rPr lang="en-GB" sz="2000" dirty="0" err="1"/>
              <a:t>lainnya</a:t>
            </a:r>
            <a:r>
              <a:rPr lang="en-GB" sz="2000" dirty="0"/>
              <a:t> </a:t>
            </a:r>
            <a:r>
              <a:rPr lang="en-GB" sz="2000" dirty="0" err="1"/>
              <a:t>termasuk</a:t>
            </a:r>
            <a:r>
              <a:rPr lang="en-GB" sz="2000" dirty="0"/>
              <a:t> </a:t>
            </a:r>
            <a:r>
              <a:rPr lang="en-GB" sz="2000" dirty="0" err="1"/>
              <a:t>banyak</a:t>
            </a:r>
            <a:r>
              <a:rPr lang="en-GB" sz="2000" dirty="0"/>
              <a:t>,  </a:t>
            </a:r>
            <a:r>
              <a:rPr lang="en-GB" sz="2000" dirty="0" err="1"/>
              <a:t>Seperti</a:t>
            </a:r>
            <a:r>
              <a:rPr lang="en-GB" sz="2000" dirty="0"/>
              <a:t> </a:t>
            </a:r>
            <a:r>
              <a:rPr lang="en-GB" sz="2000" dirty="0" err="1"/>
              <a:t>kesempurnaan</a:t>
            </a:r>
            <a:r>
              <a:rPr lang="en-GB" sz="2000" dirty="0"/>
              <a:t> </a:t>
            </a:r>
            <a:r>
              <a:rPr lang="en-GB" sz="2000" dirty="0" err="1"/>
              <a:t>fisik</a:t>
            </a:r>
            <a:r>
              <a:rPr lang="en-GB" sz="2000" dirty="0"/>
              <a:t> </a:t>
            </a:r>
            <a:r>
              <a:rPr lang="en-GB" sz="2000" dirty="0" err="1"/>
              <a:t>sehingga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mampu</a:t>
            </a:r>
            <a:r>
              <a:rPr lang="en-GB" sz="2000" dirty="0"/>
              <a:t> </a:t>
            </a:r>
            <a:r>
              <a:rPr lang="en-GB" sz="2000" dirty="0" err="1"/>
              <a:t>eksis</a:t>
            </a:r>
            <a:r>
              <a:rPr lang="en-GB" sz="2000" dirty="0"/>
              <a:t> </a:t>
            </a:r>
            <a:r>
              <a:rPr lang="en-GB" sz="2000" dirty="0" err="1"/>
              <a:t>di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sesamanya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mampu</a:t>
            </a:r>
            <a:r>
              <a:rPr lang="en-GB" sz="2000" dirty="0"/>
              <a:t> </a:t>
            </a:r>
            <a:r>
              <a:rPr lang="en-GB" sz="2000" dirty="0" err="1"/>
              <a:t>mengekspresikan</a:t>
            </a:r>
            <a:r>
              <a:rPr lang="en-GB" sz="2000" dirty="0"/>
              <a:t> </a:t>
            </a:r>
            <a:r>
              <a:rPr lang="en-GB" sz="2000" dirty="0" err="1"/>
              <a:t>qalbnya</a:t>
            </a:r>
            <a:r>
              <a:rPr lang="en-GB" sz="2000" dirty="0"/>
              <a:t> </a:t>
            </a:r>
            <a:r>
              <a:rPr lang="en-GB" sz="2000" dirty="0" err="1"/>
              <a:t>sehingga</a:t>
            </a:r>
            <a:r>
              <a:rPr lang="en-GB" sz="2000" dirty="0"/>
              <a:t> </a:t>
            </a:r>
            <a:r>
              <a:rPr lang="en-GB" sz="2000" dirty="0" err="1"/>
              <a:t>menghasilkan</a:t>
            </a:r>
            <a:r>
              <a:rPr lang="en-GB" sz="2000" dirty="0"/>
              <a:t> </a:t>
            </a:r>
            <a:r>
              <a:rPr lang="en-GB" sz="2000" dirty="0" err="1"/>
              <a:t>berbagai</a:t>
            </a:r>
            <a:r>
              <a:rPr lang="en-GB" sz="2000" dirty="0"/>
              <a:t> </a:t>
            </a:r>
            <a:r>
              <a:rPr lang="en-GB" sz="2000" dirty="0" err="1"/>
              <a:t>karya</a:t>
            </a:r>
            <a:r>
              <a:rPr lang="en-GB" sz="2000" dirty="0"/>
              <a:t>. </a:t>
            </a:r>
            <a:r>
              <a:rPr lang="en-GB" sz="2000" dirty="0" err="1"/>
              <a:t>Namun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pula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/>
              <a:t>di</a:t>
            </a:r>
            <a:r>
              <a:rPr lang="en-GB" sz="2000" dirty="0"/>
              <a:t> </a:t>
            </a:r>
            <a:r>
              <a:rPr lang="en-GB" sz="2000" dirty="0" err="1"/>
              <a:t>balik</a:t>
            </a:r>
            <a:r>
              <a:rPr lang="en-GB" sz="2000" dirty="0"/>
              <a:t> </a:t>
            </a:r>
            <a:r>
              <a:rPr lang="en-GB" sz="2000" dirty="0" err="1"/>
              <a:t>kesempurnaan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yaitu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mudah</a:t>
            </a:r>
            <a:r>
              <a:rPr lang="en-GB" sz="2000" dirty="0"/>
              <a:t> </a:t>
            </a:r>
            <a:r>
              <a:rPr lang="en-GB" sz="2000" dirty="0" err="1"/>
              <a:t>tergoda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godaan</a:t>
            </a:r>
            <a:r>
              <a:rPr lang="en-GB" sz="2000" dirty="0"/>
              <a:t>, </a:t>
            </a:r>
            <a:r>
              <a:rPr lang="en-GB" sz="2000" dirty="0" err="1"/>
              <a:t>rayuan</a:t>
            </a:r>
            <a:r>
              <a:rPr lang="en-GB" sz="2000" dirty="0"/>
              <a:t> </a:t>
            </a:r>
            <a:r>
              <a:rPr lang="en-GB" sz="2000" dirty="0" err="1"/>
              <a:t>syetan</a:t>
            </a:r>
            <a:r>
              <a:rPr lang="en-GB" sz="2000" dirty="0"/>
              <a:t>, </a:t>
            </a:r>
            <a:r>
              <a:rPr lang="en-GB" sz="2000" dirty="0" err="1"/>
              <a:t>sehingga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terkadang</a:t>
            </a:r>
            <a:r>
              <a:rPr lang="en-GB" sz="2000" dirty="0"/>
              <a:t> </a:t>
            </a:r>
            <a:r>
              <a:rPr lang="en-GB" sz="2000" dirty="0" err="1"/>
              <a:t>berbuat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melakukan</a:t>
            </a:r>
            <a:r>
              <a:rPr lang="en-GB" sz="2000" dirty="0"/>
              <a:t> </a:t>
            </a:r>
            <a:r>
              <a:rPr lang="en-GB" sz="2000" dirty="0" err="1"/>
              <a:t>perbuatan</a:t>
            </a:r>
            <a:r>
              <a:rPr lang="en-GB" sz="2000" dirty="0"/>
              <a:t> yang </a:t>
            </a:r>
            <a:r>
              <a:rPr lang="en-GB" sz="2000" dirty="0" err="1"/>
              <a:t>di</a:t>
            </a:r>
            <a:r>
              <a:rPr lang="en-GB" sz="2000" dirty="0"/>
              <a:t> </a:t>
            </a:r>
            <a:r>
              <a:rPr lang="en-GB" sz="2000" dirty="0" err="1"/>
              <a:t>larang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ajaran</a:t>
            </a:r>
            <a:r>
              <a:rPr lang="en-GB" sz="2000" dirty="0"/>
              <a:t> agama Islam.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Hadist</a:t>
            </a:r>
            <a:r>
              <a:rPr lang="en-GB" sz="2000" dirty="0"/>
              <a:t> </a:t>
            </a:r>
            <a:r>
              <a:rPr lang="en-GB" sz="2000" dirty="0" err="1"/>
              <a:t>di</a:t>
            </a:r>
            <a:r>
              <a:rPr lang="en-GB" sz="2000" dirty="0"/>
              <a:t> </a:t>
            </a:r>
            <a:r>
              <a:rPr lang="en-GB" sz="2000" dirty="0" err="1"/>
              <a:t>atas</a:t>
            </a:r>
            <a:r>
              <a:rPr lang="en-GB" sz="2000" dirty="0"/>
              <a:t> </a:t>
            </a:r>
            <a:r>
              <a:rPr lang="en-GB" sz="2000" dirty="0" err="1"/>
              <a:t>ditegaskan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 </a:t>
            </a:r>
            <a:r>
              <a:rPr lang="en-GB" sz="2000" dirty="0" err="1"/>
              <a:t>sering</a:t>
            </a:r>
            <a:r>
              <a:rPr lang="en-GB" sz="2000" dirty="0"/>
              <a:t> </a:t>
            </a:r>
            <a:r>
              <a:rPr lang="en-GB" sz="2000" dirty="0" err="1"/>
              <a:t>melakukan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sudah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kebiasaan</a:t>
            </a:r>
            <a:r>
              <a:rPr lang="en-GB" sz="2000" dirty="0"/>
              <a:t>/</a:t>
            </a:r>
            <a:r>
              <a:rPr lang="en-GB" sz="2000" dirty="0" err="1"/>
              <a:t>sifat</a:t>
            </a:r>
            <a:r>
              <a:rPr lang="en-GB" sz="2000" dirty="0"/>
              <a:t> </a:t>
            </a:r>
            <a:r>
              <a:rPr lang="en-GB" sz="2000" dirty="0" err="1"/>
              <a:t>buruk</a:t>
            </a:r>
            <a:r>
              <a:rPr lang="en-GB" sz="2000" dirty="0"/>
              <a:t> </a:t>
            </a:r>
            <a:r>
              <a:rPr lang="en-GB" sz="2000" dirty="0" err="1"/>
              <a:t>manusia</a:t>
            </a:r>
            <a:r>
              <a:rPr lang="en-GB" sz="2000" dirty="0"/>
              <a:t>, </a:t>
            </a:r>
            <a:r>
              <a:rPr lang="en-GB" sz="2000" dirty="0" err="1"/>
              <a:t>yaitu</a:t>
            </a:r>
            <a:r>
              <a:rPr lang="en-GB" sz="2000" dirty="0"/>
              <a:t>:</a:t>
            </a:r>
          </a:p>
          <a:p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sz="1200" dirty="0" err="1" smtClean="0"/>
              <a:t>Mengingkari</a:t>
            </a:r>
            <a:r>
              <a:rPr lang="en-GB" sz="1200" dirty="0" smtClean="0"/>
              <a:t> </a:t>
            </a:r>
            <a:r>
              <a:rPr lang="en-GB" sz="1200" dirty="0" err="1" smtClean="0"/>
              <a:t>Nikmat</a:t>
            </a:r>
            <a:endParaRPr lang="en-GB" sz="1200" dirty="0" smtClean="0"/>
          </a:p>
          <a:p>
            <a:pPr marL="514350" indent="-514350" algn="just">
              <a:buNone/>
            </a:pPr>
            <a:r>
              <a:rPr lang="en-GB" sz="1600" dirty="0" smtClean="0"/>
              <a:t>	</a:t>
            </a:r>
            <a:r>
              <a:rPr lang="en-GB" sz="1200" dirty="0" smtClean="0"/>
              <a:t>Islam </a:t>
            </a:r>
            <a:r>
              <a:rPr lang="en-GB" sz="1200" dirty="0" err="1" smtClean="0"/>
              <a:t>mengajarkan</a:t>
            </a:r>
            <a:r>
              <a:rPr lang="en-GB" sz="1200" dirty="0" smtClean="0"/>
              <a:t> </a:t>
            </a:r>
            <a:r>
              <a:rPr lang="en-GB" sz="1200" dirty="0" err="1" smtClean="0"/>
              <a:t>kepada</a:t>
            </a:r>
            <a:r>
              <a:rPr lang="en-GB" sz="1200" dirty="0" smtClean="0"/>
              <a:t> </a:t>
            </a:r>
            <a:r>
              <a:rPr lang="en-GB" sz="1200" dirty="0" err="1" smtClean="0"/>
              <a:t>seluruh</a:t>
            </a:r>
            <a:r>
              <a:rPr lang="en-GB" sz="1200" dirty="0" smtClean="0"/>
              <a:t> </a:t>
            </a:r>
            <a:r>
              <a:rPr lang="en-GB" sz="1200" dirty="0" err="1" smtClean="0"/>
              <a:t>umat</a:t>
            </a:r>
            <a:r>
              <a:rPr lang="en-GB" sz="1200" dirty="0" smtClean="0"/>
              <a:t> </a:t>
            </a:r>
            <a:r>
              <a:rPr lang="en-GB" sz="1200" dirty="0" err="1" smtClean="0"/>
              <a:t>terkhusus</a:t>
            </a:r>
            <a:r>
              <a:rPr lang="en-GB" sz="1200" dirty="0" smtClean="0"/>
              <a:t> </a:t>
            </a:r>
            <a:r>
              <a:rPr lang="en-GB" sz="1200" dirty="0" err="1" smtClean="0"/>
              <a:t>kepada</a:t>
            </a:r>
            <a:r>
              <a:rPr lang="en-GB" sz="1200" dirty="0" smtClean="0"/>
              <a:t> </a:t>
            </a:r>
            <a:r>
              <a:rPr lang="en-GB" sz="1200" dirty="0" err="1" smtClean="0"/>
              <a:t>umat</a:t>
            </a:r>
            <a:r>
              <a:rPr lang="en-GB" sz="1200" dirty="0" smtClean="0"/>
              <a:t> </a:t>
            </a:r>
            <a:r>
              <a:rPr lang="en-GB" sz="1200" dirty="0" err="1" smtClean="0"/>
              <a:t>nabi</a:t>
            </a:r>
            <a:r>
              <a:rPr lang="en-GB" sz="1200" dirty="0" smtClean="0"/>
              <a:t> Muhammad saw </a:t>
            </a:r>
            <a:r>
              <a:rPr lang="en-GB" sz="1200" dirty="0" err="1" smtClean="0"/>
              <a:t>untuk</a:t>
            </a:r>
            <a:r>
              <a:rPr lang="en-GB" sz="1200" dirty="0" smtClean="0"/>
              <a:t> </a:t>
            </a:r>
            <a:r>
              <a:rPr lang="en-GB" sz="1200" dirty="0" err="1" smtClean="0"/>
              <a:t>setiap</a:t>
            </a:r>
            <a:r>
              <a:rPr lang="en-GB" sz="1200" dirty="0" smtClean="0"/>
              <a:t> </a:t>
            </a:r>
            <a:r>
              <a:rPr lang="en-GB" sz="1200" dirty="0" err="1" smtClean="0"/>
              <a:t>saat</a:t>
            </a:r>
            <a:r>
              <a:rPr lang="en-GB" sz="1200" dirty="0" smtClean="0"/>
              <a:t> </a:t>
            </a:r>
            <a:r>
              <a:rPr lang="en-GB" sz="1200" dirty="0" err="1" smtClean="0"/>
              <a:t>selalu</a:t>
            </a:r>
            <a:r>
              <a:rPr lang="en-GB" sz="1200" dirty="0" smtClean="0"/>
              <a:t> </a:t>
            </a:r>
            <a:r>
              <a:rPr lang="en-GB" sz="1200" dirty="0" err="1" smtClean="0"/>
              <a:t>bersyukur</a:t>
            </a:r>
            <a:r>
              <a:rPr lang="en-GB" sz="1200" dirty="0" smtClean="0"/>
              <a:t> </a:t>
            </a:r>
            <a:r>
              <a:rPr lang="en-GB" sz="1200" dirty="0" err="1" smtClean="0"/>
              <a:t>atas</a:t>
            </a:r>
            <a:r>
              <a:rPr lang="en-GB" sz="1200" dirty="0" smtClean="0"/>
              <a:t> </a:t>
            </a:r>
            <a:r>
              <a:rPr lang="en-GB" sz="1200" dirty="0" err="1" smtClean="0"/>
              <a:t>berbagai</a:t>
            </a:r>
            <a:r>
              <a:rPr lang="en-GB" sz="1200" dirty="0" smtClean="0"/>
              <a:t> </a:t>
            </a:r>
            <a:r>
              <a:rPr lang="en-GB" sz="1200" dirty="0" err="1" smtClean="0"/>
              <a:t>nikmat</a:t>
            </a:r>
            <a:r>
              <a:rPr lang="en-GB" sz="1200" dirty="0" smtClean="0"/>
              <a:t> yang </a:t>
            </a:r>
            <a:r>
              <a:rPr lang="en-GB" sz="1200" dirty="0" err="1" smtClean="0"/>
              <a:t>telah</a:t>
            </a:r>
            <a:r>
              <a:rPr lang="en-GB" sz="1200" dirty="0" smtClean="0"/>
              <a:t> </a:t>
            </a:r>
            <a:r>
              <a:rPr lang="en-GB" sz="1200" dirty="0" err="1" smtClean="0"/>
              <a:t>diberikan</a:t>
            </a:r>
            <a:r>
              <a:rPr lang="en-GB" sz="1200" dirty="0" smtClean="0"/>
              <a:t> </a:t>
            </a:r>
            <a:r>
              <a:rPr lang="en-GB" sz="1200" dirty="0" err="1" smtClean="0"/>
              <a:t>oleh</a:t>
            </a:r>
            <a:r>
              <a:rPr lang="en-GB" sz="1200" dirty="0" smtClean="0"/>
              <a:t> Allah SWT. </a:t>
            </a:r>
            <a:r>
              <a:rPr lang="en-GB" sz="1200" dirty="0" err="1" smtClean="0"/>
              <a:t>Berterima</a:t>
            </a:r>
            <a:r>
              <a:rPr lang="en-GB" sz="1200" dirty="0" smtClean="0"/>
              <a:t> </a:t>
            </a:r>
            <a:r>
              <a:rPr lang="en-GB" sz="1200" dirty="0" err="1" smtClean="0"/>
              <a:t>kasih</a:t>
            </a:r>
            <a:r>
              <a:rPr lang="en-GB" sz="1200" dirty="0" smtClean="0"/>
              <a:t> </a:t>
            </a:r>
            <a:r>
              <a:rPr lang="en-GB" sz="1200" dirty="0" err="1" smtClean="0"/>
              <a:t>atau</a:t>
            </a:r>
            <a:r>
              <a:rPr lang="en-GB" sz="1200" dirty="0" smtClean="0"/>
              <a:t> </a:t>
            </a:r>
            <a:r>
              <a:rPr lang="en-GB" sz="1200" dirty="0" err="1" smtClean="0"/>
              <a:t>bersyukur</a:t>
            </a:r>
            <a:r>
              <a:rPr lang="en-GB" sz="1200" dirty="0" smtClean="0"/>
              <a:t> </a:t>
            </a:r>
            <a:r>
              <a:rPr lang="en-GB" sz="1200" dirty="0" err="1" smtClean="0"/>
              <a:t>juga</a:t>
            </a:r>
            <a:r>
              <a:rPr lang="en-GB" sz="1200" dirty="0"/>
              <a:t> </a:t>
            </a:r>
            <a:r>
              <a:rPr lang="en-GB" sz="1200" dirty="0" err="1" smtClean="0"/>
              <a:t>dilakukan</a:t>
            </a:r>
            <a:r>
              <a:rPr lang="en-GB" sz="1200" dirty="0" smtClean="0"/>
              <a:t> </a:t>
            </a:r>
            <a:r>
              <a:rPr lang="en-GB" sz="1200" dirty="0" err="1" smtClean="0"/>
              <a:t>terhadap</a:t>
            </a:r>
            <a:r>
              <a:rPr lang="en-GB" sz="1200" dirty="0" smtClean="0"/>
              <a:t> </a:t>
            </a:r>
            <a:r>
              <a:rPr lang="en-GB" sz="1200" dirty="0" err="1" smtClean="0"/>
              <a:t>sesama</a:t>
            </a:r>
            <a:r>
              <a:rPr lang="en-GB" sz="1200" dirty="0" smtClean="0"/>
              <a:t> </a:t>
            </a:r>
            <a:r>
              <a:rPr lang="en-GB" sz="1200" dirty="0" err="1" smtClean="0"/>
              <a:t>manusia</a:t>
            </a:r>
            <a:r>
              <a:rPr lang="en-GB" sz="1200" dirty="0" smtClean="0"/>
              <a:t> </a:t>
            </a:r>
            <a:r>
              <a:rPr lang="en-GB" sz="1200" dirty="0" err="1" smtClean="0"/>
              <a:t>ketika</a:t>
            </a:r>
            <a:r>
              <a:rPr lang="en-GB" sz="1200" dirty="0" smtClean="0"/>
              <a:t> </a:t>
            </a:r>
            <a:r>
              <a:rPr lang="en-GB" sz="1200" dirty="0" err="1" smtClean="0"/>
              <a:t>saling</a:t>
            </a:r>
            <a:r>
              <a:rPr lang="en-GB" sz="1200" dirty="0" smtClean="0"/>
              <a:t>  </a:t>
            </a:r>
            <a:r>
              <a:rPr lang="en-GB" sz="1200" dirty="0" err="1" smtClean="0"/>
              <a:t>memberi</a:t>
            </a:r>
            <a:r>
              <a:rPr lang="en-GB" sz="1200" dirty="0" smtClean="0"/>
              <a:t> </a:t>
            </a:r>
            <a:r>
              <a:rPr lang="en-GB" sz="1200" dirty="0" err="1" smtClean="0"/>
              <a:t>sesuatu</a:t>
            </a:r>
            <a:r>
              <a:rPr lang="en-GB" sz="1200" dirty="0" smtClean="0"/>
              <a:t>.  </a:t>
            </a:r>
            <a:r>
              <a:rPr lang="en-GB" sz="1200" dirty="0" err="1" smtClean="0"/>
              <a:t>Ajaran</a:t>
            </a:r>
            <a:r>
              <a:rPr lang="en-GB" sz="1200" dirty="0" smtClean="0"/>
              <a:t> Islam </a:t>
            </a:r>
            <a:r>
              <a:rPr lang="en-GB" sz="1200" dirty="0" err="1" smtClean="0"/>
              <a:t>menganjurkan</a:t>
            </a:r>
            <a:r>
              <a:rPr lang="en-GB" sz="1200" dirty="0" smtClean="0"/>
              <a:t> </a:t>
            </a:r>
            <a:r>
              <a:rPr lang="en-GB" sz="1200" dirty="0" err="1" smtClean="0"/>
              <a:t>kepada</a:t>
            </a:r>
            <a:r>
              <a:rPr lang="en-GB" sz="1200" dirty="0" smtClean="0"/>
              <a:t> </a:t>
            </a:r>
            <a:r>
              <a:rPr lang="en-GB" sz="1200" dirty="0" err="1" smtClean="0"/>
              <a:t>manusia</a:t>
            </a:r>
            <a:r>
              <a:rPr lang="en-GB" sz="1200" dirty="0" smtClean="0"/>
              <a:t> </a:t>
            </a:r>
            <a:r>
              <a:rPr lang="en-GB" sz="1200" dirty="0" err="1" smtClean="0"/>
              <a:t>untuk</a:t>
            </a:r>
            <a:r>
              <a:rPr lang="en-GB" sz="1200" dirty="0" smtClean="0"/>
              <a:t>  </a:t>
            </a:r>
            <a:r>
              <a:rPr lang="en-GB" sz="1200" dirty="0" err="1" smtClean="0"/>
              <a:t>bersyukur</a:t>
            </a:r>
            <a:r>
              <a:rPr lang="en-GB" sz="1200" dirty="0" smtClean="0"/>
              <a:t> </a:t>
            </a:r>
            <a:r>
              <a:rPr lang="en-GB" sz="1200" dirty="0" err="1" smtClean="0"/>
              <a:t>kepada</a:t>
            </a:r>
            <a:r>
              <a:rPr lang="en-GB" sz="1200" dirty="0" smtClean="0"/>
              <a:t> Allah SWT </a:t>
            </a:r>
            <a:r>
              <a:rPr lang="en-GB" sz="1200" dirty="0" err="1" smtClean="0"/>
              <a:t>di</a:t>
            </a:r>
            <a:r>
              <a:rPr lang="en-GB" sz="1200" dirty="0" smtClean="0"/>
              <a:t> </a:t>
            </a:r>
            <a:r>
              <a:rPr lang="en-GB" sz="1200" dirty="0" err="1" smtClean="0"/>
              <a:t>tetapkan</a:t>
            </a:r>
            <a:r>
              <a:rPr lang="en-GB" sz="1200" dirty="0" smtClean="0"/>
              <a:t> </a:t>
            </a:r>
            <a:r>
              <a:rPr lang="en-GB" sz="1200" dirty="0" err="1" smtClean="0"/>
              <a:t>dalam</a:t>
            </a:r>
            <a:r>
              <a:rPr lang="en-GB" sz="1200" dirty="0" smtClean="0"/>
              <a:t> </a:t>
            </a:r>
            <a:r>
              <a:rPr lang="en-GB" sz="1200" dirty="0" err="1" smtClean="0"/>
              <a:t>surat</a:t>
            </a:r>
            <a:r>
              <a:rPr lang="en-GB" sz="1200" dirty="0" smtClean="0"/>
              <a:t> al Baqarah:152</a:t>
            </a:r>
          </a:p>
          <a:p>
            <a:pPr marL="514350" indent="-514350" algn="just">
              <a:buNone/>
            </a:pPr>
            <a:r>
              <a:rPr lang="en-GB" sz="1200" dirty="0"/>
              <a:t>	</a:t>
            </a:r>
            <a:r>
              <a:rPr lang="en-GB" sz="1200" dirty="0" smtClean="0"/>
              <a:t>“</a:t>
            </a:r>
            <a:r>
              <a:rPr lang="en-GB" sz="1200" dirty="0" err="1" smtClean="0"/>
              <a:t>Bersyukurlah</a:t>
            </a:r>
            <a:r>
              <a:rPr lang="en-GB" sz="1200" dirty="0" smtClean="0"/>
              <a:t> </a:t>
            </a:r>
            <a:r>
              <a:rPr lang="en-GB" sz="1200" dirty="0" err="1" smtClean="0"/>
              <a:t>kepada</a:t>
            </a:r>
            <a:r>
              <a:rPr lang="en-GB" sz="1200" dirty="0" smtClean="0"/>
              <a:t>-Ku </a:t>
            </a:r>
            <a:r>
              <a:rPr lang="en-GB" sz="1200" dirty="0" err="1" smtClean="0"/>
              <a:t>dan</a:t>
            </a:r>
            <a:r>
              <a:rPr lang="en-GB" sz="1200" dirty="0" smtClean="0"/>
              <a:t> </a:t>
            </a:r>
            <a:r>
              <a:rPr lang="en-GB" sz="1200" dirty="0" err="1" smtClean="0"/>
              <a:t>janganlah</a:t>
            </a:r>
            <a:r>
              <a:rPr lang="en-GB" sz="1200" dirty="0" smtClean="0"/>
              <a:t> </a:t>
            </a:r>
            <a:r>
              <a:rPr lang="en-GB" sz="1200" dirty="0" err="1" smtClean="0"/>
              <a:t>kamu</a:t>
            </a:r>
            <a:r>
              <a:rPr lang="en-GB" sz="1200" dirty="0" smtClean="0"/>
              <a:t> </a:t>
            </a:r>
            <a:r>
              <a:rPr lang="en-GB" sz="1200" dirty="0" err="1" smtClean="0"/>
              <a:t>mengingkari</a:t>
            </a:r>
            <a:r>
              <a:rPr lang="en-GB" sz="1200" dirty="0" smtClean="0"/>
              <a:t>-Ku”</a:t>
            </a:r>
            <a:endParaRPr lang="en-GB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GB" dirty="0" smtClean="0"/>
              <a:t>	</a:t>
            </a:r>
            <a:r>
              <a:rPr lang="en-GB" sz="2000" dirty="0" err="1" smtClean="0"/>
              <a:t>Bersyukur</a:t>
            </a:r>
            <a:r>
              <a:rPr lang="en-GB" sz="2000" dirty="0" smtClean="0"/>
              <a:t> </a:t>
            </a:r>
            <a:r>
              <a:rPr lang="en-GB" sz="2000" dirty="0" err="1" smtClean="0"/>
              <a:t>sebuah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penghambaan</a:t>
            </a:r>
            <a:r>
              <a:rPr lang="en-GB" sz="2000" dirty="0" smtClean="0"/>
              <a:t> </a:t>
            </a:r>
            <a:r>
              <a:rPr lang="en-GB" sz="2000" dirty="0" err="1" smtClean="0"/>
              <a:t>manusia</a:t>
            </a:r>
            <a:r>
              <a:rPr lang="en-GB" sz="2000" dirty="0" smtClean="0"/>
              <a:t> </a:t>
            </a:r>
            <a:r>
              <a:rPr lang="en-GB" sz="2000" dirty="0" err="1" smtClean="0"/>
              <a:t>kepada</a:t>
            </a:r>
            <a:r>
              <a:rPr lang="en-GB" sz="2000" dirty="0" smtClean="0"/>
              <a:t> </a:t>
            </a:r>
            <a:r>
              <a:rPr lang="en-GB" sz="2000" dirty="0" err="1" smtClean="0"/>
              <a:t>Tuhan-Nya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sebuah</a:t>
            </a:r>
            <a:r>
              <a:rPr lang="en-GB" sz="2000" dirty="0" smtClean="0"/>
              <a:t> </a:t>
            </a:r>
            <a:r>
              <a:rPr lang="en-GB" sz="2000" dirty="0" err="1" smtClean="0"/>
              <a:t>isyarat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manusia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selalu</a:t>
            </a:r>
            <a:r>
              <a:rPr lang="en-GB" sz="2000" dirty="0" smtClean="0"/>
              <a:t> </a:t>
            </a:r>
            <a:r>
              <a:rPr lang="en-GB" sz="2000" dirty="0" err="1" smtClean="0"/>
              <a:t>mengingat</a:t>
            </a:r>
            <a:r>
              <a:rPr lang="en-GB" sz="2000" dirty="0" smtClean="0"/>
              <a:t> </a:t>
            </a:r>
            <a:r>
              <a:rPr lang="en-GB" sz="2000" dirty="0" err="1" smtClean="0"/>
              <a:t>Tuhan-Nya</a:t>
            </a:r>
            <a:r>
              <a:rPr lang="en-GB" sz="2000" dirty="0" smtClean="0"/>
              <a:t> . </a:t>
            </a:r>
            <a:r>
              <a:rPr lang="en-GB" sz="2000" dirty="0" err="1" smtClean="0"/>
              <a:t>Maka</a:t>
            </a:r>
            <a:r>
              <a:rPr lang="en-GB" sz="2000" dirty="0" smtClean="0"/>
              <a:t> </a:t>
            </a:r>
            <a:r>
              <a:rPr lang="en-GB" sz="2000" dirty="0" err="1" smtClean="0"/>
              <a:t>M.Quraish</a:t>
            </a:r>
            <a:r>
              <a:rPr lang="en-GB" sz="2000" dirty="0" smtClean="0"/>
              <a:t> </a:t>
            </a:r>
            <a:r>
              <a:rPr lang="en-GB" sz="2000" dirty="0" err="1" smtClean="0"/>
              <a:t>Shihab</a:t>
            </a:r>
            <a:r>
              <a:rPr lang="en-GB" sz="2000" dirty="0" smtClean="0"/>
              <a:t> </a:t>
            </a:r>
            <a:r>
              <a:rPr lang="en-GB" sz="2000" dirty="0" err="1" smtClean="0"/>
              <a:t>mengatakan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syukur</a:t>
            </a:r>
            <a:r>
              <a:rPr lang="en-GB" sz="2000" dirty="0" smtClean="0"/>
              <a:t> </a:t>
            </a:r>
            <a:r>
              <a:rPr lang="en-GB" sz="2000" dirty="0" err="1" smtClean="0"/>
              <a:t>kepada-Nya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diungkapkan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beberapa</a:t>
            </a:r>
            <a:r>
              <a:rPr lang="en-GB" sz="2000" dirty="0" smtClean="0"/>
              <a:t> </a:t>
            </a:r>
            <a:r>
              <a:rPr lang="en-GB" sz="2000" dirty="0" err="1" smtClean="0"/>
              <a:t>cara</a:t>
            </a:r>
            <a:r>
              <a:rPr lang="en-GB" sz="2000" dirty="0" smtClean="0"/>
              <a:t> </a:t>
            </a:r>
            <a:r>
              <a:rPr lang="en-GB" sz="2000" dirty="0" err="1" smtClean="0"/>
              <a:t>yaitu</a:t>
            </a:r>
            <a:r>
              <a:rPr lang="en-GB" sz="2000" dirty="0" smtClean="0"/>
              <a:t>: </a:t>
            </a:r>
          </a:p>
          <a:p>
            <a:pPr algn="just">
              <a:buNone/>
            </a:pPr>
            <a:r>
              <a:rPr lang="en-GB" sz="2000" dirty="0"/>
              <a:t>	</a:t>
            </a:r>
            <a:r>
              <a:rPr lang="en-GB" sz="2000" dirty="0" smtClean="0"/>
              <a:t>- </a:t>
            </a:r>
            <a:r>
              <a:rPr lang="en-GB" sz="2000" dirty="0" err="1" smtClean="0"/>
              <a:t>Syukur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hati</a:t>
            </a:r>
            <a:r>
              <a:rPr lang="en-GB" sz="2000" dirty="0" smtClean="0"/>
              <a:t>, </a:t>
            </a:r>
            <a:r>
              <a:rPr lang="en-GB" sz="2000" dirty="0" err="1" smtClean="0"/>
              <a:t>selalu</a:t>
            </a:r>
            <a:r>
              <a:rPr lang="en-GB" sz="2000" dirty="0" smtClean="0"/>
              <a:t> </a:t>
            </a:r>
            <a:r>
              <a:rPr lang="en-GB" sz="2000" dirty="0" err="1" smtClean="0"/>
              <a:t>berzikir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menyebut</a:t>
            </a:r>
            <a:r>
              <a:rPr lang="en-GB" sz="2000" dirty="0" smtClean="0"/>
              <a:t> </a:t>
            </a:r>
            <a:r>
              <a:rPr lang="en-GB" sz="2000" dirty="0" err="1" smtClean="0"/>
              <a:t>asma</a:t>
            </a:r>
            <a:r>
              <a:rPr lang="en-GB" sz="2000" dirty="0" smtClean="0"/>
              <a:t> </a:t>
            </a:r>
            <a:r>
              <a:rPr lang="en-GB" sz="2000" dirty="0" err="1" smtClean="0"/>
              <a:t>ul</a:t>
            </a:r>
            <a:r>
              <a:rPr lang="en-GB" sz="2000" dirty="0" smtClean="0"/>
              <a:t> </a:t>
            </a:r>
            <a:r>
              <a:rPr lang="en-GB" sz="2000" dirty="0" err="1" smtClean="0"/>
              <a:t>husna</a:t>
            </a:r>
            <a:r>
              <a:rPr lang="en-GB" sz="2000" dirty="0" smtClean="0"/>
              <a:t> </a:t>
            </a:r>
            <a:r>
              <a:rPr lang="en-GB" sz="2000" dirty="0" err="1" smtClean="0"/>
              <a:t>di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hati</a:t>
            </a:r>
            <a:r>
              <a:rPr lang="en-GB" sz="2000" dirty="0" smtClean="0"/>
              <a:t>.</a:t>
            </a:r>
          </a:p>
          <a:p>
            <a:pPr algn="just">
              <a:buNone/>
            </a:pPr>
            <a:r>
              <a:rPr lang="en-GB" sz="2000" dirty="0"/>
              <a:t>	</a:t>
            </a:r>
            <a:r>
              <a:rPr lang="en-GB" sz="2000" dirty="0" smtClean="0"/>
              <a:t>- </a:t>
            </a:r>
            <a:r>
              <a:rPr lang="en-GB" sz="2000" dirty="0" err="1" smtClean="0"/>
              <a:t>Syukur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lidah</a:t>
            </a:r>
            <a:r>
              <a:rPr lang="en-GB" sz="2000" dirty="0" smtClean="0"/>
              <a:t>, </a:t>
            </a:r>
            <a:r>
              <a:rPr lang="en-GB" sz="2000" dirty="0" err="1" smtClean="0"/>
              <a:t>mengucapkan</a:t>
            </a:r>
            <a:r>
              <a:rPr lang="en-GB" sz="2000" dirty="0" smtClean="0"/>
              <a:t> </a:t>
            </a:r>
            <a:r>
              <a:rPr lang="en-GB" sz="2000" dirty="0" err="1" smtClean="0"/>
              <a:t>pujian</a:t>
            </a:r>
            <a:r>
              <a:rPr lang="en-GB" sz="2000" dirty="0" smtClean="0"/>
              <a:t> </a:t>
            </a:r>
            <a:r>
              <a:rPr lang="en-GB" sz="2000" dirty="0" err="1" smtClean="0"/>
              <a:t>atas</a:t>
            </a:r>
            <a:r>
              <a:rPr lang="en-GB" sz="2000" dirty="0" smtClean="0"/>
              <a:t> </a:t>
            </a:r>
            <a:r>
              <a:rPr lang="en-GB" sz="2000" dirty="0" err="1" smtClean="0"/>
              <a:t>pemberian</a:t>
            </a:r>
            <a:r>
              <a:rPr lang="en-GB" sz="2000" dirty="0"/>
              <a:t> </a:t>
            </a:r>
            <a:r>
              <a:rPr lang="en-GB" sz="2000" dirty="0" err="1" smtClean="0"/>
              <a:t>nikmat</a:t>
            </a:r>
            <a:r>
              <a:rPr lang="en-GB" sz="2000" dirty="0" smtClean="0"/>
              <a:t>.</a:t>
            </a:r>
          </a:p>
          <a:p>
            <a:pPr algn="just">
              <a:buNone/>
            </a:pPr>
            <a:r>
              <a:rPr lang="en-GB" sz="2000" dirty="0"/>
              <a:t>	</a:t>
            </a:r>
            <a:r>
              <a:rPr lang="en-GB" sz="2000" dirty="0" err="1" smtClean="0"/>
              <a:t>Syukur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perbuatan</a:t>
            </a:r>
            <a:r>
              <a:rPr lang="en-GB" sz="2000" dirty="0" smtClean="0"/>
              <a:t>, </a:t>
            </a:r>
            <a:r>
              <a:rPr lang="en-GB" sz="2000" dirty="0" err="1" smtClean="0"/>
              <a:t>memanfaatkan</a:t>
            </a:r>
            <a:r>
              <a:rPr lang="en-GB" sz="2000" dirty="0" smtClean="0"/>
              <a:t> 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nikmat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telah</a:t>
            </a:r>
            <a:r>
              <a:rPr lang="en-GB" sz="2000" dirty="0" smtClean="0"/>
              <a:t> </a:t>
            </a:r>
            <a:r>
              <a:rPr lang="en-GB" sz="2000" dirty="0" err="1" smtClean="0"/>
              <a:t>diberikan-Nya</a:t>
            </a:r>
            <a:r>
              <a:rPr lang="en-GB" sz="2000" dirty="0" smtClean="0"/>
              <a:t>.</a:t>
            </a:r>
            <a:endParaRPr lang="en-GB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2</a:t>
            </a:r>
            <a:r>
              <a:rPr lang="en-GB" sz="1600" dirty="0" smtClean="0"/>
              <a:t>. </a:t>
            </a:r>
            <a:r>
              <a:rPr lang="en-GB" sz="1600" dirty="0" err="1" smtClean="0"/>
              <a:t>Sombong</a:t>
            </a:r>
            <a:endParaRPr lang="en-GB" sz="1600" dirty="0" smtClean="0"/>
          </a:p>
          <a:p>
            <a:pPr algn="just">
              <a:buNone/>
            </a:pPr>
            <a:r>
              <a:rPr lang="en-GB" sz="1600" dirty="0" smtClean="0"/>
              <a:t>	</a:t>
            </a:r>
            <a:r>
              <a:rPr lang="en-GB" sz="1600" dirty="0" err="1" smtClean="0"/>
              <a:t>Dalam</a:t>
            </a:r>
            <a:r>
              <a:rPr lang="en-GB" sz="1600" dirty="0" smtClean="0"/>
              <a:t> </a:t>
            </a:r>
            <a:r>
              <a:rPr lang="en-GB" sz="1600" dirty="0" err="1" smtClean="0"/>
              <a:t>surat</a:t>
            </a:r>
            <a:r>
              <a:rPr lang="en-GB" sz="1600" dirty="0" smtClean="0"/>
              <a:t> al </a:t>
            </a:r>
            <a:r>
              <a:rPr lang="en-GB" sz="1600" dirty="0" err="1" smtClean="0"/>
              <a:t>Qashash</a:t>
            </a:r>
            <a:r>
              <a:rPr lang="en-GB" sz="1600" dirty="0" smtClean="0"/>
              <a:t> </a:t>
            </a:r>
            <a:r>
              <a:rPr lang="en-GB" sz="1600" dirty="0" err="1" smtClean="0"/>
              <a:t>ayat</a:t>
            </a:r>
            <a:r>
              <a:rPr lang="en-GB" sz="1600" dirty="0" smtClean="0"/>
              <a:t> 83:</a:t>
            </a:r>
          </a:p>
          <a:p>
            <a:pPr algn="just">
              <a:buNone/>
            </a:pPr>
            <a:r>
              <a:rPr lang="en-GB" sz="1600" dirty="0"/>
              <a:t>	</a:t>
            </a:r>
            <a:r>
              <a:rPr lang="en-GB" sz="1600" dirty="0" smtClean="0"/>
              <a:t>“</a:t>
            </a:r>
            <a:r>
              <a:rPr lang="en-GB" sz="1600" dirty="0" err="1" smtClean="0"/>
              <a:t>Negeri</a:t>
            </a:r>
            <a:r>
              <a:rPr lang="en-GB" sz="1600" dirty="0" smtClean="0"/>
              <a:t> </a:t>
            </a:r>
            <a:r>
              <a:rPr lang="en-GB" sz="1600" dirty="0" err="1" smtClean="0"/>
              <a:t>akhirat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Kami</a:t>
            </a:r>
            <a:r>
              <a:rPr lang="en-GB" sz="1600" dirty="0" smtClean="0"/>
              <a:t> </a:t>
            </a:r>
            <a:r>
              <a:rPr lang="en-GB" sz="1600" dirty="0" err="1" smtClean="0"/>
              <a:t>jadikan</a:t>
            </a:r>
            <a:r>
              <a:rPr lang="en-GB" sz="1600" dirty="0" smtClean="0"/>
              <a:t> </a:t>
            </a:r>
            <a:r>
              <a:rPr lang="en-GB" sz="1600" dirty="0" err="1" smtClean="0"/>
              <a:t>untuk</a:t>
            </a:r>
            <a:r>
              <a:rPr lang="en-GB" sz="1600" dirty="0" smtClean="0"/>
              <a:t> </a:t>
            </a:r>
            <a:r>
              <a:rPr lang="en-GB" sz="1600" dirty="0" err="1" smtClean="0"/>
              <a:t>orang-orang</a:t>
            </a:r>
            <a:r>
              <a:rPr lang="en-GB" sz="1600" dirty="0" smtClean="0"/>
              <a:t> yang  </a:t>
            </a:r>
            <a:r>
              <a:rPr lang="en-GB" sz="1600" dirty="0" err="1" smtClean="0"/>
              <a:t>tidak</a:t>
            </a:r>
            <a:r>
              <a:rPr lang="en-GB" sz="1600" dirty="0" smtClean="0"/>
              <a:t> </a:t>
            </a:r>
            <a:r>
              <a:rPr lang="en-GB" sz="1600" dirty="0" err="1" smtClean="0"/>
              <a:t>menyombongkan</a:t>
            </a:r>
            <a:r>
              <a:rPr lang="en-GB" sz="1600" dirty="0" smtClean="0"/>
              <a:t> </a:t>
            </a:r>
            <a:r>
              <a:rPr lang="en-GB" sz="1600" dirty="0" err="1" smtClean="0"/>
              <a:t>diri</a:t>
            </a:r>
            <a:r>
              <a:rPr lang="en-GB" sz="1600" dirty="0" smtClean="0"/>
              <a:t> </a:t>
            </a:r>
            <a:r>
              <a:rPr lang="en-GB" sz="1600" dirty="0" err="1" smtClean="0"/>
              <a:t>dan</a:t>
            </a:r>
            <a:r>
              <a:rPr lang="en-GB" sz="1600" dirty="0" smtClean="0"/>
              <a:t> </a:t>
            </a:r>
            <a:r>
              <a:rPr lang="en-GB" sz="1600" dirty="0" err="1" smtClean="0"/>
              <a:t>berbuat</a:t>
            </a:r>
            <a:r>
              <a:rPr lang="en-GB" sz="1600" dirty="0" smtClean="0"/>
              <a:t> </a:t>
            </a:r>
            <a:r>
              <a:rPr lang="en-GB" sz="1600" dirty="0" err="1" smtClean="0"/>
              <a:t>kerusakan</a:t>
            </a:r>
            <a:r>
              <a:rPr lang="en-GB" sz="1600" dirty="0" smtClean="0"/>
              <a:t> </a:t>
            </a:r>
            <a:r>
              <a:rPr lang="en-GB" sz="1600" dirty="0" err="1" smtClean="0"/>
              <a:t>di</a:t>
            </a:r>
            <a:r>
              <a:rPr lang="en-GB" sz="1600" dirty="0" smtClean="0"/>
              <a:t> </a:t>
            </a:r>
            <a:r>
              <a:rPr lang="en-GB" sz="1600" dirty="0" err="1" smtClean="0"/>
              <a:t>muka</a:t>
            </a:r>
            <a:r>
              <a:rPr lang="en-GB" sz="1600" dirty="0" smtClean="0"/>
              <a:t> </a:t>
            </a:r>
            <a:r>
              <a:rPr lang="en-GB" sz="1600" dirty="0" err="1" smtClean="0"/>
              <a:t>bumi</a:t>
            </a:r>
            <a:r>
              <a:rPr lang="en-GB" sz="1600" dirty="0" smtClean="0"/>
              <a:t>. Dan </a:t>
            </a:r>
            <a:r>
              <a:rPr lang="en-GB" sz="1600" dirty="0" err="1" smtClean="0"/>
              <a:t>kesudahan</a:t>
            </a:r>
            <a:r>
              <a:rPr lang="en-GB" sz="1600" dirty="0" smtClean="0"/>
              <a:t> yang </a:t>
            </a:r>
            <a:r>
              <a:rPr lang="en-GB" sz="1600" dirty="0" err="1" smtClean="0"/>
              <a:t>baik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adalah</a:t>
            </a:r>
            <a:r>
              <a:rPr lang="en-GB" sz="1600" dirty="0" smtClean="0"/>
              <a:t> </a:t>
            </a:r>
            <a:r>
              <a:rPr lang="en-GB" sz="1600" dirty="0" err="1" smtClean="0"/>
              <a:t>bagi</a:t>
            </a:r>
            <a:r>
              <a:rPr lang="en-GB" sz="1600" dirty="0" smtClean="0"/>
              <a:t> </a:t>
            </a:r>
            <a:r>
              <a:rPr lang="en-GB" sz="1600" dirty="0" err="1" smtClean="0"/>
              <a:t>orang-orang</a:t>
            </a:r>
            <a:r>
              <a:rPr lang="en-GB" sz="1600" dirty="0" smtClean="0"/>
              <a:t> yang </a:t>
            </a:r>
            <a:r>
              <a:rPr lang="en-GB" sz="1600" dirty="0" err="1" smtClean="0"/>
              <a:t>bertaqwa</a:t>
            </a:r>
            <a:r>
              <a:rPr lang="en-GB" sz="1600" dirty="0" smtClean="0"/>
              <a:t>.”</a:t>
            </a:r>
          </a:p>
          <a:p>
            <a:pPr algn="just">
              <a:buNone/>
            </a:pPr>
            <a:r>
              <a:rPr lang="en-GB" sz="1600" dirty="0"/>
              <a:t>	</a:t>
            </a:r>
            <a:r>
              <a:rPr lang="en-GB" sz="1600" dirty="0" smtClean="0"/>
              <a:t> </a:t>
            </a:r>
            <a:r>
              <a:rPr lang="en-GB" sz="1600" dirty="0" err="1" smtClean="0"/>
              <a:t>sebuah</a:t>
            </a:r>
            <a:r>
              <a:rPr lang="en-GB" sz="1600" dirty="0" smtClean="0"/>
              <a:t> </a:t>
            </a:r>
            <a:r>
              <a:rPr lang="en-GB" sz="1600" dirty="0" err="1" smtClean="0"/>
              <a:t>hadist</a:t>
            </a:r>
            <a:r>
              <a:rPr lang="en-GB" sz="1600" dirty="0" smtClean="0"/>
              <a:t>  yang </a:t>
            </a:r>
            <a:r>
              <a:rPr lang="en-GB" sz="1600" dirty="0" err="1" smtClean="0"/>
              <a:t>menginformasikan</a:t>
            </a:r>
            <a:r>
              <a:rPr lang="en-GB" sz="1600" dirty="0" smtClean="0"/>
              <a:t> </a:t>
            </a:r>
            <a:r>
              <a:rPr lang="en-GB" sz="1600" dirty="0" err="1" smtClean="0"/>
              <a:t>apa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 </a:t>
            </a:r>
            <a:r>
              <a:rPr lang="en-GB" sz="1600" dirty="0" err="1" smtClean="0"/>
              <a:t>sombong</a:t>
            </a:r>
            <a:r>
              <a:rPr lang="en-GB" sz="1600" dirty="0" smtClean="0"/>
              <a:t>,  </a:t>
            </a:r>
          </a:p>
          <a:p>
            <a:pPr algn="just">
              <a:buNone/>
            </a:pPr>
            <a:r>
              <a:rPr lang="en-GB" sz="1600" dirty="0"/>
              <a:t>	</a:t>
            </a:r>
            <a:r>
              <a:rPr lang="en-GB" sz="1600" dirty="0" smtClean="0"/>
              <a:t>“ Dari Abdullah bin </a:t>
            </a:r>
            <a:r>
              <a:rPr lang="en-GB" sz="1600" dirty="0" err="1" smtClean="0"/>
              <a:t>Ma’ud</a:t>
            </a:r>
            <a:r>
              <a:rPr lang="en-GB" sz="1600" dirty="0" smtClean="0"/>
              <a:t> </a:t>
            </a:r>
            <a:r>
              <a:rPr lang="en-GB" sz="1600" dirty="0" err="1" smtClean="0"/>
              <a:t>ra</a:t>
            </a:r>
            <a:r>
              <a:rPr lang="en-GB" sz="1600" dirty="0" smtClean="0"/>
              <a:t> </a:t>
            </a:r>
            <a:r>
              <a:rPr lang="en-GB" sz="1600" dirty="0" err="1" smtClean="0"/>
              <a:t>dari</a:t>
            </a:r>
            <a:r>
              <a:rPr lang="en-GB" sz="1600" dirty="0" smtClean="0"/>
              <a:t> </a:t>
            </a:r>
            <a:r>
              <a:rPr lang="en-GB" sz="1600" dirty="0" err="1" smtClean="0"/>
              <a:t>Nabi</a:t>
            </a:r>
            <a:r>
              <a:rPr lang="en-GB" sz="1600" dirty="0" smtClean="0"/>
              <a:t> saw, </a:t>
            </a:r>
            <a:r>
              <a:rPr lang="en-GB" sz="1600" dirty="0" err="1" smtClean="0"/>
              <a:t>beliau</a:t>
            </a:r>
            <a:r>
              <a:rPr lang="en-GB" sz="1600" dirty="0" smtClean="0"/>
              <a:t> </a:t>
            </a:r>
            <a:r>
              <a:rPr lang="en-GB" sz="1600" dirty="0" err="1" smtClean="0"/>
              <a:t>bersabda</a:t>
            </a:r>
            <a:r>
              <a:rPr lang="en-GB" sz="1600" dirty="0" smtClean="0"/>
              <a:t>:” </a:t>
            </a:r>
            <a:r>
              <a:rPr lang="en-GB" sz="1600" dirty="0" err="1" smtClean="0"/>
              <a:t>Tidak</a:t>
            </a:r>
            <a:r>
              <a:rPr lang="en-GB" sz="1600" dirty="0" smtClean="0"/>
              <a:t> </a:t>
            </a:r>
            <a:r>
              <a:rPr lang="en-GB" sz="1600" dirty="0" err="1" smtClean="0"/>
              <a:t>akan</a:t>
            </a:r>
            <a:r>
              <a:rPr lang="en-GB" sz="1600" dirty="0" smtClean="0"/>
              <a:t> </a:t>
            </a:r>
            <a:r>
              <a:rPr lang="en-GB" sz="1600" dirty="0" err="1" smtClean="0"/>
              <a:t>masuk</a:t>
            </a:r>
            <a:r>
              <a:rPr lang="en-GB" sz="1600" dirty="0" smtClean="0"/>
              <a:t> </a:t>
            </a:r>
            <a:r>
              <a:rPr lang="en-GB" sz="1600" dirty="0" err="1" smtClean="0"/>
              <a:t>surga</a:t>
            </a:r>
            <a:r>
              <a:rPr lang="en-GB" sz="1600" dirty="0" smtClean="0"/>
              <a:t>  </a:t>
            </a:r>
            <a:r>
              <a:rPr lang="en-GB" sz="1600" dirty="0" err="1" smtClean="0"/>
              <a:t>orang</a:t>
            </a:r>
            <a:r>
              <a:rPr lang="en-GB" sz="1600" dirty="0" smtClean="0"/>
              <a:t> yang </a:t>
            </a:r>
            <a:r>
              <a:rPr lang="en-GB" sz="1600" dirty="0" err="1" smtClean="0"/>
              <a:t>dalam</a:t>
            </a:r>
            <a:r>
              <a:rPr lang="en-GB" sz="1600" dirty="0" smtClean="0"/>
              <a:t> </a:t>
            </a:r>
            <a:r>
              <a:rPr lang="en-GB" sz="1600" dirty="0" err="1" smtClean="0"/>
              <a:t>hatinya</a:t>
            </a:r>
            <a:r>
              <a:rPr lang="en-GB" sz="1600" dirty="0" smtClean="0"/>
              <a:t> </a:t>
            </a:r>
            <a:r>
              <a:rPr lang="en-GB" sz="1600" dirty="0" err="1" smtClean="0"/>
              <a:t>ada</a:t>
            </a:r>
            <a:r>
              <a:rPr lang="en-GB" sz="1600" dirty="0" smtClean="0"/>
              <a:t> </a:t>
            </a:r>
            <a:r>
              <a:rPr lang="en-GB" sz="1600" dirty="0" err="1" smtClean="0"/>
              <a:t>sifat</a:t>
            </a:r>
            <a:r>
              <a:rPr lang="en-GB" sz="1600" dirty="0" smtClean="0"/>
              <a:t> </a:t>
            </a:r>
            <a:r>
              <a:rPr lang="en-GB" sz="1600" dirty="0" err="1" smtClean="0"/>
              <a:t>sombong</a:t>
            </a:r>
            <a:r>
              <a:rPr lang="en-GB" sz="1600" dirty="0" smtClean="0"/>
              <a:t> </a:t>
            </a:r>
            <a:r>
              <a:rPr lang="en-GB" sz="1600" dirty="0" err="1" smtClean="0"/>
              <a:t>walaupun</a:t>
            </a:r>
            <a:r>
              <a:rPr lang="en-GB" sz="1600" dirty="0" smtClean="0"/>
              <a:t> </a:t>
            </a:r>
            <a:r>
              <a:rPr lang="en-GB" sz="1600" dirty="0" err="1" smtClean="0"/>
              <a:t>hanya</a:t>
            </a:r>
            <a:r>
              <a:rPr lang="en-GB" sz="1600" dirty="0" smtClean="0"/>
              <a:t> </a:t>
            </a:r>
            <a:r>
              <a:rPr lang="en-GB" sz="1600" dirty="0" err="1" smtClean="0"/>
              <a:t>sebesar</a:t>
            </a:r>
            <a:r>
              <a:rPr lang="en-GB" sz="1600" dirty="0" smtClean="0"/>
              <a:t> atom. </a:t>
            </a:r>
            <a:r>
              <a:rPr lang="en-GB" sz="1600" dirty="0" err="1" smtClean="0"/>
              <a:t>Ada</a:t>
            </a:r>
            <a:r>
              <a:rPr lang="en-GB" sz="1600" dirty="0" smtClean="0"/>
              <a:t> </a:t>
            </a:r>
            <a:r>
              <a:rPr lang="en-GB" sz="1600" dirty="0" err="1" smtClean="0"/>
              <a:t>seseorang</a:t>
            </a:r>
            <a:r>
              <a:rPr lang="en-GB" sz="1600" dirty="0" smtClean="0"/>
              <a:t> </a:t>
            </a:r>
            <a:r>
              <a:rPr lang="en-GB" sz="1600" dirty="0" err="1" smtClean="0"/>
              <a:t>laki-laki</a:t>
            </a:r>
            <a:r>
              <a:rPr lang="en-GB" sz="1600" dirty="0" smtClean="0"/>
              <a:t>  </a:t>
            </a:r>
            <a:r>
              <a:rPr lang="en-GB" sz="1600" dirty="0" err="1" smtClean="0"/>
              <a:t>berkata</a:t>
            </a:r>
            <a:r>
              <a:rPr lang="en-GB" sz="1600" dirty="0" smtClean="0"/>
              <a:t>: “</a:t>
            </a:r>
            <a:r>
              <a:rPr lang="en-GB" sz="1600" dirty="0" err="1" smtClean="0"/>
              <a:t>Sesungguhnya</a:t>
            </a:r>
            <a:r>
              <a:rPr lang="en-GB" sz="1600" dirty="0" smtClean="0"/>
              <a:t> </a:t>
            </a:r>
            <a:r>
              <a:rPr lang="en-GB" sz="1600" dirty="0" err="1" smtClean="0"/>
              <a:t>seseorang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suka</a:t>
            </a:r>
            <a:r>
              <a:rPr lang="en-GB" sz="1600" dirty="0" smtClean="0"/>
              <a:t> </a:t>
            </a:r>
            <a:r>
              <a:rPr lang="en-GB" sz="1600" dirty="0" err="1" smtClean="0"/>
              <a:t>memakai</a:t>
            </a:r>
            <a:r>
              <a:rPr lang="en-GB" sz="1600" dirty="0" smtClean="0"/>
              <a:t> </a:t>
            </a:r>
            <a:r>
              <a:rPr lang="en-GB" sz="1600" dirty="0" err="1" smtClean="0"/>
              <a:t>pakaian</a:t>
            </a:r>
            <a:r>
              <a:rPr lang="en-GB" sz="1600" dirty="0" smtClean="0"/>
              <a:t>  yang </a:t>
            </a:r>
            <a:r>
              <a:rPr lang="en-GB" sz="1600" dirty="0" err="1" smtClean="0"/>
              <a:t>bagus</a:t>
            </a:r>
            <a:r>
              <a:rPr lang="en-GB" sz="1600" dirty="0" smtClean="0"/>
              <a:t> pula.” </a:t>
            </a:r>
            <a:r>
              <a:rPr lang="en-GB" sz="1600" dirty="0" err="1" smtClean="0"/>
              <a:t>Beliau</a:t>
            </a:r>
            <a:r>
              <a:rPr lang="en-GB" sz="1600" dirty="0" smtClean="0"/>
              <a:t> </a:t>
            </a:r>
            <a:r>
              <a:rPr lang="en-GB" sz="1600" dirty="0" err="1" smtClean="0"/>
              <a:t>bersabda</a:t>
            </a:r>
            <a:r>
              <a:rPr lang="en-GB" sz="1600" dirty="0" smtClean="0"/>
              <a:t>:”</a:t>
            </a:r>
            <a:r>
              <a:rPr lang="en-GB" sz="1600" dirty="0" err="1" smtClean="0"/>
              <a:t>Sesungguhnya</a:t>
            </a:r>
            <a:r>
              <a:rPr lang="en-GB" sz="1600" dirty="0" smtClean="0"/>
              <a:t> Allah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indah</a:t>
            </a:r>
            <a:r>
              <a:rPr lang="en-GB" sz="1600" dirty="0" smtClean="0"/>
              <a:t>, </a:t>
            </a:r>
            <a:r>
              <a:rPr lang="en-GB" sz="1600" dirty="0" err="1" smtClean="0"/>
              <a:t>suka</a:t>
            </a:r>
            <a:r>
              <a:rPr lang="en-GB" sz="1600" dirty="0" smtClean="0"/>
              <a:t> </a:t>
            </a:r>
            <a:r>
              <a:rPr lang="en-GB" sz="1600" dirty="0" err="1" smtClean="0"/>
              <a:t>pada</a:t>
            </a:r>
            <a:r>
              <a:rPr lang="en-GB" sz="1600" dirty="0" smtClean="0"/>
              <a:t> </a:t>
            </a:r>
            <a:r>
              <a:rPr lang="en-GB" sz="1600" dirty="0" err="1" smtClean="0"/>
              <a:t>keindahan</a:t>
            </a:r>
            <a:r>
              <a:rPr lang="en-GB" sz="1600" dirty="0" smtClean="0"/>
              <a:t> .</a:t>
            </a:r>
            <a:r>
              <a:rPr lang="en-GB" sz="1600" dirty="0" err="1" smtClean="0"/>
              <a:t>Sombong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menolak</a:t>
            </a:r>
            <a:r>
              <a:rPr lang="en-GB" sz="1600" dirty="0" smtClean="0"/>
              <a:t> </a:t>
            </a:r>
            <a:r>
              <a:rPr lang="en-GB" sz="1600" dirty="0" err="1" smtClean="0"/>
              <a:t>kebenaran</a:t>
            </a:r>
            <a:r>
              <a:rPr lang="en-GB" sz="1600" dirty="0" smtClean="0"/>
              <a:t> </a:t>
            </a:r>
            <a:r>
              <a:rPr lang="en-GB" sz="1600" dirty="0" err="1" smtClean="0"/>
              <a:t>dan</a:t>
            </a:r>
            <a:r>
              <a:rPr lang="en-GB" sz="1600" dirty="0" smtClean="0"/>
              <a:t> </a:t>
            </a:r>
            <a:r>
              <a:rPr lang="en-GB" sz="1600" dirty="0" err="1" smtClean="0"/>
              <a:t>merendahkan</a:t>
            </a:r>
            <a:r>
              <a:rPr lang="en-GB" sz="1600" dirty="0" smtClean="0"/>
              <a:t> </a:t>
            </a:r>
            <a:r>
              <a:rPr lang="en-GB" sz="1600" dirty="0" err="1" smtClean="0"/>
              <a:t>sesama</a:t>
            </a:r>
            <a:r>
              <a:rPr lang="en-GB" sz="1600" dirty="0" smtClean="0"/>
              <a:t> </a:t>
            </a:r>
            <a:r>
              <a:rPr lang="en-GB" sz="1600" dirty="0" err="1" smtClean="0"/>
              <a:t>manusia</a:t>
            </a:r>
            <a:r>
              <a:rPr lang="en-GB" sz="1600" dirty="0" smtClean="0"/>
              <a:t>. (HR. Muslim)</a:t>
            </a:r>
            <a:endParaRPr lang="en-GB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GB" sz="1600" dirty="0" err="1" smtClean="0"/>
              <a:t>Saling</a:t>
            </a:r>
            <a:r>
              <a:rPr lang="en-GB" sz="1600" dirty="0" smtClean="0"/>
              <a:t> </a:t>
            </a:r>
            <a:r>
              <a:rPr lang="en-GB" sz="1600" dirty="0" err="1" smtClean="0"/>
              <a:t>Membenci</a:t>
            </a:r>
            <a:endParaRPr lang="en-GB" sz="1600" dirty="0" smtClean="0"/>
          </a:p>
          <a:p>
            <a:pPr algn="just">
              <a:buNone/>
            </a:pPr>
            <a:r>
              <a:rPr lang="en-GB" sz="1600" dirty="0"/>
              <a:t>	</a:t>
            </a:r>
            <a:r>
              <a:rPr lang="en-GB" sz="1600" dirty="0" err="1" smtClean="0"/>
              <a:t>Sebuah</a:t>
            </a:r>
            <a:r>
              <a:rPr lang="en-GB" sz="1600" dirty="0" smtClean="0"/>
              <a:t> </a:t>
            </a:r>
            <a:r>
              <a:rPr lang="en-GB" sz="1600" dirty="0" err="1" smtClean="0"/>
              <a:t>hadist</a:t>
            </a:r>
            <a:r>
              <a:rPr lang="en-GB" sz="1600" dirty="0" smtClean="0"/>
              <a:t> </a:t>
            </a:r>
            <a:r>
              <a:rPr lang="en-GB" sz="1600" dirty="0" err="1" smtClean="0"/>
              <a:t>mengatakan</a:t>
            </a:r>
            <a:r>
              <a:rPr lang="en-GB" sz="1600" dirty="0" smtClean="0"/>
              <a:t> “Dari </a:t>
            </a:r>
            <a:r>
              <a:rPr lang="en-GB" sz="1600" dirty="0" err="1" smtClean="0"/>
              <a:t>Anas</a:t>
            </a:r>
            <a:r>
              <a:rPr lang="en-GB" sz="1600" dirty="0" smtClean="0"/>
              <a:t> </a:t>
            </a:r>
            <a:r>
              <a:rPr lang="en-GB" sz="1600" dirty="0" err="1" smtClean="0"/>
              <a:t>ra</a:t>
            </a:r>
            <a:r>
              <a:rPr lang="en-GB" sz="1600" dirty="0" smtClean="0"/>
              <a:t>, </a:t>
            </a:r>
            <a:r>
              <a:rPr lang="en-GB" sz="1600" dirty="0" err="1" smtClean="0"/>
              <a:t>bahwasannya</a:t>
            </a:r>
            <a:r>
              <a:rPr lang="en-GB" sz="1600" dirty="0" smtClean="0"/>
              <a:t> </a:t>
            </a:r>
            <a:r>
              <a:rPr lang="en-GB" sz="1600" dirty="0" err="1" smtClean="0"/>
              <a:t>Nabi</a:t>
            </a:r>
            <a:r>
              <a:rPr lang="en-GB" sz="1600" dirty="0" smtClean="0"/>
              <a:t> saw </a:t>
            </a:r>
            <a:r>
              <a:rPr lang="en-GB" sz="1600" dirty="0" err="1" smtClean="0"/>
              <a:t>bersabda</a:t>
            </a:r>
            <a:r>
              <a:rPr lang="en-GB" sz="1600" dirty="0" smtClean="0"/>
              <a:t>: “</a:t>
            </a:r>
            <a:r>
              <a:rPr lang="en-GB" sz="1600" dirty="0" err="1" smtClean="0"/>
              <a:t>janganlah</a:t>
            </a:r>
            <a:r>
              <a:rPr lang="en-GB" sz="1600" dirty="0" smtClean="0"/>
              <a:t> </a:t>
            </a:r>
            <a:r>
              <a:rPr lang="en-GB" sz="1600" dirty="0" err="1" smtClean="0"/>
              <a:t>kamu</a:t>
            </a:r>
            <a:r>
              <a:rPr lang="en-GB" sz="1600" dirty="0" smtClean="0"/>
              <a:t> </a:t>
            </a:r>
            <a:r>
              <a:rPr lang="en-GB" sz="1600" dirty="0" err="1" smtClean="0"/>
              <a:t>sekali</a:t>
            </a:r>
            <a:r>
              <a:rPr lang="en-GB" sz="1600" dirty="0" smtClean="0"/>
              <a:t>-kali  </a:t>
            </a:r>
            <a:r>
              <a:rPr lang="en-GB" sz="1600" dirty="0" err="1" smtClean="0"/>
              <a:t>saling</a:t>
            </a:r>
            <a:r>
              <a:rPr lang="en-GB" sz="1600" dirty="0" smtClean="0"/>
              <a:t> </a:t>
            </a:r>
            <a:r>
              <a:rPr lang="en-GB" sz="1600" dirty="0" err="1" smtClean="0"/>
              <a:t>membenci</a:t>
            </a:r>
            <a:r>
              <a:rPr lang="en-GB" sz="1600" dirty="0" smtClean="0"/>
              <a:t>, </a:t>
            </a:r>
            <a:r>
              <a:rPr lang="en-GB" sz="1600" dirty="0" err="1" smtClean="0"/>
              <a:t>saling</a:t>
            </a:r>
            <a:r>
              <a:rPr lang="en-GB" sz="1600" dirty="0" smtClean="0"/>
              <a:t> </a:t>
            </a:r>
            <a:r>
              <a:rPr lang="en-GB" sz="1600" dirty="0" err="1" smtClean="0"/>
              <a:t>menghasud</a:t>
            </a:r>
            <a:r>
              <a:rPr lang="en-GB" sz="1600" dirty="0" smtClean="0"/>
              <a:t>, </a:t>
            </a:r>
            <a:r>
              <a:rPr lang="en-GB" sz="1600" dirty="0" err="1" smtClean="0"/>
              <a:t>saling</a:t>
            </a:r>
            <a:r>
              <a:rPr lang="en-GB" sz="1600" dirty="0" smtClean="0"/>
              <a:t> </a:t>
            </a:r>
            <a:r>
              <a:rPr lang="en-GB" sz="1600" dirty="0" err="1" smtClean="0"/>
              <a:t>membelakangi</a:t>
            </a:r>
            <a:r>
              <a:rPr lang="en-GB" sz="1600" dirty="0" smtClean="0"/>
              <a:t>, </a:t>
            </a:r>
            <a:r>
              <a:rPr lang="en-GB" sz="1600" dirty="0" err="1" smtClean="0"/>
              <a:t>dan</a:t>
            </a:r>
            <a:r>
              <a:rPr lang="en-GB" sz="1600" dirty="0" smtClean="0"/>
              <a:t> </a:t>
            </a:r>
            <a:r>
              <a:rPr lang="en-GB" sz="1600" dirty="0" err="1" smtClean="0"/>
              <a:t>saling</a:t>
            </a:r>
            <a:r>
              <a:rPr lang="en-GB" sz="1600" dirty="0" smtClean="0"/>
              <a:t> </a:t>
            </a:r>
            <a:r>
              <a:rPr lang="en-GB" sz="1600" dirty="0" err="1" smtClean="0"/>
              <a:t>memutuskan</a:t>
            </a:r>
            <a:r>
              <a:rPr lang="en-GB" sz="1600" dirty="0" smtClean="0"/>
              <a:t> </a:t>
            </a:r>
            <a:r>
              <a:rPr lang="en-GB" sz="1600" dirty="0" err="1" smtClean="0"/>
              <a:t>tali</a:t>
            </a:r>
            <a:r>
              <a:rPr lang="en-GB" sz="1600" dirty="0" smtClean="0"/>
              <a:t> </a:t>
            </a:r>
            <a:r>
              <a:rPr lang="en-GB" sz="1600" dirty="0" err="1" smtClean="0"/>
              <a:t>persahabatan</a:t>
            </a:r>
            <a:r>
              <a:rPr lang="en-GB" sz="1600" dirty="0" smtClean="0"/>
              <a:t>, </a:t>
            </a:r>
            <a:r>
              <a:rPr lang="en-GB" sz="1600" dirty="0" err="1" smtClean="0"/>
              <a:t>tetapi</a:t>
            </a:r>
            <a:r>
              <a:rPr lang="en-GB" sz="1600" dirty="0" smtClean="0"/>
              <a:t> </a:t>
            </a:r>
            <a:r>
              <a:rPr lang="en-GB" sz="1600" dirty="0" err="1" smtClean="0"/>
              <a:t>jadilah</a:t>
            </a:r>
            <a:r>
              <a:rPr lang="en-GB" sz="1600" dirty="0" smtClean="0"/>
              <a:t> </a:t>
            </a:r>
            <a:r>
              <a:rPr lang="en-GB" sz="1600" dirty="0" err="1" smtClean="0"/>
              <a:t>kamu</a:t>
            </a:r>
            <a:r>
              <a:rPr lang="en-GB" sz="1600" dirty="0" smtClean="0"/>
              <a:t>  </a:t>
            </a:r>
            <a:r>
              <a:rPr lang="en-GB" sz="1600" dirty="0" err="1" smtClean="0"/>
              <a:t>sekalian</a:t>
            </a:r>
            <a:r>
              <a:rPr lang="en-GB" sz="1600" dirty="0" smtClean="0"/>
              <a:t> </a:t>
            </a:r>
            <a:r>
              <a:rPr lang="en-GB" sz="1600" dirty="0" err="1" smtClean="0"/>
              <a:t>itu</a:t>
            </a:r>
            <a:r>
              <a:rPr lang="en-GB" sz="1600" dirty="0" smtClean="0"/>
              <a:t> </a:t>
            </a:r>
            <a:r>
              <a:rPr lang="en-GB" sz="1600" dirty="0" err="1" smtClean="0"/>
              <a:t>hamba</a:t>
            </a:r>
            <a:r>
              <a:rPr lang="en-GB" sz="1600" dirty="0" smtClean="0"/>
              <a:t> Allah yang </a:t>
            </a:r>
            <a:r>
              <a:rPr lang="en-GB" sz="1600" dirty="0" err="1" smtClean="0"/>
              <a:t>bersaudara</a:t>
            </a:r>
            <a:r>
              <a:rPr lang="en-GB" sz="1600" dirty="0" smtClean="0"/>
              <a:t>. </a:t>
            </a:r>
            <a:r>
              <a:rPr lang="en-GB" sz="1600" dirty="0" err="1" smtClean="0"/>
              <a:t>Seorang</a:t>
            </a:r>
            <a:r>
              <a:rPr lang="en-GB" sz="1600" dirty="0" smtClean="0"/>
              <a:t> </a:t>
            </a:r>
            <a:r>
              <a:rPr lang="en-GB" sz="1600" dirty="0" err="1" smtClean="0"/>
              <a:t>muslim</a:t>
            </a:r>
            <a:r>
              <a:rPr lang="en-GB" sz="1600" dirty="0" smtClean="0"/>
              <a:t> </a:t>
            </a:r>
            <a:r>
              <a:rPr lang="en-GB" sz="1600" dirty="0" err="1" smtClean="0"/>
              <a:t>tidak</a:t>
            </a:r>
            <a:r>
              <a:rPr lang="en-GB" sz="1600" dirty="0" smtClean="0"/>
              <a:t> </a:t>
            </a:r>
            <a:r>
              <a:rPr lang="en-GB" sz="1600" dirty="0" err="1" smtClean="0"/>
              <a:t>diperbolehkan</a:t>
            </a:r>
            <a:r>
              <a:rPr lang="en-GB" sz="1600" dirty="0" smtClean="0"/>
              <a:t>  </a:t>
            </a:r>
            <a:r>
              <a:rPr lang="en-GB" sz="1600" dirty="0" err="1" smtClean="0"/>
              <a:t>mendiamkan</a:t>
            </a:r>
            <a:r>
              <a:rPr lang="en-GB" sz="1600" dirty="0" smtClean="0"/>
              <a:t> </a:t>
            </a:r>
            <a:r>
              <a:rPr lang="en-GB" sz="1600" dirty="0" err="1" smtClean="0"/>
              <a:t>saudaranya</a:t>
            </a:r>
            <a:r>
              <a:rPr lang="en-GB" sz="1600" dirty="0" smtClean="0"/>
              <a:t> </a:t>
            </a:r>
            <a:r>
              <a:rPr lang="en-GB" sz="1600" dirty="0" err="1" smtClean="0"/>
              <a:t>lebih</a:t>
            </a:r>
            <a:r>
              <a:rPr lang="en-GB" sz="1600" dirty="0" smtClean="0"/>
              <a:t> </a:t>
            </a:r>
            <a:r>
              <a:rPr lang="en-GB" sz="1600" dirty="0" err="1" smtClean="0"/>
              <a:t>dari</a:t>
            </a:r>
            <a:r>
              <a:rPr lang="en-GB" sz="1600" dirty="0" smtClean="0"/>
              <a:t> </a:t>
            </a:r>
            <a:r>
              <a:rPr lang="en-GB" sz="1600" dirty="0" err="1" smtClean="0"/>
              <a:t>tiga</a:t>
            </a:r>
            <a:r>
              <a:rPr lang="en-GB" sz="1600" dirty="0" smtClean="0"/>
              <a:t> </a:t>
            </a:r>
            <a:r>
              <a:rPr lang="en-GB" sz="1600" dirty="0" err="1" smtClean="0"/>
              <a:t>hari</a:t>
            </a:r>
            <a:r>
              <a:rPr lang="en-GB" sz="1600" dirty="0" smtClean="0"/>
              <a:t>.(HR. </a:t>
            </a:r>
            <a:r>
              <a:rPr lang="en-GB" sz="1600" dirty="0" err="1" smtClean="0"/>
              <a:t>Bukhari</a:t>
            </a:r>
            <a:r>
              <a:rPr lang="en-GB" sz="1600" dirty="0" smtClean="0"/>
              <a:t> </a:t>
            </a:r>
            <a:r>
              <a:rPr lang="en-GB" sz="1600" dirty="0" err="1" smtClean="0"/>
              <a:t>dan</a:t>
            </a:r>
            <a:r>
              <a:rPr lang="en-GB" sz="1600" dirty="0" smtClean="0"/>
              <a:t> Muslim).</a:t>
            </a:r>
          </a:p>
          <a:p>
            <a:pPr algn="just">
              <a:buNone/>
            </a:pPr>
            <a:r>
              <a:rPr lang="en-GB" sz="1600" dirty="0"/>
              <a:t>	</a:t>
            </a:r>
            <a:r>
              <a:rPr lang="en-GB" sz="1600" dirty="0" err="1" smtClean="0"/>
              <a:t>Sifat</a:t>
            </a:r>
            <a:r>
              <a:rPr lang="en-GB" sz="1600" dirty="0" smtClean="0"/>
              <a:t> </a:t>
            </a:r>
            <a:r>
              <a:rPr lang="en-GB" sz="1600" dirty="0" err="1" smtClean="0"/>
              <a:t>dan</a:t>
            </a:r>
            <a:r>
              <a:rPr lang="en-GB" sz="1600" dirty="0" smtClean="0"/>
              <a:t> </a:t>
            </a:r>
            <a:r>
              <a:rPr lang="en-GB" sz="1600" dirty="0" err="1" smtClean="0"/>
              <a:t>juga</a:t>
            </a:r>
            <a:r>
              <a:rPr lang="en-GB" sz="1600" dirty="0" smtClean="0"/>
              <a:t> </a:t>
            </a:r>
            <a:r>
              <a:rPr lang="en-GB" sz="1600" dirty="0" err="1" smtClean="0"/>
              <a:t>sekaligus</a:t>
            </a:r>
            <a:r>
              <a:rPr lang="en-GB" sz="1600" dirty="0" smtClean="0"/>
              <a:t>  </a:t>
            </a:r>
            <a:r>
              <a:rPr lang="en-GB" sz="1600" dirty="0" err="1" smtClean="0"/>
              <a:t>menjadi</a:t>
            </a:r>
            <a:r>
              <a:rPr lang="en-GB" sz="1600" dirty="0" smtClean="0"/>
              <a:t> </a:t>
            </a:r>
            <a:r>
              <a:rPr lang="en-GB" sz="1600" dirty="0" err="1" smtClean="0"/>
              <a:t>kebiasaan</a:t>
            </a:r>
            <a:r>
              <a:rPr lang="en-GB" sz="1600" dirty="0" smtClean="0"/>
              <a:t> </a:t>
            </a:r>
            <a:r>
              <a:rPr lang="en-GB" sz="1600" dirty="0" err="1" smtClean="0"/>
              <a:t>manusia</a:t>
            </a:r>
            <a:r>
              <a:rPr lang="en-GB" sz="1600" dirty="0" smtClean="0"/>
              <a:t> </a:t>
            </a:r>
            <a:r>
              <a:rPr lang="en-GB" sz="1600" dirty="0" err="1" smtClean="0"/>
              <a:t>ini</a:t>
            </a:r>
            <a:r>
              <a:rPr lang="en-GB" sz="1600" dirty="0" smtClean="0"/>
              <a:t>, </a:t>
            </a:r>
            <a:r>
              <a:rPr lang="en-GB" sz="1600" dirty="0" err="1" smtClean="0"/>
              <a:t>bukan</a:t>
            </a:r>
            <a:r>
              <a:rPr lang="en-GB" sz="1600" dirty="0" smtClean="0"/>
              <a:t> </a:t>
            </a:r>
            <a:r>
              <a:rPr lang="en-GB" sz="1600" dirty="0" err="1" smtClean="0"/>
              <a:t>seluruhnya</a:t>
            </a:r>
            <a:r>
              <a:rPr lang="en-GB" sz="1600" dirty="0" smtClean="0"/>
              <a:t> </a:t>
            </a:r>
            <a:r>
              <a:rPr lang="en-GB" sz="1600" dirty="0" err="1" smtClean="0"/>
              <a:t>kesalahan</a:t>
            </a:r>
            <a:r>
              <a:rPr lang="en-GB" sz="1600" dirty="0" smtClean="0"/>
              <a:t> </a:t>
            </a:r>
            <a:r>
              <a:rPr lang="en-GB" sz="1600" dirty="0" err="1" smtClean="0"/>
              <a:t>dari</a:t>
            </a:r>
            <a:r>
              <a:rPr lang="en-GB" sz="1600" dirty="0" smtClean="0"/>
              <a:t> </a:t>
            </a:r>
            <a:r>
              <a:rPr lang="en-GB" sz="1600" dirty="0" err="1" smtClean="0"/>
              <a:t>manusia</a:t>
            </a:r>
            <a:r>
              <a:rPr lang="en-GB" sz="1600" dirty="0" smtClean="0"/>
              <a:t>, </a:t>
            </a:r>
            <a:r>
              <a:rPr lang="en-GB" sz="1600" dirty="0" err="1" smtClean="0"/>
              <a:t>namun</a:t>
            </a:r>
            <a:r>
              <a:rPr lang="en-GB" sz="1600" dirty="0" smtClean="0"/>
              <a:t>  </a:t>
            </a:r>
            <a:r>
              <a:rPr lang="en-GB" sz="1600" dirty="0" err="1" smtClean="0"/>
              <a:t>tipu</a:t>
            </a:r>
            <a:r>
              <a:rPr lang="en-GB" sz="1600" dirty="0" smtClean="0"/>
              <a:t> </a:t>
            </a:r>
            <a:r>
              <a:rPr lang="en-GB" sz="1600" dirty="0" err="1" smtClean="0"/>
              <a:t>daya</a:t>
            </a:r>
            <a:r>
              <a:rPr lang="en-GB" sz="1600" dirty="0" smtClean="0"/>
              <a:t>, </a:t>
            </a:r>
            <a:r>
              <a:rPr lang="en-GB" sz="1600" dirty="0" err="1" smtClean="0"/>
              <a:t>bisikan</a:t>
            </a:r>
            <a:r>
              <a:rPr lang="en-GB" sz="1600" dirty="0" smtClean="0"/>
              <a:t> </a:t>
            </a:r>
            <a:r>
              <a:rPr lang="en-GB" sz="1600" dirty="0" err="1" smtClean="0"/>
              <a:t>syetan</a:t>
            </a:r>
            <a:r>
              <a:rPr lang="en-GB" sz="1600" dirty="0" smtClean="0"/>
              <a:t> </a:t>
            </a:r>
            <a:r>
              <a:rPr lang="en-GB" sz="1600" dirty="0" err="1" smtClean="0"/>
              <a:t>justru</a:t>
            </a:r>
            <a:r>
              <a:rPr lang="en-GB" sz="1600" dirty="0" smtClean="0"/>
              <a:t> </a:t>
            </a:r>
            <a:r>
              <a:rPr lang="en-GB" sz="1600" dirty="0" err="1" smtClean="0"/>
              <a:t>lebih</a:t>
            </a:r>
            <a:r>
              <a:rPr lang="en-GB" sz="1600" dirty="0" smtClean="0"/>
              <a:t> </a:t>
            </a:r>
            <a:r>
              <a:rPr lang="en-GB" sz="1600" dirty="0" err="1" smtClean="0"/>
              <a:t>kuat</a:t>
            </a:r>
            <a:r>
              <a:rPr lang="en-GB" sz="1600" dirty="0" smtClean="0"/>
              <a:t> </a:t>
            </a:r>
            <a:r>
              <a:rPr lang="en-GB" sz="1600" dirty="0" err="1" smtClean="0"/>
              <a:t>ketika</a:t>
            </a:r>
            <a:r>
              <a:rPr lang="en-GB" sz="1600" dirty="0" smtClean="0"/>
              <a:t> </a:t>
            </a:r>
            <a:r>
              <a:rPr lang="en-GB" sz="1600" dirty="0" err="1" smtClean="0"/>
              <a:t>manusia</a:t>
            </a:r>
            <a:r>
              <a:rPr lang="en-GB" sz="1600" dirty="0" smtClean="0"/>
              <a:t> </a:t>
            </a:r>
            <a:r>
              <a:rPr lang="en-GB" sz="1600" dirty="0" err="1" smtClean="0"/>
              <a:t>dalam</a:t>
            </a:r>
            <a:r>
              <a:rPr lang="en-GB" sz="1600" dirty="0" smtClean="0"/>
              <a:t> </a:t>
            </a:r>
            <a:r>
              <a:rPr lang="en-GB" sz="1600" dirty="0" err="1" smtClean="0"/>
              <a:t>kondisi</a:t>
            </a:r>
            <a:r>
              <a:rPr lang="en-GB" sz="1600" dirty="0" smtClean="0"/>
              <a:t> </a:t>
            </a:r>
            <a:r>
              <a:rPr lang="en-GB" sz="1600" dirty="0" err="1" smtClean="0"/>
              <a:t>lemah</a:t>
            </a:r>
            <a:r>
              <a:rPr lang="en-GB" sz="1600" dirty="0" smtClean="0"/>
              <a:t> </a:t>
            </a:r>
            <a:r>
              <a:rPr lang="en-GB" sz="1600" dirty="0" err="1" smtClean="0"/>
              <a:t>sehingga</a:t>
            </a:r>
            <a:r>
              <a:rPr lang="en-GB" sz="1600" dirty="0" smtClean="0"/>
              <a:t> </a:t>
            </a:r>
            <a:r>
              <a:rPr lang="en-GB" sz="1600" dirty="0" err="1" smtClean="0"/>
              <a:t>mudah</a:t>
            </a:r>
            <a:r>
              <a:rPr lang="en-GB" sz="1600" dirty="0" smtClean="0"/>
              <a:t> </a:t>
            </a:r>
            <a:r>
              <a:rPr lang="en-GB" sz="1600" dirty="0" err="1" smtClean="0"/>
              <a:t>diperdaya</a:t>
            </a:r>
            <a:r>
              <a:rPr lang="en-GB" sz="1600" dirty="0" smtClean="0"/>
              <a:t> </a:t>
            </a:r>
            <a:r>
              <a:rPr lang="en-GB" sz="1600" dirty="0" err="1" smtClean="0"/>
              <a:t>oleh</a:t>
            </a:r>
            <a:r>
              <a:rPr lang="en-GB" sz="1600" dirty="0" smtClean="0"/>
              <a:t> </a:t>
            </a:r>
            <a:r>
              <a:rPr lang="en-GB" sz="1600" dirty="0" err="1" smtClean="0"/>
              <a:t>syetan</a:t>
            </a:r>
            <a:r>
              <a:rPr lang="en-GB" sz="1600" dirty="0" smtClean="0"/>
              <a:t> </a:t>
            </a:r>
            <a:r>
              <a:rPr lang="en-GB" sz="1600" dirty="0" err="1" smtClean="0"/>
              <a:t>sehingga</a:t>
            </a:r>
            <a:r>
              <a:rPr lang="en-GB" sz="1600" dirty="0" smtClean="0"/>
              <a:t> </a:t>
            </a:r>
            <a:r>
              <a:rPr lang="en-GB" sz="1600" dirty="0" err="1" smtClean="0"/>
              <a:t>manusia</a:t>
            </a:r>
            <a:r>
              <a:rPr lang="en-GB" sz="1600" dirty="0" smtClean="0"/>
              <a:t> </a:t>
            </a:r>
            <a:r>
              <a:rPr lang="en-GB" sz="1600" dirty="0" err="1" smtClean="0"/>
              <a:t>melakukan</a:t>
            </a:r>
            <a:r>
              <a:rPr lang="en-GB" sz="1600" dirty="0" smtClean="0"/>
              <a:t> </a:t>
            </a:r>
            <a:r>
              <a:rPr lang="en-GB" sz="1600" dirty="0" err="1" smtClean="0"/>
              <a:t>perbuatan</a:t>
            </a:r>
            <a:r>
              <a:rPr lang="en-GB" sz="1600" dirty="0" smtClean="0"/>
              <a:t> yang </a:t>
            </a:r>
            <a:r>
              <a:rPr lang="en-GB" sz="1600" dirty="0" err="1" smtClean="0"/>
              <a:t>dilarang</a:t>
            </a:r>
            <a:r>
              <a:rPr lang="en-GB" sz="1600" dirty="0" smtClean="0"/>
              <a:t> </a:t>
            </a:r>
            <a:r>
              <a:rPr lang="en-GB" sz="1600" dirty="0" err="1" smtClean="0"/>
              <a:t>dalam</a:t>
            </a:r>
            <a:r>
              <a:rPr lang="en-GB" sz="1600" dirty="0" smtClean="0"/>
              <a:t> agama Islam.</a:t>
            </a:r>
            <a:endParaRPr lang="en-GB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Penyakit  Manusia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Penyakit  Manusia</dc:title>
  <dc:creator>Acer E1 432</dc:creator>
  <cp:lastModifiedBy>Acer E1 432</cp:lastModifiedBy>
  <cp:revision>10</cp:revision>
  <dcterms:created xsi:type="dcterms:W3CDTF">2019-02-09T09:37:15Z</dcterms:created>
  <dcterms:modified xsi:type="dcterms:W3CDTF">2019-02-09T13:50:19Z</dcterms:modified>
</cp:coreProperties>
</file>