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D46A-D2AC-4AC6-95BD-5131DA4C91AE}" type="datetimeFigureOut">
              <a:rPr lang="id-ID" smtClean="0"/>
              <a:pPr/>
              <a:t>20/11/2014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1727F-F018-43BB-836D-3B7FCAAE4DE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latin typeface="Cambria" pitchFamily="18" charset="0"/>
              </a:rPr>
              <a:t>ASWAJA MERESPON PERUBAHAN SOSIAL</a:t>
            </a:r>
            <a:endParaRPr lang="id-ID" b="1" dirty="0"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algn="ctr">
              <a:buNone/>
            </a:pPr>
            <a:r>
              <a:rPr lang="id-ID" dirty="0" smtClean="0">
                <a:latin typeface="Cambria" pitchFamily="18" charset="0"/>
              </a:rPr>
              <a:t>OLEH:</a:t>
            </a:r>
            <a:br>
              <a:rPr lang="id-ID" dirty="0" smtClean="0">
                <a:latin typeface="Cambria" pitchFamily="18" charset="0"/>
              </a:rPr>
            </a:br>
            <a:r>
              <a:rPr lang="id-ID" dirty="0" smtClean="0">
                <a:latin typeface="Cambria" pitchFamily="18" charset="0"/>
              </a:rPr>
              <a:t>DR. H. SIRAJUDDIN M, M. AG., MH</a:t>
            </a:r>
            <a:endParaRPr lang="id-ID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</a:t>
            </a:r>
            <a:r>
              <a:rPr lang="id-ID" dirty="0" smtClean="0">
                <a:latin typeface="Cambria" pitchFamily="18" charset="0"/>
              </a:rPr>
              <a:t>MENGENAL  ASWAJA</a:t>
            </a:r>
            <a:endParaRPr lang="id-ID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>
                <a:latin typeface="Cambria" pitchFamily="18" charset="0"/>
              </a:rPr>
              <a:t>	</a:t>
            </a:r>
            <a:r>
              <a:rPr lang="id-ID" b="1" i="1" dirty="0" smtClean="0">
                <a:latin typeface="Cambria" pitchFamily="18" charset="0"/>
              </a:rPr>
              <a:t>Ahlussunnah </a:t>
            </a:r>
            <a:r>
              <a:rPr lang="id-ID" b="1" i="1" dirty="0">
                <a:latin typeface="Cambria" pitchFamily="18" charset="0"/>
              </a:rPr>
              <a:t>Wal Jama’ah </a:t>
            </a:r>
            <a:r>
              <a:rPr lang="id-ID" dirty="0">
                <a:latin typeface="Cambria" pitchFamily="18" charset="0"/>
              </a:rPr>
              <a:t>adalah golongan mayoritas </a:t>
            </a:r>
            <a:r>
              <a:rPr lang="id-ID" dirty="0" smtClean="0">
                <a:latin typeface="Cambria" pitchFamily="18" charset="0"/>
              </a:rPr>
              <a:t>umat Muhammad</a:t>
            </a:r>
            <a:r>
              <a:rPr lang="id-ID" dirty="0">
                <a:latin typeface="Cambria" pitchFamily="18" charset="0"/>
              </a:rPr>
              <a:t>. Mereka adalah para sahabat dan </a:t>
            </a:r>
            <a:r>
              <a:rPr lang="id-ID" dirty="0" smtClean="0">
                <a:latin typeface="Cambria" pitchFamily="18" charset="0"/>
              </a:rPr>
              <a:t>orang-orang yang mengikuti </a:t>
            </a:r>
            <a:r>
              <a:rPr lang="id-ID" dirty="0">
                <a:latin typeface="Cambria" pitchFamily="18" charset="0"/>
              </a:rPr>
              <a:t>mereka dalam dasar-dasar aqidah. Merekalah </a:t>
            </a:r>
            <a:r>
              <a:rPr lang="id-ID" dirty="0" smtClean="0">
                <a:latin typeface="Cambria" pitchFamily="18" charset="0"/>
              </a:rPr>
              <a:t>yang dimaksud </a:t>
            </a:r>
            <a:r>
              <a:rPr lang="id-ID" dirty="0">
                <a:latin typeface="Cambria" pitchFamily="18" charset="0"/>
              </a:rPr>
              <a:t>oleh hadits Rasulullah </a:t>
            </a:r>
            <a:r>
              <a:rPr lang="id-ID" dirty="0" smtClean="0">
                <a:latin typeface="Cambria" pitchFamily="18" charset="0"/>
              </a:rPr>
              <a:t>:</a:t>
            </a:r>
            <a:r>
              <a:rPr lang="id-ID" i="1" dirty="0" smtClean="0">
                <a:latin typeface="Cambria" pitchFamily="18" charset="0"/>
              </a:rPr>
              <a:t> </a:t>
            </a:r>
            <a:r>
              <a:rPr lang="sv-SE" i="1" dirty="0" smtClean="0">
                <a:latin typeface="Cambria" pitchFamily="18" charset="0"/>
              </a:rPr>
              <a:t>"…Maka barang </a:t>
            </a:r>
            <a:r>
              <a:rPr lang="sv-SE" i="1" dirty="0">
                <a:latin typeface="Cambria" pitchFamily="18" charset="0"/>
              </a:rPr>
              <a:t>siapa yang menginginkan tempat lapang </a:t>
            </a:r>
            <a:r>
              <a:rPr lang="sv-SE" i="1" dirty="0" smtClean="0">
                <a:latin typeface="Cambria" pitchFamily="18" charset="0"/>
              </a:rPr>
              <a:t>di</a:t>
            </a:r>
            <a:r>
              <a:rPr lang="id-ID" i="1" dirty="0" smtClean="0">
                <a:latin typeface="Cambria" pitchFamily="18" charset="0"/>
              </a:rPr>
              <a:t> surga </a:t>
            </a:r>
            <a:r>
              <a:rPr lang="id-ID" i="1" dirty="0">
                <a:latin typeface="Cambria" pitchFamily="18" charset="0"/>
              </a:rPr>
              <a:t>hendaklah berpegang teguh pada al Jama’ah; yakni berpegang </a:t>
            </a:r>
            <a:r>
              <a:rPr lang="id-ID" i="1" dirty="0" smtClean="0">
                <a:latin typeface="Cambria" pitchFamily="18" charset="0"/>
              </a:rPr>
              <a:t>teguh pada </a:t>
            </a:r>
            <a:r>
              <a:rPr lang="id-ID" i="1" dirty="0">
                <a:latin typeface="Cambria" pitchFamily="18" charset="0"/>
              </a:rPr>
              <a:t>aqidah al Jama’ah”. (Hadits ini dishahihkan oleh al </a:t>
            </a:r>
            <a:r>
              <a:rPr lang="id-ID" i="1" dirty="0" smtClean="0">
                <a:latin typeface="Cambria" pitchFamily="18" charset="0"/>
              </a:rPr>
              <a:t>Hakim)</a:t>
            </a:r>
            <a:endParaRPr lang="id-ID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ASWAJA MERESPON PERUBAHAN SOSIAL</vt:lpstr>
      <vt:lpstr> MENGENAL  ASWAJA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Ketua</dc:creator>
  <cp:lastModifiedBy>Ketua</cp:lastModifiedBy>
  <cp:revision>13</cp:revision>
  <dcterms:created xsi:type="dcterms:W3CDTF">2013-09-09T05:11:17Z</dcterms:created>
  <dcterms:modified xsi:type="dcterms:W3CDTF">2014-11-20T05:23:00Z</dcterms:modified>
</cp:coreProperties>
</file>