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69" r:id="rId1"/>
  </p:sldMasterIdLst>
  <p:notesMasterIdLst>
    <p:notesMasterId r:id="rId25"/>
  </p:notesMasterIdLst>
  <p:sldIdLst>
    <p:sldId id="355" r:id="rId2"/>
    <p:sldId id="345" r:id="rId3"/>
    <p:sldId id="344" r:id="rId4"/>
    <p:sldId id="349" r:id="rId5"/>
    <p:sldId id="350" r:id="rId6"/>
    <p:sldId id="356" r:id="rId7"/>
    <p:sldId id="338" r:id="rId8"/>
    <p:sldId id="352" r:id="rId9"/>
    <p:sldId id="342" r:id="rId10"/>
    <p:sldId id="357" r:id="rId11"/>
    <p:sldId id="358" r:id="rId12"/>
    <p:sldId id="359" r:id="rId13"/>
    <p:sldId id="360" r:id="rId14"/>
    <p:sldId id="361" r:id="rId15"/>
    <p:sldId id="364" r:id="rId16"/>
    <p:sldId id="365" r:id="rId17"/>
    <p:sldId id="366" r:id="rId18"/>
    <p:sldId id="368" r:id="rId19"/>
    <p:sldId id="369" r:id="rId20"/>
    <p:sldId id="370" r:id="rId21"/>
    <p:sldId id="371" r:id="rId22"/>
    <p:sldId id="372" r:id="rId23"/>
    <p:sldId id="373"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6600"/>
    <a:srgbClr val="FF9900"/>
    <a:srgbClr val="4D1F2C"/>
    <a:srgbClr val="6600CC"/>
    <a:srgbClr val="931F22"/>
    <a:srgbClr val="740609"/>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67" d="100"/>
          <a:sy n="67" d="100"/>
        </p:scale>
        <p:origin x="640" y="-3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_rels/data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image" Target="../media/image6.png"/></Relationships>
</file>

<file path=ppt/diagrams/_rels/drawing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image" Target="../media/image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3F1B190-12A9-459A-BE79-47B2FF4057F2}" type="doc">
      <dgm:prSet loTypeId="urn:microsoft.com/office/officeart/2005/8/layout/vList3" loCatId="list" qsTypeId="urn:microsoft.com/office/officeart/2005/8/quickstyle/simple1" qsCatId="simple" csTypeId="urn:microsoft.com/office/officeart/2005/8/colors/accent1_2" csCatId="accent1" phldr="1"/>
      <dgm:spPr/>
      <dgm:t>
        <a:bodyPr/>
        <a:lstStyle/>
        <a:p>
          <a:endParaRPr lang="en-US"/>
        </a:p>
      </dgm:t>
    </dgm:pt>
    <dgm:pt modelId="{4DF36AAB-0FEC-45D4-9483-F560F184DE16}">
      <dgm:prSet phldrT="[Text]"/>
      <dgm:spPr/>
      <dgm:t>
        <a:bodyPr/>
        <a:lstStyle/>
        <a:p>
          <a:r>
            <a:rPr lang="ar-SA" dirty="0">
              <a:latin typeface="KFGQPC Uthmanic Script HAFS" panose="02000000000000000000" pitchFamily="2" charset="-78"/>
              <a:ea typeface="Calibri" panose="020F0502020204030204" pitchFamily="34" charset="0"/>
              <a:cs typeface="KFGQPC Uthmanic Script HAFS" panose="02000000000000000000" pitchFamily="2" charset="-78"/>
            </a:rPr>
            <a:t>فَٱمۡشُواْ فِي مَنَاكِبِهَا وَكُلُواْ مِن رِّزۡقِهِۦۖ </a:t>
          </a:r>
          <a:endParaRPr lang="en-US" dirty="0"/>
        </a:p>
      </dgm:t>
    </dgm:pt>
    <dgm:pt modelId="{67D80682-6DFD-4D81-8EA4-42233E55302C}" type="parTrans" cxnId="{0AC13406-4E0B-4200-8E15-E7572E670621}">
      <dgm:prSet/>
      <dgm:spPr/>
      <dgm:t>
        <a:bodyPr/>
        <a:lstStyle/>
        <a:p>
          <a:endParaRPr lang="en-US"/>
        </a:p>
      </dgm:t>
    </dgm:pt>
    <dgm:pt modelId="{6968A561-10A2-413B-9EAC-A378102F4C1D}" type="sibTrans" cxnId="{0AC13406-4E0B-4200-8E15-E7572E670621}">
      <dgm:prSet/>
      <dgm:spPr/>
      <dgm:t>
        <a:bodyPr/>
        <a:lstStyle/>
        <a:p>
          <a:endParaRPr lang="en-US"/>
        </a:p>
      </dgm:t>
    </dgm:pt>
    <dgm:pt modelId="{40F59D6D-EA14-46D8-A083-E5CB06DBE66A}">
      <dgm:prSet phldrT="[Text]"/>
      <dgm:spPr/>
      <dgm:t>
        <a:bodyPr/>
        <a:lstStyle/>
        <a:p>
          <a:pPr rtl="1"/>
          <a:r>
            <a:rPr lang="ar-SA" dirty="0">
              <a:latin typeface="KFGQPC Uthmanic Script HAFS" panose="02000000000000000000" pitchFamily="2" charset="-78"/>
              <a:ea typeface="Calibri" panose="020F0502020204030204" pitchFamily="34" charset="0"/>
              <a:cs typeface="KFGQPC Uthmanic Script HAFS" panose="02000000000000000000" pitchFamily="2" charset="-78"/>
            </a:rPr>
            <a:t>فَٱسۡعَوۡاْ إِلَىٰ ذِكۡرِ ٱللَّهِ وَذَرُواْ ٱلۡبَيۡعَۚ </a:t>
          </a:r>
          <a:endParaRPr lang="en-US" dirty="0"/>
        </a:p>
      </dgm:t>
    </dgm:pt>
    <dgm:pt modelId="{D17BAA4F-50F2-4B42-A19E-59063B1C84CF}" type="parTrans" cxnId="{65A8DB59-C1EB-4EB9-8EEB-2AC35C7B33FD}">
      <dgm:prSet/>
      <dgm:spPr/>
      <dgm:t>
        <a:bodyPr/>
        <a:lstStyle/>
        <a:p>
          <a:endParaRPr lang="en-US"/>
        </a:p>
      </dgm:t>
    </dgm:pt>
    <dgm:pt modelId="{2EA39CB3-A8F7-42E9-B026-ED26B7CBA357}" type="sibTrans" cxnId="{65A8DB59-C1EB-4EB9-8EEB-2AC35C7B33FD}">
      <dgm:prSet/>
      <dgm:spPr/>
      <dgm:t>
        <a:bodyPr/>
        <a:lstStyle/>
        <a:p>
          <a:endParaRPr lang="en-US"/>
        </a:p>
      </dgm:t>
    </dgm:pt>
    <dgm:pt modelId="{6D6C8F3A-1CF1-46B8-84CE-53CF8360CFD4}">
      <dgm:prSet phldrT="[Text]"/>
      <dgm:spPr/>
      <dgm:t>
        <a:bodyPr/>
        <a:lstStyle/>
        <a:p>
          <a:r>
            <a:rPr lang="ar-SA" dirty="0">
              <a:latin typeface="KFGQPC Uthmanic Script HAFS" panose="02000000000000000000" pitchFamily="2" charset="-78"/>
              <a:ea typeface="Calibri" panose="020F0502020204030204" pitchFamily="34" charset="0"/>
              <a:cs typeface="KFGQPC Uthmanic Script HAFS" panose="02000000000000000000" pitchFamily="2" charset="-78"/>
            </a:rPr>
            <a:t>سَابِقُوٓاْ إِلَىٰ مَغۡفِرَةٖ مِّن رَّبِّكُمۡ وَجَنَّةٍ </a:t>
          </a:r>
          <a:endParaRPr lang="en-US" dirty="0"/>
        </a:p>
      </dgm:t>
    </dgm:pt>
    <dgm:pt modelId="{882C6701-64CF-449A-8A5B-584399F692B7}" type="parTrans" cxnId="{BEDF1536-04E2-4BAC-A9B6-219F6467DFB5}">
      <dgm:prSet/>
      <dgm:spPr/>
      <dgm:t>
        <a:bodyPr/>
        <a:lstStyle/>
        <a:p>
          <a:endParaRPr lang="en-US"/>
        </a:p>
      </dgm:t>
    </dgm:pt>
    <dgm:pt modelId="{07DAA1BD-ADC9-4CCA-ABC1-B1480BE3F038}" type="sibTrans" cxnId="{BEDF1536-04E2-4BAC-A9B6-219F6467DFB5}">
      <dgm:prSet/>
      <dgm:spPr/>
      <dgm:t>
        <a:bodyPr/>
        <a:lstStyle/>
        <a:p>
          <a:endParaRPr lang="en-US"/>
        </a:p>
      </dgm:t>
    </dgm:pt>
    <dgm:pt modelId="{6566E584-CA12-46CE-9116-A7DE0206499E}" type="pres">
      <dgm:prSet presAssocID="{B3F1B190-12A9-459A-BE79-47B2FF4057F2}" presName="linearFlow" presStyleCnt="0">
        <dgm:presLayoutVars>
          <dgm:dir/>
          <dgm:resizeHandles val="exact"/>
        </dgm:presLayoutVars>
      </dgm:prSet>
      <dgm:spPr/>
    </dgm:pt>
    <dgm:pt modelId="{2E6F9636-8A0C-4440-8CA3-E67876097C49}" type="pres">
      <dgm:prSet presAssocID="{4DF36AAB-0FEC-45D4-9483-F560F184DE16}" presName="composite" presStyleCnt="0"/>
      <dgm:spPr/>
    </dgm:pt>
    <dgm:pt modelId="{261160A3-91F3-4143-A3A0-10D63D946337}" type="pres">
      <dgm:prSet presAssocID="{4DF36AAB-0FEC-45D4-9483-F560F184DE16}" presName="imgShp" presStyleLbl="fgImgPlace1" presStyleIdx="0" presStyleCnt="3"/>
      <dgm:spPr>
        <a:blipFill rotWithShape="1">
          <a:blip xmlns:r="http://schemas.openxmlformats.org/officeDocument/2006/relationships" r:embed="rId1"/>
          <a:stretch>
            <a:fillRect/>
          </a:stretch>
        </a:blipFill>
      </dgm:spPr>
    </dgm:pt>
    <dgm:pt modelId="{0B172147-5556-4017-AEA0-A97E286711A3}" type="pres">
      <dgm:prSet presAssocID="{4DF36AAB-0FEC-45D4-9483-F560F184DE16}" presName="txShp" presStyleLbl="node1" presStyleIdx="0" presStyleCnt="3" custLinFactNeighborX="-506" custLinFactNeighborY="-117">
        <dgm:presLayoutVars>
          <dgm:bulletEnabled val="1"/>
        </dgm:presLayoutVars>
      </dgm:prSet>
      <dgm:spPr/>
    </dgm:pt>
    <dgm:pt modelId="{A0AA30E1-BA69-4062-9370-790B6205FD10}" type="pres">
      <dgm:prSet presAssocID="{6968A561-10A2-413B-9EAC-A378102F4C1D}" presName="spacing" presStyleCnt="0"/>
      <dgm:spPr/>
    </dgm:pt>
    <dgm:pt modelId="{4AA5D21B-F907-4BB6-8549-F241F4B72C51}" type="pres">
      <dgm:prSet presAssocID="{40F59D6D-EA14-46D8-A083-E5CB06DBE66A}" presName="composite" presStyleCnt="0"/>
      <dgm:spPr/>
    </dgm:pt>
    <dgm:pt modelId="{95C00DC6-13FB-46C0-993B-DB35585F0515}" type="pres">
      <dgm:prSet presAssocID="{40F59D6D-EA14-46D8-A083-E5CB06DBE66A}" presName="imgShp" presStyleLbl="fgImgPlace1" presStyleIdx="1" presStyleCnt="3"/>
      <dgm:spPr>
        <a:blipFill rotWithShape="1">
          <a:blip xmlns:r="http://schemas.openxmlformats.org/officeDocument/2006/relationships" r:embed="rId2"/>
          <a:stretch>
            <a:fillRect/>
          </a:stretch>
        </a:blipFill>
      </dgm:spPr>
    </dgm:pt>
    <dgm:pt modelId="{1A2FE039-0E5D-4D3A-85D3-5DDF4E0936A6}" type="pres">
      <dgm:prSet presAssocID="{40F59D6D-EA14-46D8-A083-E5CB06DBE66A}" presName="txShp" presStyleLbl="node1" presStyleIdx="1" presStyleCnt="3">
        <dgm:presLayoutVars>
          <dgm:bulletEnabled val="1"/>
        </dgm:presLayoutVars>
      </dgm:prSet>
      <dgm:spPr/>
    </dgm:pt>
    <dgm:pt modelId="{3479CF0A-FCF3-4774-B8F3-9AF5304B08D2}" type="pres">
      <dgm:prSet presAssocID="{2EA39CB3-A8F7-42E9-B026-ED26B7CBA357}" presName="spacing" presStyleCnt="0"/>
      <dgm:spPr/>
    </dgm:pt>
    <dgm:pt modelId="{15495760-5E66-4C7B-8E05-ACD01FC75D1F}" type="pres">
      <dgm:prSet presAssocID="{6D6C8F3A-1CF1-46B8-84CE-53CF8360CFD4}" presName="composite" presStyleCnt="0"/>
      <dgm:spPr/>
    </dgm:pt>
    <dgm:pt modelId="{2DB9B879-AD73-4ACD-B90D-46EDB272B1B8}" type="pres">
      <dgm:prSet presAssocID="{6D6C8F3A-1CF1-46B8-84CE-53CF8360CFD4}" presName="imgShp" presStyleLbl="fgImgPlace1" presStyleIdx="2" presStyleCnt="3"/>
      <dgm:spPr>
        <a:blipFill rotWithShape="1">
          <a:blip xmlns:r="http://schemas.openxmlformats.org/officeDocument/2006/relationships" r:embed="rId2"/>
          <a:stretch>
            <a:fillRect/>
          </a:stretch>
        </a:blipFill>
      </dgm:spPr>
    </dgm:pt>
    <dgm:pt modelId="{53834BB9-2301-4F45-A576-FEB16B4F056D}" type="pres">
      <dgm:prSet presAssocID="{6D6C8F3A-1CF1-46B8-84CE-53CF8360CFD4}" presName="txShp" presStyleLbl="node1" presStyleIdx="2" presStyleCnt="3">
        <dgm:presLayoutVars>
          <dgm:bulletEnabled val="1"/>
        </dgm:presLayoutVars>
      </dgm:prSet>
      <dgm:spPr/>
    </dgm:pt>
  </dgm:ptLst>
  <dgm:cxnLst>
    <dgm:cxn modelId="{37271404-4991-4908-A8F0-0A1A621F8FD7}" type="presOf" srcId="{4DF36AAB-0FEC-45D4-9483-F560F184DE16}" destId="{0B172147-5556-4017-AEA0-A97E286711A3}" srcOrd="0" destOrd="0" presId="urn:microsoft.com/office/officeart/2005/8/layout/vList3"/>
    <dgm:cxn modelId="{0AC13406-4E0B-4200-8E15-E7572E670621}" srcId="{B3F1B190-12A9-459A-BE79-47B2FF4057F2}" destId="{4DF36AAB-0FEC-45D4-9483-F560F184DE16}" srcOrd="0" destOrd="0" parTransId="{67D80682-6DFD-4D81-8EA4-42233E55302C}" sibTransId="{6968A561-10A2-413B-9EAC-A378102F4C1D}"/>
    <dgm:cxn modelId="{C09E7D21-3FAF-4E9E-A4B1-4AE23169BA65}" type="presOf" srcId="{B3F1B190-12A9-459A-BE79-47B2FF4057F2}" destId="{6566E584-CA12-46CE-9116-A7DE0206499E}" srcOrd="0" destOrd="0" presId="urn:microsoft.com/office/officeart/2005/8/layout/vList3"/>
    <dgm:cxn modelId="{BEDF1536-04E2-4BAC-A9B6-219F6467DFB5}" srcId="{B3F1B190-12A9-459A-BE79-47B2FF4057F2}" destId="{6D6C8F3A-1CF1-46B8-84CE-53CF8360CFD4}" srcOrd="2" destOrd="0" parTransId="{882C6701-64CF-449A-8A5B-584399F692B7}" sibTransId="{07DAA1BD-ADC9-4CCA-ABC1-B1480BE3F038}"/>
    <dgm:cxn modelId="{65A8DB59-C1EB-4EB9-8EEB-2AC35C7B33FD}" srcId="{B3F1B190-12A9-459A-BE79-47B2FF4057F2}" destId="{40F59D6D-EA14-46D8-A083-E5CB06DBE66A}" srcOrd="1" destOrd="0" parTransId="{D17BAA4F-50F2-4B42-A19E-59063B1C84CF}" sibTransId="{2EA39CB3-A8F7-42E9-B026-ED26B7CBA357}"/>
    <dgm:cxn modelId="{0DFEEC7A-1B35-4EFE-800F-9C5A407585A3}" type="presOf" srcId="{6D6C8F3A-1CF1-46B8-84CE-53CF8360CFD4}" destId="{53834BB9-2301-4F45-A576-FEB16B4F056D}" srcOrd="0" destOrd="0" presId="urn:microsoft.com/office/officeart/2005/8/layout/vList3"/>
    <dgm:cxn modelId="{529651C0-9B20-49B3-B255-60E4A154853D}" type="presOf" srcId="{40F59D6D-EA14-46D8-A083-E5CB06DBE66A}" destId="{1A2FE039-0E5D-4D3A-85D3-5DDF4E0936A6}" srcOrd="0" destOrd="0" presId="urn:microsoft.com/office/officeart/2005/8/layout/vList3"/>
    <dgm:cxn modelId="{78FFAAE9-9799-440C-A13E-42C5BB223A21}" type="presParOf" srcId="{6566E584-CA12-46CE-9116-A7DE0206499E}" destId="{2E6F9636-8A0C-4440-8CA3-E67876097C49}" srcOrd="0" destOrd="0" presId="urn:microsoft.com/office/officeart/2005/8/layout/vList3"/>
    <dgm:cxn modelId="{FBE646DB-FBC1-4619-80F5-2662C4DC952F}" type="presParOf" srcId="{2E6F9636-8A0C-4440-8CA3-E67876097C49}" destId="{261160A3-91F3-4143-A3A0-10D63D946337}" srcOrd="0" destOrd="0" presId="urn:microsoft.com/office/officeart/2005/8/layout/vList3"/>
    <dgm:cxn modelId="{A8C1DAA7-99EE-4E50-9498-FA3AB6FCD28B}" type="presParOf" srcId="{2E6F9636-8A0C-4440-8CA3-E67876097C49}" destId="{0B172147-5556-4017-AEA0-A97E286711A3}" srcOrd="1" destOrd="0" presId="urn:microsoft.com/office/officeart/2005/8/layout/vList3"/>
    <dgm:cxn modelId="{434FB8F8-342B-458A-A414-BD56BF40FA81}" type="presParOf" srcId="{6566E584-CA12-46CE-9116-A7DE0206499E}" destId="{A0AA30E1-BA69-4062-9370-790B6205FD10}" srcOrd="1" destOrd="0" presId="urn:microsoft.com/office/officeart/2005/8/layout/vList3"/>
    <dgm:cxn modelId="{4BBCB7D7-5F3A-4547-9501-AB0ED9CBDA32}" type="presParOf" srcId="{6566E584-CA12-46CE-9116-A7DE0206499E}" destId="{4AA5D21B-F907-4BB6-8549-F241F4B72C51}" srcOrd="2" destOrd="0" presId="urn:microsoft.com/office/officeart/2005/8/layout/vList3"/>
    <dgm:cxn modelId="{39AF8867-8322-4673-B509-B1D0FB7F72E6}" type="presParOf" srcId="{4AA5D21B-F907-4BB6-8549-F241F4B72C51}" destId="{95C00DC6-13FB-46C0-993B-DB35585F0515}" srcOrd="0" destOrd="0" presId="urn:microsoft.com/office/officeart/2005/8/layout/vList3"/>
    <dgm:cxn modelId="{F8396FB3-79E5-4FE7-925F-0B2CEF05A549}" type="presParOf" srcId="{4AA5D21B-F907-4BB6-8549-F241F4B72C51}" destId="{1A2FE039-0E5D-4D3A-85D3-5DDF4E0936A6}" srcOrd="1" destOrd="0" presId="urn:microsoft.com/office/officeart/2005/8/layout/vList3"/>
    <dgm:cxn modelId="{FB4AA81C-BEFF-463E-804E-C8CDB270E3C9}" type="presParOf" srcId="{6566E584-CA12-46CE-9116-A7DE0206499E}" destId="{3479CF0A-FCF3-4774-B8F3-9AF5304B08D2}" srcOrd="3" destOrd="0" presId="urn:microsoft.com/office/officeart/2005/8/layout/vList3"/>
    <dgm:cxn modelId="{4339B4AA-8363-4309-9F34-769895E22268}" type="presParOf" srcId="{6566E584-CA12-46CE-9116-A7DE0206499E}" destId="{15495760-5E66-4C7B-8E05-ACD01FC75D1F}" srcOrd="4" destOrd="0" presId="urn:microsoft.com/office/officeart/2005/8/layout/vList3"/>
    <dgm:cxn modelId="{A5D84066-5FB4-40EA-ACDC-9C6D971A1004}" type="presParOf" srcId="{15495760-5E66-4C7B-8E05-ACD01FC75D1F}" destId="{2DB9B879-AD73-4ACD-B90D-46EDB272B1B8}" srcOrd="0" destOrd="0" presId="urn:microsoft.com/office/officeart/2005/8/layout/vList3"/>
    <dgm:cxn modelId="{861FDD95-4E6C-4F1F-8BED-58A01A210513}" type="presParOf" srcId="{15495760-5E66-4C7B-8E05-ACD01FC75D1F}" destId="{53834BB9-2301-4F45-A576-FEB16B4F056D}"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D6461D-500B-4565-AC6F-E70E634B45E8}" type="doc">
      <dgm:prSet loTypeId="urn:microsoft.com/office/officeart/2005/8/layout/hierarchy1" loCatId="hierarchy" qsTypeId="urn:microsoft.com/office/officeart/2005/8/quickstyle/simple4" qsCatId="simple" csTypeId="urn:microsoft.com/office/officeart/2005/8/colors/colorful3" csCatId="colorful" phldr="1"/>
      <dgm:spPr/>
      <dgm:t>
        <a:bodyPr/>
        <a:lstStyle/>
        <a:p>
          <a:endParaRPr lang="en-US"/>
        </a:p>
      </dgm:t>
    </dgm:pt>
    <dgm:pt modelId="{C19292B5-7800-4927-845A-31063CA037D6}">
      <dgm:prSet phldrT="[Text]" custT="1"/>
      <dgm:spPr/>
      <dgm:t>
        <a:bodyPr/>
        <a:lstStyle/>
        <a:p>
          <a:pPr rtl="1"/>
          <a:r>
            <a:rPr lang="ar-SA" sz="3600" dirty="0">
              <a:solidFill>
                <a:schemeClr val="tx2"/>
              </a:solidFill>
              <a:cs typeface="KFGQPC Uthmanic Script HAFS" panose="02000000000000000000" pitchFamily="2" charset="-78"/>
            </a:rPr>
            <a:t>وَمَا خَلَقۡتُ ٱلۡجِنَّ وَٱلۡإِنسَ إِلَّا </a:t>
          </a:r>
          <a:r>
            <a:rPr lang="ar-SA" sz="3600" dirty="0">
              <a:solidFill>
                <a:srgbClr val="FF0000"/>
              </a:solidFill>
              <a:cs typeface="KFGQPC Uthmanic Script HAFS" panose="02000000000000000000" pitchFamily="2" charset="-78"/>
            </a:rPr>
            <a:t>لِ</a:t>
          </a:r>
          <a:r>
            <a:rPr lang="ar-SA" sz="3600" dirty="0">
              <a:solidFill>
                <a:schemeClr val="tx2"/>
              </a:solidFill>
              <a:cs typeface="KFGQPC Uthmanic Script HAFS" panose="02000000000000000000" pitchFamily="2" charset="-78"/>
            </a:rPr>
            <a:t>يَعۡبُدُونِ ٥٦</a:t>
          </a:r>
          <a:r>
            <a:rPr lang="ar-SA" sz="2400" dirty="0">
              <a:solidFill>
                <a:schemeClr val="tx2"/>
              </a:solidFill>
              <a:cs typeface="KFGQPC Uthmanic Script HAFS" panose="02000000000000000000" pitchFamily="2" charset="-78"/>
            </a:rPr>
            <a:t> </a:t>
          </a:r>
          <a:endParaRPr lang="en-US" sz="2400" dirty="0">
            <a:solidFill>
              <a:schemeClr val="tx2"/>
            </a:solidFill>
            <a:cs typeface="KFGQPC Uthmanic Script HAFS" panose="02000000000000000000" pitchFamily="2" charset="-78"/>
          </a:endParaRPr>
        </a:p>
      </dgm:t>
    </dgm:pt>
    <dgm:pt modelId="{59BCB0F6-83D1-4703-A788-F1288EF8B014}" type="parTrans" cxnId="{0EBE0548-35A6-475A-939B-0E318DA096ED}">
      <dgm:prSet/>
      <dgm:spPr/>
      <dgm:t>
        <a:bodyPr/>
        <a:lstStyle/>
        <a:p>
          <a:endParaRPr lang="en-US"/>
        </a:p>
      </dgm:t>
    </dgm:pt>
    <dgm:pt modelId="{F19B474F-C245-41EB-B562-D751948F1FD8}" type="sibTrans" cxnId="{0EBE0548-35A6-475A-939B-0E318DA096ED}">
      <dgm:prSet/>
      <dgm:spPr/>
      <dgm:t>
        <a:bodyPr/>
        <a:lstStyle/>
        <a:p>
          <a:endParaRPr lang="en-US"/>
        </a:p>
      </dgm:t>
    </dgm:pt>
    <dgm:pt modelId="{809BF179-56AA-463B-A7DA-FE26750D0133}">
      <dgm:prSet phldrT="[Text]" custT="1"/>
      <dgm:spPr/>
      <dgm:t>
        <a:bodyPr/>
        <a:lstStyle/>
        <a:p>
          <a:r>
            <a:rPr lang="ar-SA" sz="2800" dirty="0">
              <a:solidFill>
                <a:schemeClr val="tx2"/>
              </a:solidFill>
              <a:cs typeface="KFGQPC Uthmanic Script HAFS" panose="02000000000000000000" pitchFamily="2" charset="-78"/>
            </a:rPr>
            <a:t>ِلطَلَبٍ</a:t>
          </a:r>
          <a:endParaRPr lang="en-US" sz="2800" dirty="0">
            <a:solidFill>
              <a:schemeClr val="tx2"/>
            </a:solidFill>
            <a:cs typeface="KFGQPC Uthmanic Script HAFS" panose="02000000000000000000" pitchFamily="2" charset="-78"/>
          </a:endParaRPr>
        </a:p>
        <a:p>
          <a:r>
            <a:rPr lang="en-US" sz="2000" noProof="1">
              <a:solidFill>
                <a:schemeClr val="tx2"/>
              </a:solidFill>
            </a:rPr>
            <a:t>Untuk Diminta (DIBERI PILIHAN</a:t>
          </a:r>
          <a:r>
            <a:rPr lang="en-US" sz="2000" dirty="0">
              <a:solidFill>
                <a:schemeClr val="tx2"/>
              </a:solidFill>
            </a:rPr>
            <a:t>)</a:t>
          </a:r>
        </a:p>
      </dgm:t>
    </dgm:pt>
    <dgm:pt modelId="{930F3D34-5432-44E5-BC6A-01FB281CE610}" type="parTrans" cxnId="{75604FDB-9F86-4918-B492-51602A520ABF}">
      <dgm:prSet/>
      <dgm:spPr/>
      <dgm:t>
        <a:bodyPr/>
        <a:lstStyle/>
        <a:p>
          <a:endParaRPr lang="en-US"/>
        </a:p>
      </dgm:t>
    </dgm:pt>
    <dgm:pt modelId="{9D65EEF7-559E-42DA-983F-84ADC1C16F8E}" type="sibTrans" cxnId="{75604FDB-9F86-4918-B492-51602A520ABF}">
      <dgm:prSet/>
      <dgm:spPr/>
      <dgm:t>
        <a:bodyPr/>
        <a:lstStyle/>
        <a:p>
          <a:endParaRPr lang="en-US"/>
        </a:p>
      </dgm:t>
    </dgm:pt>
    <dgm:pt modelId="{C16885B9-DF05-40C5-8917-285A68CCB070}">
      <dgm:prSet phldrT="[Text]" custT="1"/>
      <dgm:spPr/>
      <dgm:t>
        <a:bodyPr/>
        <a:lstStyle/>
        <a:p>
          <a:r>
            <a:rPr lang="ar-SA" sz="2800" dirty="0">
              <a:solidFill>
                <a:schemeClr val="tx2"/>
              </a:solidFill>
              <a:cs typeface="KFGQPC Uthmanic Script HAFS" panose="02000000000000000000" pitchFamily="2" charset="-78"/>
            </a:rPr>
            <a:t>لأَمْرٍ</a:t>
          </a:r>
        </a:p>
        <a:p>
          <a:r>
            <a:rPr lang="en-US" sz="1800" noProof="1">
              <a:solidFill>
                <a:schemeClr val="tx2"/>
              </a:solidFill>
              <a:cs typeface="KFGQPC Uthmanic Script HAFS" panose="02000000000000000000" pitchFamily="2" charset="-78"/>
            </a:rPr>
            <a:t>Untuk Diperintah (PAKSA</a:t>
          </a:r>
          <a:r>
            <a:rPr lang="en-US" sz="1800" dirty="0">
              <a:solidFill>
                <a:schemeClr val="tx2"/>
              </a:solidFill>
              <a:cs typeface="KFGQPC Uthmanic Script HAFS" panose="02000000000000000000" pitchFamily="2" charset="-78"/>
            </a:rPr>
            <a:t>)</a:t>
          </a:r>
          <a:endParaRPr lang="en-US" sz="1800" dirty="0">
            <a:solidFill>
              <a:schemeClr val="tx2"/>
            </a:solidFill>
          </a:endParaRPr>
        </a:p>
      </dgm:t>
    </dgm:pt>
    <dgm:pt modelId="{0CF4E21C-919B-4363-A06C-EF328820FD30}" type="parTrans" cxnId="{A1EE8128-07B4-4CF6-96D0-F52C826B404C}">
      <dgm:prSet/>
      <dgm:spPr/>
      <dgm:t>
        <a:bodyPr/>
        <a:lstStyle/>
        <a:p>
          <a:endParaRPr lang="en-US"/>
        </a:p>
      </dgm:t>
    </dgm:pt>
    <dgm:pt modelId="{C61EA8FB-44B3-434F-859E-5EEB4739C0D4}" type="sibTrans" cxnId="{A1EE8128-07B4-4CF6-96D0-F52C826B404C}">
      <dgm:prSet/>
      <dgm:spPr/>
      <dgm:t>
        <a:bodyPr/>
        <a:lstStyle/>
        <a:p>
          <a:endParaRPr lang="en-US"/>
        </a:p>
      </dgm:t>
    </dgm:pt>
    <dgm:pt modelId="{9E8ED156-A308-4FF0-9FBB-08264731A1F8}" type="pres">
      <dgm:prSet presAssocID="{DFD6461D-500B-4565-AC6F-E70E634B45E8}" presName="hierChild1" presStyleCnt="0">
        <dgm:presLayoutVars>
          <dgm:chPref val="1"/>
          <dgm:dir/>
          <dgm:animOne val="branch"/>
          <dgm:animLvl val="lvl"/>
          <dgm:resizeHandles/>
        </dgm:presLayoutVars>
      </dgm:prSet>
      <dgm:spPr/>
    </dgm:pt>
    <dgm:pt modelId="{9032C310-4BEC-4293-A662-F64D30CC0DD1}" type="pres">
      <dgm:prSet presAssocID="{C19292B5-7800-4927-845A-31063CA037D6}" presName="hierRoot1" presStyleCnt="0"/>
      <dgm:spPr/>
    </dgm:pt>
    <dgm:pt modelId="{B931F13C-B179-4E0E-9C21-6A3BF00D42B1}" type="pres">
      <dgm:prSet presAssocID="{C19292B5-7800-4927-845A-31063CA037D6}" presName="composite" presStyleCnt="0"/>
      <dgm:spPr/>
    </dgm:pt>
    <dgm:pt modelId="{B5124F97-F0CF-4CA6-AF09-AE8A6348F34F}" type="pres">
      <dgm:prSet presAssocID="{C19292B5-7800-4927-845A-31063CA037D6}" presName="background" presStyleLbl="node0" presStyleIdx="0" presStyleCnt="1"/>
      <dgm:spPr/>
    </dgm:pt>
    <dgm:pt modelId="{95EF7573-A040-498A-BCAA-E4DD8EF2B2B3}" type="pres">
      <dgm:prSet presAssocID="{C19292B5-7800-4927-845A-31063CA037D6}" presName="text" presStyleLbl="fgAcc0" presStyleIdx="0" presStyleCnt="1" custScaleX="393290" custScaleY="85951">
        <dgm:presLayoutVars>
          <dgm:chPref val="3"/>
        </dgm:presLayoutVars>
      </dgm:prSet>
      <dgm:spPr/>
    </dgm:pt>
    <dgm:pt modelId="{6A3B5624-A2C5-4C48-9F71-7279C80E720A}" type="pres">
      <dgm:prSet presAssocID="{C19292B5-7800-4927-845A-31063CA037D6}" presName="hierChild2" presStyleCnt="0"/>
      <dgm:spPr/>
    </dgm:pt>
    <dgm:pt modelId="{8DBC4337-44F8-46B0-B8EF-A2E809583AB5}" type="pres">
      <dgm:prSet presAssocID="{930F3D34-5432-44E5-BC6A-01FB281CE610}" presName="Name10" presStyleLbl="parChTrans1D2" presStyleIdx="0" presStyleCnt="2"/>
      <dgm:spPr/>
    </dgm:pt>
    <dgm:pt modelId="{1136143A-DDC4-4033-8B4A-9D6FFBEF06F7}" type="pres">
      <dgm:prSet presAssocID="{809BF179-56AA-463B-A7DA-FE26750D0133}" presName="hierRoot2" presStyleCnt="0"/>
      <dgm:spPr/>
    </dgm:pt>
    <dgm:pt modelId="{F66C36B3-2AEC-4F05-91E5-15F8860F8A58}" type="pres">
      <dgm:prSet presAssocID="{809BF179-56AA-463B-A7DA-FE26750D0133}" presName="composite2" presStyleCnt="0"/>
      <dgm:spPr/>
    </dgm:pt>
    <dgm:pt modelId="{74267430-7894-4C21-BFDD-D90D05FB9C70}" type="pres">
      <dgm:prSet presAssocID="{809BF179-56AA-463B-A7DA-FE26750D0133}" presName="background2" presStyleLbl="node2" presStyleIdx="0" presStyleCnt="2"/>
      <dgm:spPr/>
    </dgm:pt>
    <dgm:pt modelId="{FA4BE523-B8C4-4559-8D48-CF94B5C84937}" type="pres">
      <dgm:prSet presAssocID="{809BF179-56AA-463B-A7DA-FE26750D0133}" presName="text2" presStyleLbl="fgAcc2" presStyleIdx="0" presStyleCnt="2" custScaleX="109725" custLinFactNeighborX="-82065" custLinFactNeighborY="6621">
        <dgm:presLayoutVars>
          <dgm:chPref val="3"/>
        </dgm:presLayoutVars>
      </dgm:prSet>
      <dgm:spPr/>
    </dgm:pt>
    <dgm:pt modelId="{11E353DD-6233-44F4-B190-377F83825A34}" type="pres">
      <dgm:prSet presAssocID="{809BF179-56AA-463B-A7DA-FE26750D0133}" presName="hierChild3" presStyleCnt="0"/>
      <dgm:spPr/>
    </dgm:pt>
    <dgm:pt modelId="{61791D62-E2F6-4233-8928-64AC75FEFA05}" type="pres">
      <dgm:prSet presAssocID="{0CF4E21C-919B-4363-A06C-EF328820FD30}" presName="Name10" presStyleLbl="parChTrans1D2" presStyleIdx="1" presStyleCnt="2"/>
      <dgm:spPr/>
    </dgm:pt>
    <dgm:pt modelId="{20175842-76CD-4CF4-99F4-DB4D556D8B05}" type="pres">
      <dgm:prSet presAssocID="{C16885B9-DF05-40C5-8917-285A68CCB070}" presName="hierRoot2" presStyleCnt="0"/>
      <dgm:spPr/>
    </dgm:pt>
    <dgm:pt modelId="{F9AF0F0D-278E-433A-B1E1-EAC73A7827BD}" type="pres">
      <dgm:prSet presAssocID="{C16885B9-DF05-40C5-8917-285A68CCB070}" presName="composite2" presStyleCnt="0"/>
      <dgm:spPr/>
    </dgm:pt>
    <dgm:pt modelId="{1403F614-3C0C-4F2F-8880-3CFE77FCD951}" type="pres">
      <dgm:prSet presAssocID="{C16885B9-DF05-40C5-8917-285A68CCB070}" presName="background2" presStyleLbl="node2" presStyleIdx="1" presStyleCnt="2"/>
      <dgm:spPr/>
    </dgm:pt>
    <dgm:pt modelId="{3C2F18E6-AB2A-4C76-B6DB-8F94AC956BCA}" type="pres">
      <dgm:prSet presAssocID="{C16885B9-DF05-40C5-8917-285A68CCB070}" presName="text2" presStyleLbl="fgAcc2" presStyleIdx="1" presStyleCnt="2" custScaleX="108089" custLinFactNeighborX="81912" custLinFactNeighborY="11717">
        <dgm:presLayoutVars>
          <dgm:chPref val="3"/>
        </dgm:presLayoutVars>
      </dgm:prSet>
      <dgm:spPr/>
    </dgm:pt>
    <dgm:pt modelId="{93F16544-15BE-4D8A-9D07-9C83A1D9321F}" type="pres">
      <dgm:prSet presAssocID="{C16885B9-DF05-40C5-8917-285A68CCB070}" presName="hierChild3" presStyleCnt="0"/>
      <dgm:spPr/>
    </dgm:pt>
  </dgm:ptLst>
  <dgm:cxnLst>
    <dgm:cxn modelId="{702CEB01-E4F0-4A57-B3AC-C8D39887647F}" type="presOf" srcId="{930F3D34-5432-44E5-BC6A-01FB281CE610}" destId="{8DBC4337-44F8-46B0-B8EF-A2E809583AB5}" srcOrd="0" destOrd="0" presId="urn:microsoft.com/office/officeart/2005/8/layout/hierarchy1"/>
    <dgm:cxn modelId="{58E24610-8DE6-4013-ACE1-419BC7D68D1C}" type="presOf" srcId="{0CF4E21C-919B-4363-A06C-EF328820FD30}" destId="{61791D62-E2F6-4233-8928-64AC75FEFA05}" srcOrd="0" destOrd="0" presId="urn:microsoft.com/office/officeart/2005/8/layout/hierarchy1"/>
    <dgm:cxn modelId="{A1EE8128-07B4-4CF6-96D0-F52C826B404C}" srcId="{C19292B5-7800-4927-845A-31063CA037D6}" destId="{C16885B9-DF05-40C5-8917-285A68CCB070}" srcOrd="1" destOrd="0" parTransId="{0CF4E21C-919B-4363-A06C-EF328820FD30}" sibTransId="{C61EA8FB-44B3-434F-859E-5EEB4739C0D4}"/>
    <dgm:cxn modelId="{89D18A2C-5B5F-4557-A72A-C01ADB4F42A4}" type="presOf" srcId="{C16885B9-DF05-40C5-8917-285A68CCB070}" destId="{3C2F18E6-AB2A-4C76-B6DB-8F94AC956BCA}" srcOrd="0" destOrd="0" presId="urn:microsoft.com/office/officeart/2005/8/layout/hierarchy1"/>
    <dgm:cxn modelId="{0EBE0548-35A6-475A-939B-0E318DA096ED}" srcId="{DFD6461D-500B-4565-AC6F-E70E634B45E8}" destId="{C19292B5-7800-4927-845A-31063CA037D6}" srcOrd="0" destOrd="0" parTransId="{59BCB0F6-83D1-4703-A788-F1288EF8B014}" sibTransId="{F19B474F-C245-41EB-B562-D751948F1FD8}"/>
    <dgm:cxn modelId="{051CB64C-184C-4887-8738-46FFB7FF08E0}" type="presOf" srcId="{C19292B5-7800-4927-845A-31063CA037D6}" destId="{95EF7573-A040-498A-BCAA-E4DD8EF2B2B3}" srcOrd="0" destOrd="0" presId="urn:microsoft.com/office/officeart/2005/8/layout/hierarchy1"/>
    <dgm:cxn modelId="{80179EC7-9DE4-47EA-82D5-FCCA46A08D1B}" type="presOf" srcId="{DFD6461D-500B-4565-AC6F-E70E634B45E8}" destId="{9E8ED156-A308-4FF0-9FBB-08264731A1F8}" srcOrd="0" destOrd="0" presId="urn:microsoft.com/office/officeart/2005/8/layout/hierarchy1"/>
    <dgm:cxn modelId="{75604FDB-9F86-4918-B492-51602A520ABF}" srcId="{C19292B5-7800-4927-845A-31063CA037D6}" destId="{809BF179-56AA-463B-A7DA-FE26750D0133}" srcOrd="0" destOrd="0" parTransId="{930F3D34-5432-44E5-BC6A-01FB281CE610}" sibTransId="{9D65EEF7-559E-42DA-983F-84ADC1C16F8E}"/>
    <dgm:cxn modelId="{E75828F1-2EC9-48F3-8286-319EC967965F}" type="presOf" srcId="{809BF179-56AA-463B-A7DA-FE26750D0133}" destId="{FA4BE523-B8C4-4559-8D48-CF94B5C84937}" srcOrd="0" destOrd="0" presId="urn:microsoft.com/office/officeart/2005/8/layout/hierarchy1"/>
    <dgm:cxn modelId="{FA2E17A1-3A65-4E48-8831-5D99AFDAEEAF}" type="presParOf" srcId="{9E8ED156-A308-4FF0-9FBB-08264731A1F8}" destId="{9032C310-4BEC-4293-A662-F64D30CC0DD1}" srcOrd="0" destOrd="0" presId="urn:microsoft.com/office/officeart/2005/8/layout/hierarchy1"/>
    <dgm:cxn modelId="{87FF2DD7-59E8-40E4-82F0-1F169CD3EDA0}" type="presParOf" srcId="{9032C310-4BEC-4293-A662-F64D30CC0DD1}" destId="{B931F13C-B179-4E0E-9C21-6A3BF00D42B1}" srcOrd="0" destOrd="0" presId="urn:microsoft.com/office/officeart/2005/8/layout/hierarchy1"/>
    <dgm:cxn modelId="{6CAE821B-011E-4A1E-BA0D-70D518D3A30A}" type="presParOf" srcId="{B931F13C-B179-4E0E-9C21-6A3BF00D42B1}" destId="{B5124F97-F0CF-4CA6-AF09-AE8A6348F34F}" srcOrd="0" destOrd="0" presId="urn:microsoft.com/office/officeart/2005/8/layout/hierarchy1"/>
    <dgm:cxn modelId="{5D13E30B-6638-40CE-8C30-AFFCD83E1AA9}" type="presParOf" srcId="{B931F13C-B179-4E0E-9C21-6A3BF00D42B1}" destId="{95EF7573-A040-498A-BCAA-E4DD8EF2B2B3}" srcOrd="1" destOrd="0" presId="urn:microsoft.com/office/officeart/2005/8/layout/hierarchy1"/>
    <dgm:cxn modelId="{D630B043-D946-4D44-95DA-856F3A66D01A}" type="presParOf" srcId="{9032C310-4BEC-4293-A662-F64D30CC0DD1}" destId="{6A3B5624-A2C5-4C48-9F71-7279C80E720A}" srcOrd="1" destOrd="0" presId="urn:microsoft.com/office/officeart/2005/8/layout/hierarchy1"/>
    <dgm:cxn modelId="{8F78F5B8-F2B8-42E6-8203-B9104708FF21}" type="presParOf" srcId="{6A3B5624-A2C5-4C48-9F71-7279C80E720A}" destId="{8DBC4337-44F8-46B0-B8EF-A2E809583AB5}" srcOrd="0" destOrd="0" presId="urn:microsoft.com/office/officeart/2005/8/layout/hierarchy1"/>
    <dgm:cxn modelId="{152EAED7-219B-4C82-A59E-3F2E21BAD00E}" type="presParOf" srcId="{6A3B5624-A2C5-4C48-9F71-7279C80E720A}" destId="{1136143A-DDC4-4033-8B4A-9D6FFBEF06F7}" srcOrd="1" destOrd="0" presId="urn:microsoft.com/office/officeart/2005/8/layout/hierarchy1"/>
    <dgm:cxn modelId="{956358D8-2ACA-40E7-B37C-630AFC160EA6}" type="presParOf" srcId="{1136143A-DDC4-4033-8B4A-9D6FFBEF06F7}" destId="{F66C36B3-2AEC-4F05-91E5-15F8860F8A58}" srcOrd="0" destOrd="0" presId="urn:microsoft.com/office/officeart/2005/8/layout/hierarchy1"/>
    <dgm:cxn modelId="{B6CE47CE-CE2F-4522-AC1C-CFD129F89C5F}" type="presParOf" srcId="{F66C36B3-2AEC-4F05-91E5-15F8860F8A58}" destId="{74267430-7894-4C21-BFDD-D90D05FB9C70}" srcOrd="0" destOrd="0" presId="urn:microsoft.com/office/officeart/2005/8/layout/hierarchy1"/>
    <dgm:cxn modelId="{9C8129BC-0F5C-418B-822E-F0A7AA1E9C9C}" type="presParOf" srcId="{F66C36B3-2AEC-4F05-91E5-15F8860F8A58}" destId="{FA4BE523-B8C4-4559-8D48-CF94B5C84937}" srcOrd="1" destOrd="0" presId="urn:microsoft.com/office/officeart/2005/8/layout/hierarchy1"/>
    <dgm:cxn modelId="{670531AB-D640-4679-87C6-EBB46986E6A6}" type="presParOf" srcId="{1136143A-DDC4-4033-8B4A-9D6FFBEF06F7}" destId="{11E353DD-6233-44F4-B190-377F83825A34}" srcOrd="1" destOrd="0" presId="urn:microsoft.com/office/officeart/2005/8/layout/hierarchy1"/>
    <dgm:cxn modelId="{5AB047E8-A7D4-4C94-A018-A8D6D7D69E75}" type="presParOf" srcId="{6A3B5624-A2C5-4C48-9F71-7279C80E720A}" destId="{61791D62-E2F6-4233-8928-64AC75FEFA05}" srcOrd="2" destOrd="0" presId="urn:microsoft.com/office/officeart/2005/8/layout/hierarchy1"/>
    <dgm:cxn modelId="{1E749A69-5BD0-4B67-8206-602A17DDB9E8}" type="presParOf" srcId="{6A3B5624-A2C5-4C48-9F71-7279C80E720A}" destId="{20175842-76CD-4CF4-99F4-DB4D556D8B05}" srcOrd="3" destOrd="0" presId="urn:microsoft.com/office/officeart/2005/8/layout/hierarchy1"/>
    <dgm:cxn modelId="{FC0796E8-1962-4B78-A7B9-759A12F8F9ED}" type="presParOf" srcId="{20175842-76CD-4CF4-99F4-DB4D556D8B05}" destId="{F9AF0F0D-278E-433A-B1E1-EAC73A7827BD}" srcOrd="0" destOrd="0" presId="urn:microsoft.com/office/officeart/2005/8/layout/hierarchy1"/>
    <dgm:cxn modelId="{405B68B6-3200-4588-B939-0E6D8310624A}" type="presParOf" srcId="{F9AF0F0D-278E-433A-B1E1-EAC73A7827BD}" destId="{1403F614-3C0C-4F2F-8880-3CFE77FCD951}" srcOrd="0" destOrd="0" presId="urn:microsoft.com/office/officeart/2005/8/layout/hierarchy1"/>
    <dgm:cxn modelId="{B11E5737-BB14-4A55-9A8C-A13FD460575C}" type="presParOf" srcId="{F9AF0F0D-278E-433A-B1E1-EAC73A7827BD}" destId="{3C2F18E6-AB2A-4C76-B6DB-8F94AC956BCA}" srcOrd="1" destOrd="0" presId="urn:microsoft.com/office/officeart/2005/8/layout/hierarchy1"/>
    <dgm:cxn modelId="{0BF25BCB-E3FE-49EA-9FFD-8A59833C3B29}" type="presParOf" srcId="{20175842-76CD-4CF4-99F4-DB4D556D8B05}" destId="{93F16544-15BE-4D8A-9D07-9C83A1D9321F}"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FD6461D-500B-4565-AC6F-E70E634B45E8}" type="doc">
      <dgm:prSet loTypeId="urn:microsoft.com/office/officeart/2005/8/layout/hierarchy1" loCatId="hierarchy" qsTypeId="urn:microsoft.com/office/officeart/2005/8/quickstyle/simple4" qsCatId="simple" csTypeId="urn:microsoft.com/office/officeart/2005/8/colors/colorful3" csCatId="colorful" phldr="1"/>
      <dgm:spPr/>
      <dgm:t>
        <a:bodyPr/>
        <a:lstStyle/>
        <a:p>
          <a:endParaRPr lang="en-US"/>
        </a:p>
      </dgm:t>
    </dgm:pt>
    <dgm:pt modelId="{C19292B5-7800-4927-845A-31063CA037D6}">
      <dgm:prSet phldrT="[Text]" custT="1"/>
      <dgm:spPr/>
      <dgm:t>
        <a:bodyPr/>
        <a:lstStyle/>
        <a:p>
          <a:pPr rtl="1"/>
          <a:r>
            <a:rPr lang="ar-SA" sz="3600" dirty="0">
              <a:solidFill>
                <a:schemeClr val="tx2"/>
              </a:solidFill>
              <a:cs typeface="KFGQPC Uthmanic Script HAFS" panose="02000000000000000000" pitchFamily="2" charset="-78"/>
            </a:rPr>
            <a:t>وَمَا خَلَقۡتُ ٱلۡجِنَّ وَٱلۡإِنسَ إِلَّا لِيَعۡبُدُونِ ٥٦</a:t>
          </a:r>
          <a:r>
            <a:rPr lang="ar-SA" sz="2400" dirty="0">
              <a:solidFill>
                <a:schemeClr val="tx2"/>
              </a:solidFill>
              <a:cs typeface="KFGQPC Uthmanic Script HAFS" panose="02000000000000000000" pitchFamily="2" charset="-78"/>
            </a:rPr>
            <a:t> </a:t>
          </a:r>
          <a:endParaRPr lang="en-US" sz="2400" dirty="0">
            <a:solidFill>
              <a:schemeClr val="tx2"/>
            </a:solidFill>
            <a:cs typeface="KFGQPC Uthmanic Script HAFS" panose="02000000000000000000" pitchFamily="2" charset="-78"/>
          </a:endParaRPr>
        </a:p>
      </dgm:t>
    </dgm:pt>
    <dgm:pt modelId="{59BCB0F6-83D1-4703-A788-F1288EF8B014}" type="parTrans" cxnId="{0EBE0548-35A6-475A-939B-0E318DA096ED}">
      <dgm:prSet/>
      <dgm:spPr/>
      <dgm:t>
        <a:bodyPr/>
        <a:lstStyle/>
        <a:p>
          <a:endParaRPr lang="en-US"/>
        </a:p>
      </dgm:t>
    </dgm:pt>
    <dgm:pt modelId="{F19B474F-C245-41EB-B562-D751948F1FD8}" type="sibTrans" cxnId="{0EBE0548-35A6-475A-939B-0E318DA096ED}">
      <dgm:prSet/>
      <dgm:spPr/>
      <dgm:t>
        <a:bodyPr/>
        <a:lstStyle/>
        <a:p>
          <a:endParaRPr lang="en-US"/>
        </a:p>
      </dgm:t>
    </dgm:pt>
    <dgm:pt modelId="{809BF179-56AA-463B-A7DA-FE26750D0133}">
      <dgm:prSet phldrT="[Text]" custT="1"/>
      <dgm:spPr/>
      <dgm:t>
        <a:bodyPr/>
        <a:lstStyle/>
        <a:p>
          <a:r>
            <a:rPr lang="ar-SA" sz="2800" dirty="0">
              <a:solidFill>
                <a:schemeClr val="tx2"/>
              </a:solidFill>
              <a:cs typeface="KFGQPC Uthmanic Script HAFS" panose="02000000000000000000" pitchFamily="2" charset="-78"/>
            </a:rPr>
            <a:t>ِلطَلَبٍ</a:t>
          </a:r>
          <a:endParaRPr lang="en-US" sz="2800" dirty="0">
            <a:solidFill>
              <a:schemeClr val="tx2"/>
            </a:solidFill>
            <a:cs typeface="KFGQPC Uthmanic Script HAFS" panose="02000000000000000000" pitchFamily="2" charset="-78"/>
          </a:endParaRPr>
        </a:p>
        <a:p>
          <a:r>
            <a:rPr lang="en-US" sz="2000" noProof="1">
              <a:solidFill>
                <a:schemeClr val="tx2"/>
              </a:solidFill>
            </a:rPr>
            <a:t>Untuk Diminta (DIBERI PILIHAN</a:t>
          </a:r>
          <a:r>
            <a:rPr lang="en-US" sz="2000" dirty="0">
              <a:solidFill>
                <a:schemeClr val="tx2"/>
              </a:solidFill>
            </a:rPr>
            <a:t>)</a:t>
          </a:r>
        </a:p>
      </dgm:t>
    </dgm:pt>
    <dgm:pt modelId="{930F3D34-5432-44E5-BC6A-01FB281CE610}" type="parTrans" cxnId="{75604FDB-9F86-4918-B492-51602A520ABF}">
      <dgm:prSet/>
      <dgm:spPr/>
      <dgm:t>
        <a:bodyPr/>
        <a:lstStyle/>
        <a:p>
          <a:endParaRPr lang="en-US"/>
        </a:p>
      </dgm:t>
    </dgm:pt>
    <dgm:pt modelId="{9D65EEF7-559E-42DA-983F-84ADC1C16F8E}" type="sibTrans" cxnId="{75604FDB-9F86-4918-B492-51602A520ABF}">
      <dgm:prSet/>
      <dgm:spPr/>
      <dgm:t>
        <a:bodyPr/>
        <a:lstStyle/>
        <a:p>
          <a:endParaRPr lang="en-US"/>
        </a:p>
      </dgm:t>
    </dgm:pt>
    <dgm:pt modelId="{B1AD49DF-CE79-443E-ACC3-CE24687B82F7}">
      <dgm:prSet phldrT="[Text]" custT="1"/>
      <dgm:spPr/>
      <dgm:t>
        <a:bodyPr/>
        <a:lstStyle/>
        <a:p>
          <a:pPr algn="l"/>
          <a:r>
            <a:rPr lang="en-US" sz="1300" b="1" noProof="1">
              <a:solidFill>
                <a:schemeClr val="tx2"/>
              </a:solidFill>
            </a:rPr>
            <a:t>QS. Al-Baqarah [2]:256</a:t>
          </a:r>
        </a:p>
        <a:p>
          <a:pPr algn="r" rtl="1"/>
          <a:r>
            <a:rPr lang="ar-SA" sz="2000" dirty="0">
              <a:solidFill>
                <a:schemeClr val="tx2"/>
              </a:solidFill>
              <a:cs typeface="KFGQPC Uthmanic Script HAFS" panose="02000000000000000000" pitchFamily="2" charset="-78"/>
            </a:rPr>
            <a:t>لَآ إِكۡرَاهَ فِي ٱلدِّينِۖ ٥٦ </a:t>
          </a:r>
          <a:endParaRPr lang="en-US" sz="2000" noProof="1">
            <a:solidFill>
              <a:schemeClr val="tx2"/>
            </a:solidFill>
            <a:cs typeface="KFGQPC Uthmanic Script HAFS" panose="02000000000000000000" pitchFamily="2" charset="-78"/>
          </a:endParaRPr>
        </a:p>
        <a:p>
          <a:pPr algn="l"/>
          <a:r>
            <a:rPr lang="en-US" sz="1300" b="1" noProof="1">
              <a:solidFill>
                <a:schemeClr val="tx2"/>
              </a:solidFill>
            </a:rPr>
            <a:t>QS. Al-Kahfi [18]: 29</a:t>
          </a:r>
        </a:p>
        <a:p>
          <a:pPr algn="r" rtl="1"/>
          <a:r>
            <a:rPr lang="ar-SA" sz="2000" dirty="0">
              <a:solidFill>
                <a:schemeClr val="tx2"/>
              </a:solidFill>
              <a:cs typeface="KFGQPC Uthmanic Script HAFS" panose="02000000000000000000" pitchFamily="2" charset="-78"/>
            </a:rPr>
            <a:t>فَمَن شَآءَ فَلۡيُؤۡمِن وَمَن شَآءَ فَلۡيَكۡفُرۡۚ ٢٩ </a:t>
          </a:r>
          <a:endParaRPr lang="en-US" sz="2000" noProof="1">
            <a:solidFill>
              <a:schemeClr val="tx2"/>
            </a:solidFill>
            <a:cs typeface="KFGQPC Uthmanic Script HAFS" panose="02000000000000000000" pitchFamily="2" charset="-78"/>
          </a:endParaRPr>
        </a:p>
      </dgm:t>
    </dgm:pt>
    <dgm:pt modelId="{1F378C73-9103-4584-8A3B-7C78959AC13C}" type="parTrans" cxnId="{7411019E-CE13-4C1B-97AA-E2C9C14CAE07}">
      <dgm:prSet/>
      <dgm:spPr/>
      <dgm:t>
        <a:bodyPr/>
        <a:lstStyle/>
        <a:p>
          <a:endParaRPr lang="en-US"/>
        </a:p>
      </dgm:t>
    </dgm:pt>
    <dgm:pt modelId="{568EC01B-A9B9-4C68-9888-BB102418BCB1}" type="sibTrans" cxnId="{7411019E-CE13-4C1B-97AA-E2C9C14CAE07}">
      <dgm:prSet/>
      <dgm:spPr/>
      <dgm:t>
        <a:bodyPr/>
        <a:lstStyle/>
        <a:p>
          <a:endParaRPr lang="en-US"/>
        </a:p>
      </dgm:t>
    </dgm:pt>
    <dgm:pt modelId="{C16885B9-DF05-40C5-8917-285A68CCB070}">
      <dgm:prSet phldrT="[Text]" custT="1"/>
      <dgm:spPr/>
      <dgm:t>
        <a:bodyPr/>
        <a:lstStyle/>
        <a:p>
          <a:r>
            <a:rPr lang="ar-SA" sz="2800" dirty="0">
              <a:solidFill>
                <a:schemeClr val="tx2"/>
              </a:solidFill>
              <a:cs typeface="KFGQPC Uthmanic Script HAFS" panose="02000000000000000000" pitchFamily="2" charset="-78"/>
            </a:rPr>
            <a:t>لأَمْرٍ</a:t>
          </a:r>
        </a:p>
        <a:p>
          <a:r>
            <a:rPr lang="en-US" sz="1800" noProof="1">
              <a:solidFill>
                <a:schemeClr val="tx2"/>
              </a:solidFill>
              <a:cs typeface="KFGQPC Uthmanic Script HAFS" panose="02000000000000000000" pitchFamily="2" charset="-78"/>
            </a:rPr>
            <a:t>Untuk Diperintah (PAKSA</a:t>
          </a:r>
          <a:r>
            <a:rPr lang="en-US" sz="1800" dirty="0">
              <a:solidFill>
                <a:schemeClr val="tx2"/>
              </a:solidFill>
              <a:cs typeface="KFGQPC Uthmanic Script HAFS" panose="02000000000000000000" pitchFamily="2" charset="-78"/>
            </a:rPr>
            <a:t>)</a:t>
          </a:r>
          <a:endParaRPr lang="en-US" sz="1800" dirty="0">
            <a:solidFill>
              <a:schemeClr val="tx2"/>
            </a:solidFill>
          </a:endParaRPr>
        </a:p>
      </dgm:t>
    </dgm:pt>
    <dgm:pt modelId="{0CF4E21C-919B-4363-A06C-EF328820FD30}" type="parTrans" cxnId="{A1EE8128-07B4-4CF6-96D0-F52C826B404C}">
      <dgm:prSet/>
      <dgm:spPr/>
      <dgm:t>
        <a:bodyPr/>
        <a:lstStyle/>
        <a:p>
          <a:endParaRPr lang="en-US"/>
        </a:p>
      </dgm:t>
    </dgm:pt>
    <dgm:pt modelId="{C61EA8FB-44B3-434F-859E-5EEB4739C0D4}" type="sibTrans" cxnId="{A1EE8128-07B4-4CF6-96D0-F52C826B404C}">
      <dgm:prSet/>
      <dgm:spPr/>
      <dgm:t>
        <a:bodyPr/>
        <a:lstStyle/>
        <a:p>
          <a:endParaRPr lang="en-US"/>
        </a:p>
      </dgm:t>
    </dgm:pt>
    <dgm:pt modelId="{B655F4DC-7CB5-4639-A8F0-7E337E37CD2D}">
      <dgm:prSet phldrT="[Text]" custT="1"/>
      <dgm:spPr/>
      <dgm:t>
        <a:bodyPr/>
        <a:lstStyle/>
        <a:p>
          <a:pPr algn="l"/>
          <a:r>
            <a:rPr lang="en-US" sz="1800" noProof="1">
              <a:solidFill>
                <a:schemeClr val="tx2"/>
              </a:solidFill>
            </a:rPr>
            <a:t>QS. Yaasin [36]:82</a:t>
          </a:r>
        </a:p>
        <a:p>
          <a:pPr algn="r" rtl="1"/>
          <a:r>
            <a:rPr lang="ar-SA" sz="2000" dirty="0">
              <a:solidFill>
                <a:schemeClr val="tx2"/>
              </a:solidFill>
              <a:cs typeface="KFGQPC Uthmanic Script HAFS" panose="02000000000000000000" pitchFamily="2" charset="-78"/>
            </a:rPr>
            <a:t>إِنَّمَآ أَمۡرُهُۥٓ إِذَآ أَرَادَ شَيۡ‍ًٔا أَن يَقُولَ لَهُۥ كُن فَيَكُونُ ٨٢ </a:t>
          </a:r>
          <a:endParaRPr lang="en-US" sz="2000" dirty="0">
            <a:solidFill>
              <a:schemeClr val="tx2"/>
            </a:solidFill>
            <a:cs typeface="KFGQPC Uthmanic Script HAFS" panose="02000000000000000000" pitchFamily="2" charset="-78"/>
          </a:endParaRPr>
        </a:p>
      </dgm:t>
    </dgm:pt>
    <dgm:pt modelId="{18F5A204-8C40-4EEA-A719-A074C223A462}" type="parTrans" cxnId="{9B7679F9-AAA1-498E-9AF9-E446F8FB15F7}">
      <dgm:prSet/>
      <dgm:spPr/>
      <dgm:t>
        <a:bodyPr/>
        <a:lstStyle/>
        <a:p>
          <a:endParaRPr lang="en-US"/>
        </a:p>
      </dgm:t>
    </dgm:pt>
    <dgm:pt modelId="{769446E1-7EB4-452E-9D8C-3381DF2692C2}" type="sibTrans" cxnId="{9B7679F9-AAA1-498E-9AF9-E446F8FB15F7}">
      <dgm:prSet/>
      <dgm:spPr/>
      <dgm:t>
        <a:bodyPr/>
        <a:lstStyle/>
        <a:p>
          <a:endParaRPr lang="en-US"/>
        </a:p>
      </dgm:t>
    </dgm:pt>
    <dgm:pt modelId="{9E8ED156-A308-4FF0-9FBB-08264731A1F8}" type="pres">
      <dgm:prSet presAssocID="{DFD6461D-500B-4565-AC6F-E70E634B45E8}" presName="hierChild1" presStyleCnt="0">
        <dgm:presLayoutVars>
          <dgm:chPref val="1"/>
          <dgm:dir/>
          <dgm:animOne val="branch"/>
          <dgm:animLvl val="lvl"/>
          <dgm:resizeHandles/>
        </dgm:presLayoutVars>
      </dgm:prSet>
      <dgm:spPr/>
    </dgm:pt>
    <dgm:pt modelId="{9032C310-4BEC-4293-A662-F64D30CC0DD1}" type="pres">
      <dgm:prSet presAssocID="{C19292B5-7800-4927-845A-31063CA037D6}" presName="hierRoot1" presStyleCnt="0"/>
      <dgm:spPr/>
    </dgm:pt>
    <dgm:pt modelId="{B931F13C-B179-4E0E-9C21-6A3BF00D42B1}" type="pres">
      <dgm:prSet presAssocID="{C19292B5-7800-4927-845A-31063CA037D6}" presName="composite" presStyleCnt="0"/>
      <dgm:spPr/>
    </dgm:pt>
    <dgm:pt modelId="{B5124F97-F0CF-4CA6-AF09-AE8A6348F34F}" type="pres">
      <dgm:prSet presAssocID="{C19292B5-7800-4927-845A-31063CA037D6}" presName="background" presStyleLbl="node0" presStyleIdx="0" presStyleCnt="1"/>
      <dgm:spPr/>
    </dgm:pt>
    <dgm:pt modelId="{95EF7573-A040-498A-BCAA-E4DD8EF2B2B3}" type="pres">
      <dgm:prSet presAssocID="{C19292B5-7800-4927-845A-31063CA037D6}" presName="text" presStyleLbl="fgAcc0" presStyleIdx="0" presStyleCnt="1" custScaleX="393290" custScaleY="85951">
        <dgm:presLayoutVars>
          <dgm:chPref val="3"/>
        </dgm:presLayoutVars>
      </dgm:prSet>
      <dgm:spPr/>
    </dgm:pt>
    <dgm:pt modelId="{6A3B5624-A2C5-4C48-9F71-7279C80E720A}" type="pres">
      <dgm:prSet presAssocID="{C19292B5-7800-4927-845A-31063CA037D6}" presName="hierChild2" presStyleCnt="0"/>
      <dgm:spPr/>
    </dgm:pt>
    <dgm:pt modelId="{8DBC4337-44F8-46B0-B8EF-A2E809583AB5}" type="pres">
      <dgm:prSet presAssocID="{930F3D34-5432-44E5-BC6A-01FB281CE610}" presName="Name10" presStyleLbl="parChTrans1D2" presStyleIdx="0" presStyleCnt="2"/>
      <dgm:spPr/>
    </dgm:pt>
    <dgm:pt modelId="{1136143A-DDC4-4033-8B4A-9D6FFBEF06F7}" type="pres">
      <dgm:prSet presAssocID="{809BF179-56AA-463B-A7DA-FE26750D0133}" presName="hierRoot2" presStyleCnt="0"/>
      <dgm:spPr/>
    </dgm:pt>
    <dgm:pt modelId="{F66C36B3-2AEC-4F05-91E5-15F8860F8A58}" type="pres">
      <dgm:prSet presAssocID="{809BF179-56AA-463B-A7DA-FE26750D0133}" presName="composite2" presStyleCnt="0"/>
      <dgm:spPr/>
    </dgm:pt>
    <dgm:pt modelId="{74267430-7894-4C21-BFDD-D90D05FB9C70}" type="pres">
      <dgm:prSet presAssocID="{809BF179-56AA-463B-A7DA-FE26750D0133}" presName="background2" presStyleLbl="node2" presStyleIdx="0" presStyleCnt="2"/>
      <dgm:spPr/>
    </dgm:pt>
    <dgm:pt modelId="{FA4BE523-B8C4-4559-8D48-CF94B5C84937}" type="pres">
      <dgm:prSet presAssocID="{809BF179-56AA-463B-A7DA-FE26750D0133}" presName="text2" presStyleLbl="fgAcc2" presStyleIdx="0" presStyleCnt="2" custScaleX="109725" custLinFactNeighborX="-82065" custLinFactNeighborY="6621">
        <dgm:presLayoutVars>
          <dgm:chPref val="3"/>
        </dgm:presLayoutVars>
      </dgm:prSet>
      <dgm:spPr/>
    </dgm:pt>
    <dgm:pt modelId="{11E353DD-6233-44F4-B190-377F83825A34}" type="pres">
      <dgm:prSet presAssocID="{809BF179-56AA-463B-A7DA-FE26750D0133}" presName="hierChild3" presStyleCnt="0"/>
      <dgm:spPr/>
    </dgm:pt>
    <dgm:pt modelId="{A400CE82-F094-4056-A00B-C7804FBA770D}" type="pres">
      <dgm:prSet presAssocID="{1F378C73-9103-4584-8A3B-7C78959AC13C}" presName="Name17" presStyleLbl="parChTrans1D3" presStyleIdx="0" presStyleCnt="2"/>
      <dgm:spPr/>
    </dgm:pt>
    <dgm:pt modelId="{CCD0F034-9CBA-47FF-9C8B-CBE89F7ADE71}" type="pres">
      <dgm:prSet presAssocID="{B1AD49DF-CE79-443E-ACC3-CE24687B82F7}" presName="hierRoot3" presStyleCnt="0"/>
      <dgm:spPr/>
    </dgm:pt>
    <dgm:pt modelId="{BAE681C9-680D-420B-9751-F4366D135AAC}" type="pres">
      <dgm:prSet presAssocID="{B1AD49DF-CE79-443E-ACC3-CE24687B82F7}" presName="composite3" presStyleCnt="0"/>
      <dgm:spPr/>
    </dgm:pt>
    <dgm:pt modelId="{36D5EEDF-5469-4C8C-9B0C-573D7728A753}" type="pres">
      <dgm:prSet presAssocID="{B1AD49DF-CE79-443E-ACC3-CE24687B82F7}" presName="background3" presStyleLbl="node3" presStyleIdx="0" presStyleCnt="2"/>
      <dgm:spPr/>
    </dgm:pt>
    <dgm:pt modelId="{604E61AE-7D2C-45B0-A1CF-BDF83704C155}" type="pres">
      <dgm:prSet presAssocID="{B1AD49DF-CE79-443E-ACC3-CE24687B82F7}" presName="text3" presStyleLbl="fgAcc3" presStyleIdx="0" presStyleCnt="2" custScaleX="155061" custScaleY="112105" custLinFactNeighborX="-46573" custLinFactNeighborY="-1506">
        <dgm:presLayoutVars>
          <dgm:chPref val="3"/>
        </dgm:presLayoutVars>
      </dgm:prSet>
      <dgm:spPr/>
    </dgm:pt>
    <dgm:pt modelId="{84F31453-16E7-4392-830A-DF51C757662D}" type="pres">
      <dgm:prSet presAssocID="{B1AD49DF-CE79-443E-ACC3-CE24687B82F7}" presName="hierChild4" presStyleCnt="0"/>
      <dgm:spPr/>
    </dgm:pt>
    <dgm:pt modelId="{61791D62-E2F6-4233-8928-64AC75FEFA05}" type="pres">
      <dgm:prSet presAssocID="{0CF4E21C-919B-4363-A06C-EF328820FD30}" presName="Name10" presStyleLbl="parChTrans1D2" presStyleIdx="1" presStyleCnt="2"/>
      <dgm:spPr/>
    </dgm:pt>
    <dgm:pt modelId="{20175842-76CD-4CF4-99F4-DB4D556D8B05}" type="pres">
      <dgm:prSet presAssocID="{C16885B9-DF05-40C5-8917-285A68CCB070}" presName="hierRoot2" presStyleCnt="0"/>
      <dgm:spPr/>
    </dgm:pt>
    <dgm:pt modelId="{F9AF0F0D-278E-433A-B1E1-EAC73A7827BD}" type="pres">
      <dgm:prSet presAssocID="{C16885B9-DF05-40C5-8917-285A68CCB070}" presName="composite2" presStyleCnt="0"/>
      <dgm:spPr/>
    </dgm:pt>
    <dgm:pt modelId="{1403F614-3C0C-4F2F-8880-3CFE77FCD951}" type="pres">
      <dgm:prSet presAssocID="{C16885B9-DF05-40C5-8917-285A68CCB070}" presName="background2" presStyleLbl="node2" presStyleIdx="1" presStyleCnt="2"/>
      <dgm:spPr/>
    </dgm:pt>
    <dgm:pt modelId="{3C2F18E6-AB2A-4C76-B6DB-8F94AC956BCA}" type="pres">
      <dgm:prSet presAssocID="{C16885B9-DF05-40C5-8917-285A68CCB070}" presName="text2" presStyleLbl="fgAcc2" presStyleIdx="1" presStyleCnt="2" custScaleX="108089" custLinFactNeighborX="81912" custLinFactNeighborY="11717">
        <dgm:presLayoutVars>
          <dgm:chPref val="3"/>
        </dgm:presLayoutVars>
      </dgm:prSet>
      <dgm:spPr/>
    </dgm:pt>
    <dgm:pt modelId="{93F16544-15BE-4D8A-9D07-9C83A1D9321F}" type="pres">
      <dgm:prSet presAssocID="{C16885B9-DF05-40C5-8917-285A68CCB070}" presName="hierChild3" presStyleCnt="0"/>
      <dgm:spPr/>
    </dgm:pt>
    <dgm:pt modelId="{B086EAE1-8EA4-4D7F-9A1D-45753C5151CF}" type="pres">
      <dgm:prSet presAssocID="{18F5A204-8C40-4EEA-A719-A074C223A462}" presName="Name17" presStyleLbl="parChTrans1D3" presStyleIdx="1" presStyleCnt="2"/>
      <dgm:spPr/>
    </dgm:pt>
    <dgm:pt modelId="{DEE4059E-E620-4D70-91AD-46B530165EB9}" type="pres">
      <dgm:prSet presAssocID="{B655F4DC-7CB5-4639-A8F0-7E337E37CD2D}" presName="hierRoot3" presStyleCnt="0"/>
      <dgm:spPr/>
    </dgm:pt>
    <dgm:pt modelId="{B79D5FBF-9775-43A5-90A1-3097213A8AEB}" type="pres">
      <dgm:prSet presAssocID="{B655F4DC-7CB5-4639-A8F0-7E337E37CD2D}" presName="composite3" presStyleCnt="0"/>
      <dgm:spPr/>
    </dgm:pt>
    <dgm:pt modelId="{FFC9469E-7E1C-41EF-A877-2F0CC8CE6D2B}" type="pres">
      <dgm:prSet presAssocID="{B655F4DC-7CB5-4639-A8F0-7E337E37CD2D}" presName="background3" presStyleLbl="node3" presStyleIdx="1" presStyleCnt="2"/>
      <dgm:spPr/>
    </dgm:pt>
    <dgm:pt modelId="{29981FFD-C047-4A56-AD09-64BA1010BAD7}" type="pres">
      <dgm:prSet presAssocID="{B655F4DC-7CB5-4639-A8F0-7E337E37CD2D}" presName="text3" presStyleLbl="fgAcc3" presStyleIdx="1" presStyleCnt="2" custScaleX="152007" custLinFactNeighborX="34418" custLinFactNeighborY="5796">
        <dgm:presLayoutVars>
          <dgm:chPref val="3"/>
        </dgm:presLayoutVars>
      </dgm:prSet>
      <dgm:spPr/>
    </dgm:pt>
    <dgm:pt modelId="{58361930-3F32-4592-95B1-0E2CE49786CA}" type="pres">
      <dgm:prSet presAssocID="{B655F4DC-7CB5-4639-A8F0-7E337E37CD2D}" presName="hierChild4" presStyleCnt="0"/>
      <dgm:spPr/>
    </dgm:pt>
  </dgm:ptLst>
  <dgm:cxnLst>
    <dgm:cxn modelId="{EDFFDE01-E0A6-4A83-80D1-B7B6201F3261}" type="presOf" srcId="{B1AD49DF-CE79-443E-ACC3-CE24687B82F7}" destId="{604E61AE-7D2C-45B0-A1CF-BDF83704C155}" srcOrd="0" destOrd="0" presId="urn:microsoft.com/office/officeart/2005/8/layout/hierarchy1"/>
    <dgm:cxn modelId="{90226915-7358-4C16-94E7-CB8900D03B63}" type="presOf" srcId="{1F378C73-9103-4584-8A3B-7C78959AC13C}" destId="{A400CE82-F094-4056-A00B-C7804FBA770D}" srcOrd="0" destOrd="0" presId="urn:microsoft.com/office/officeart/2005/8/layout/hierarchy1"/>
    <dgm:cxn modelId="{FDB9591F-359D-4F12-859A-A3E4CC94ACD5}" type="presOf" srcId="{C19292B5-7800-4927-845A-31063CA037D6}" destId="{95EF7573-A040-498A-BCAA-E4DD8EF2B2B3}" srcOrd="0" destOrd="0" presId="urn:microsoft.com/office/officeart/2005/8/layout/hierarchy1"/>
    <dgm:cxn modelId="{A1EE8128-07B4-4CF6-96D0-F52C826B404C}" srcId="{C19292B5-7800-4927-845A-31063CA037D6}" destId="{C16885B9-DF05-40C5-8917-285A68CCB070}" srcOrd="1" destOrd="0" parTransId="{0CF4E21C-919B-4363-A06C-EF328820FD30}" sibTransId="{C61EA8FB-44B3-434F-859E-5EEB4739C0D4}"/>
    <dgm:cxn modelId="{D4CCD260-826D-4E00-826E-C23A54B3A88F}" type="presOf" srcId="{B655F4DC-7CB5-4639-A8F0-7E337E37CD2D}" destId="{29981FFD-C047-4A56-AD09-64BA1010BAD7}" srcOrd="0" destOrd="0" presId="urn:microsoft.com/office/officeart/2005/8/layout/hierarchy1"/>
    <dgm:cxn modelId="{0EBE0548-35A6-475A-939B-0E318DA096ED}" srcId="{DFD6461D-500B-4565-AC6F-E70E634B45E8}" destId="{C19292B5-7800-4927-845A-31063CA037D6}" srcOrd="0" destOrd="0" parTransId="{59BCB0F6-83D1-4703-A788-F1288EF8B014}" sibTransId="{F19B474F-C245-41EB-B562-D751948F1FD8}"/>
    <dgm:cxn modelId="{8FF4F783-B13C-4746-90F6-9C1025BD390C}" type="presOf" srcId="{DFD6461D-500B-4565-AC6F-E70E634B45E8}" destId="{9E8ED156-A308-4FF0-9FBB-08264731A1F8}" srcOrd="0" destOrd="0" presId="urn:microsoft.com/office/officeart/2005/8/layout/hierarchy1"/>
    <dgm:cxn modelId="{FDB7D79A-014A-4450-88AF-C8F62B2F3A69}" type="presOf" srcId="{809BF179-56AA-463B-A7DA-FE26750D0133}" destId="{FA4BE523-B8C4-4559-8D48-CF94B5C84937}" srcOrd="0" destOrd="0" presId="urn:microsoft.com/office/officeart/2005/8/layout/hierarchy1"/>
    <dgm:cxn modelId="{7411019E-CE13-4C1B-97AA-E2C9C14CAE07}" srcId="{809BF179-56AA-463B-A7DA-FE26750D0133}" destId="{B1AD49DF-CE79-443E-ACC3-CE24687B82F7}" srcOrd="0" destOrd="0" parTransId="{1F378C73-9103-4584-8A3B-7C78959AC13C}" sibTransId="{568EC01B-A9B9-4C68-9888-BB102418BCB1}"/>
    <dgm:cxn modelId="{136FC4AC-38F1-4264-B2D5-E620E077F3F9}" type="presOf" srcId="{18F5A204-8C40-4EEA-A719-A074C223A462}" destId="{B086EAE1-8EA4-4D7F-9A1D-45753C5151CF}" srcOrd="0" destOrd="0" presId="urn:microsoft.com/office/officeart/2005/8/layout/hierarchy1"/>
    <dgm:cxn modelId="{3A2D39B2-64A8-4D91-B614-145BB11E55A5}" type="presOf" srcId="{C16885B9-DF05-40C5-8917-285A68CCB070}" destId="{3C2F18E6-AB2A-4C76-B6DB-8F94AC956BCA}" srcOrd="0" destOrd="0" presId="urn:microsoft.com/office/officeart/2005/8/layout/hierarchy1"/>
    <dgm:cxn modelId="{75604FDB-9F86-4918-B492-51602A520ABF}" srcId="{C19292B5-7800-4927-845A-31063CA037D6}" destId="{809BF179-56AA-463B-A7DA-FE26750D0133}" srcOrd="0" destOrd="0" parTransId="{930F3D34-5432-44E5-BC6A-01FB281CE610}" sibTransId="{9D65EEF7-559E-42DA-983F-84ADC1C16F8E}"/>
    <dgm:cxn modelId="{E9CAC7DD-E67D-49B9-9B94-0504EB584458}" type="presOf" srcId="{0CF4E21C-919B-4363-A06C-EF328820FD30}" destId="{61791D62-E2F6-4233-8928-64AC75FEFA05}" srcOrd="0" destOrd="0" presId="urn:microsoft.com/office/officeart/2005/8/layout/hierarchy1"/>
    <dgm:cxn modelId="{08FC56E6-DC84-44DB-9188-C54262E13388}" type="presOf" srcId="{930F3D34-5432-44E5-BC6A-01FB281CE610}" destId="{8DBC4337-44F8-46B0-B8EF-A2E809583AB5}" srcOrd="0" destOrd="0" presId="urn:microsoft.com/office/officeart/2005/8/layout/hierarchy1"/>
    <dgm:cxn modelId="{9B7679F9-AAA1-498E-9AF9-E446F8FB15F7}" srcId="{C16885B9-DF05-40C5-8917-285A68CCB070}" destId="{B655F4DC-7CB5-4639-A8F0-7E337E37CD2D}" srcOrd="0" destOrd="0" parTransId="{18F5A204-8C40-4EEA-A719-A074C223A462}" sibTransId="{769446E1-7EB4-452E-9D8C-3381DF2692C2}"/>
    <dgm:cxn modelId="{9948BA33-380F-40CA-B74C-246011709566}" type="presParOf" srcId="{9E8ED156-A308-4FF0-9FBB-08264731A1F8}" destId="{9032C310-4BEC-4293-A662-F64D30CC0DD1}" srcOrd="0" destOrd="0" presId="urn:microsoft.com/office/officeart/2005/8/layout/hierarchy1"/>
    <dgm:cxn modelId="{C49B76A9-965F-4218-9B8C-D0F612287CD9}" type="presParOf" srcId="{9032C310-4BEC-4293-A662-F64D30CC0DD1}" destId="{B931F13C-B179-4E0E-9C21-6A3BF00D42B1}" srcOrd="0" destOrd="0" presId="urn:microsoft.com/office/officeart/2005/8/layout/hierarchy1"/>
    <dgm:cxn modelId="{D4FC7AA4-AFEE-480D-A87B-8DD93FAEDAB7}" type="presParOf" srcId="{B931F13C-B179-4E0E-9C21-6A3BF00D42B1}" destId="{B5124F97-F0CF-4CA6-AF09-AE8A6348F34F}" srcOrd="0" destOrd="0" presId="urn:microsoft.com/office/officeart/2005/8/layout/hierarchy1"/>
    <dgm:cxn modelId="{E5FD73A9-46DF-4C45-B5F3-7C2DD23140F3}" type="presParOf" srcId="{B931F13C-B179-4E0E-9C21-6A3BF00D42B1}" destId="{95EF7573-A040-498A-BCAA-E4DD8EF2B2B3}" srcOrd="1" destOrd="0" presId="urn:microsoft.com/office/officeart/2005/8/layout/hierarchy1"/>
    <dgm:cxn modelId="{D3C5E374-44EA-4C35-A48D-B0E83B78116C}" type="presParOf" srcId="{9032C310-4BEC-4293-A662-F64D30CC0DD1}" destId="{6A3B5624-A2C5-4C48-9F71-7279C80E720A}" srcOrd="1" destOrd="0" presId="urn:microsoft.com/office/officeart/2005/8/layout/hierarchy1"/>
    <dgm:cxn modelId="{B3F3FFA4-2FFF-4A6D-9A40-FE6B466EEB8C}" type="presParOf" srcId="{6A3B5624-A2C5-4C48-9F71-7279C80E720A}" destId="{8DBC4337-44F8-46B0-B8EF-A2E809583AB5}" srcOrd="0" destOrd="0" presId="urn:microsoft.com/office/officeart/2005/8/layout/hierarchy1"/>
    <dgm:cxn modelId="{3B90065B-7872-4E44-B543-6BED9D49A3B8}" type="presParOf" srcId="{6A3B5624-A2C5-4C48-9F71-7279C80E720A}" destId="{1136143A-DDC4-4033-8B4A-9D6FFBEF06F7}" srcOrd="1" destOrd="0" presId="urn:microsoft.com/office/officeart/2005/8/layout/hierarchy1"/>
    <dgm:cxn modelId="{5F0B6B65-201C-4DDD-96D2-49762E7031E0}" type="presParOf" srcId="{1136143A-DDC4-4033-8B4A-9D6FFBEF06F7}" destId="{F66C36B3-2AEC-4F05-91E5-15F8860F8A58}" srcOrd="0" destOrd="0" presId="urn:microsoft.com/office/officeart/2005/8/layout/hierarchy1"/>
    <dgm:cxn modelId="{631F9E91-0B30-4A95-AE50-0F1ACB670564}" type="presParOf" srcId="{F66C36B3-2AEC-4F05-91E5-15F8860F8A58}" destId="{74267430-7894-4C21-BFDD-D90D05FB9C70}" srcOrd="0" destOrd="0" presId="urn:microsoft.com/office/officeart/2005/8/layout/hierarchy1"/>
    <dgm:cxn modelId="{804A1119-FA25-478E-870F-7E908A33310F}" type="presParOf" srcId="{F66C36B3-2AEC-4F05-91E5-15F8860F8A58}" destId="{FA4BE523-B8C4-4559-8D48-CF94B5C84937}" srcOrd="1" destOrd="0" presId="urn:microsoft.com/office/officeart/2005/8/layout/hierarchy1"/>
    <dgm:cxn modelId="{92554699-9837-4664-B50F-AA588027AAD9}" type="presParOf" srcId="{1136143A-DDC4-4033-8B4A-9D6FFBEF06F7}" destId="{11E353DD-6233-44F4-B190-377F83825A34}" srcOrd="1" destOrd="0" presId="urn:microsoft.com/office/officeart/2005/8/layout/hierarchy1"/>
    <dgm:cxn modelId="{6D55D454-10B9-460A-BB8D-5668606C5763}" type="presParOf" srcId="{11E353DD-6233-44F4-B190-377F83825A34}" destId="{A400CE82-F094-4056-A00B-C7804FBA770D}" srcOrd="0" destOrd="0" presId="urn:microsoft.com/office/officeart/2005/8/layout/hierarchy1"/>
    <dgm:cxn modelId="{390FC683-69C0-4B30-942D-AF5884198E1A}" type="presParOf" srcId="{11E353DD-6233-44F4-B190-377F83825A34}" destId="{CCD0F034-9CBA-47FF-9C8B-CBE89F7ADE71}" srcOrd="1" destOrd="0" presId="urn:microsoft.com/office/officeart/2005/8/layout/hierarchy1"/>
    <dgm:cxn modelId="{D598778C-1E18-440F-BC44-6F379CFC32CD}" type="presParOf" srcId="{CCD0F034-9CBA-47FF-9C8B-CBE89F7ADE71}" destId="{BAE681C9-680D-420B-9751-F4366D135AAC}" srcOrd="0" destOrd="0" presId="urn:microsoft.com/office/officeart/2005/8/layout/hierarchy1"/>
    <dgm:cxn modelId="{278E78BD-7345-41C8-9FE9-2F8947033C8B}" type="presParOf" srcId="{BAE681C9-680D-420B-9751-F4366D135AAC}" destId="{36D5EEDF-5469-4C8C-9B0C-573D7728A753}" srcOrd="0" destOrd="0" presId="urn:microsoft.com/office/officeart/2005/8/layout/hierarchy1"/>
    <dgm:cxn modelId="{6B4C7BA1-A0C3-475C-99EE-F3C26C436EEE}" type="presParOf" srcId="{BAE681C9-680D-420B-9751-F4366D135AAC}" destId="{604E61AE-7D2C-45B0-A1CF-BDF83704C155}" srcOrd="1" destOrd="0" presId="urn:microsoft.com/office/officeart/2005/8/layout/hierarchy1"/>
    <dgm:cxn modelId="{22CA593F-5C24-4194-8014-DE328419C876}" type="presParOf" srcId="{CCD0F034-9CBA-47FF-9C8B-CBE89F7ADE71}" destId="{84F31453-16E7-4392-830A-DF51C757662D}" srcOrd="1" destOrd="0" presId="urn:microsoft.com/office/officeart/2005/8/layout/hierarchy1"/>
    <dgm:cxn modelId="{68E23620-39BF-482D-8D9D-C0563D8E2903}" type="presParOf" srcId="{6A3B5624-A2C5-4C48-9F71-7279C80E720A}" destId="{61791D62-E2F6-4233-8928-64AC75FEFA05}" srcOrd="2" destOrd="0" presId="urn:microsoft.com/office/officeart/2005/8/layout/hierarchy1"/>
    <dgm:cxn modelId="{B6600BD3-7B2B-40F8-B3C9-D8680C0AEF73}" type="presParOf" srcId="{6A3B5624-A2C5-4C48-9F71-7279C80E720A}" destId="{20175842-76CD-4CF4-99F4-DB4D556D8B05}" srcOrd="3" destOrd="0" presId="urn:microsoft.com/office/officeart/2005/8/layout/hierarchy1"/>
    <dgm:cxn modelId="{6475A6AD-5926-4A33-8454-3E33AA67E427}" type="presParOf" srcId="{20175842-76CD-4CF4-99F4-DB4D556D8B05}" destId="{F9AF0F0D-278E-433A-B1E1-EAC73A7827BD}" srcOrd="0" destOrd="0" presId="urn:microsoft.com/office/officeart/2005/8/layout/hierarchy1"/>
    <dgm:cxn modelId="{3A6F52E8-E3D2-4875-9908-B5D085AD1BE7}" type="presParOf" srcId="{F9AF0F0D-278E-433A-B1E1-EAC73A7827BD}" destId="{1403F614-3C0C-4F2F-8880-3CFE77FCD951}" srcOrd="0" destOrd="0" presId="urn:microsoft.com/office/officeart/2005/8/layout/hierarchy1"/>
    <dgm:cxn modelId="{EE7393B6-D6FC-4C27-B511-EA021DDB63F1}" type="presParOf" srcId="{F9AF0F0D-278E-433A-B1E1-EAC73A7827BD}" destId="{3C2F18E6-AB2A-4C76-B6DB-8F94AC956BCA}" srcOrd="1" destOrd="0" presId="urn:microsoft.com/office/officeart/2005/8/layout/hierarchy1"/>
    <dgm:cxn modelId="{FB138710-B964-493D-BE7E-45D3F90A770E}" type="presParOf" srcId="{20175842-76CD-4CF4-99F4-DB4D556D8B05}" destId="{93F16544-15BE-4D8A-9D07-9C83A1D9321F}" srcOrd="1" destOrd="0" presId="urn:microsoft.com/office/officeart/2005/8/layout/hierarchy1"/>
    <dgm:cxn modelId="{511EC7AE-8E84-4808-8ACA-1376E5675449}" type="presParOf" srcId="{93F16544-15BE-4D8A-9D07-9C83A1D9321F}" destId="{B086EAE1-8EA4-4D7F-9A1D-45753C5151CF}" srcOrd="0" destOrd="0" presId="urn:microsoft.com/office/officeart/2005/8/layout/hierarchy1"/>
    <dgm:cxn modelId="{585A62E4-9D25-479C-B5B1-1E261F8D5CFA}" type="presParOf" srcId="{93F16544-15BE-4D8A-9D07-9C83A1D9321F}" destId="{DEE4059E-E620-4D70-91AD-46B530165EB9}" srcOrd="1" destOrd="0" presId="urn:microsoft.com/office/officeart/2005/8/layout/hierarchy1"/>
    <dgm:cxn modelId="{2DC2557F-4B1A-4001-B8B8-ACB79A2124CE}" type="presParOf" srcId="{DEE4059E-E620-4D70-91AD-46B530165EB9}" destId="{B79D5FBF-9775-43A5-90A1-3097213A8AEB}" srcOrd="0" destOrd="0" presId="urn:microsoft.com/office/officeart/2005/8/layout/hierarchy1"/>
    <dgm:cxn modelId="{EE51838F-A56F-44E5-842F-CAD02DD2727D}" type="presParOf" srcId="{B79D5FBF-9775-43A5-90A1-3097213A8AEB}" destId="{FFC9469E-7E1C-41EF-A877-2F0CC8CE6D2B}" srcOrd="0" destOrd="0" presId="urn:microsoft.com/office/officeart/2005/8/layout/hierarchy1"/>
    <dgm:cxn modelId="{FF55BEAE-F79F-4ABE-A571-E9E12009815E}" type="presParOf" srcId="{B79D5FBF-9775-43A5-90A1-3097213A8AEB}" destId="{29981FFD-C047-4A56-AD09-64BA1010BAD7}" srcOrd="1" destOrd="0" presId="urn:microsoft.com/office/officeart/2005/8/layout/hierarchy1"/>
    <dgm:cxn modelId="{903F8629-F857-4C81-8433-A3CFBCC5080A}" type="presParOf" srcId="{DEE4059E-E620-4D70-91AD-46B530165EB9}" destId="{58361930-3F32-4592-95B1-0E2CE49786CA}"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B928F4C-7063-45E1-91DF-C0B26136B45D}" type="doc">
      <dgm:prSet loTypeId="urn:microsoft.com/office/officeart/2005/8/layout/bProcess3" loCatId="process" qsTypeId="urn:microsoft.com/office/officeart/2005/8/quickstyle/3d2" qsCatId="3D" csTypeId="urn:microsoft.com/office/officeart/2005/8/colors/colorful1" csCatId="colorful" phldr="1"/>
      <dgm:spPr/>
      <dgm:t>
        <a:bodyPr/>
        <a:lstStyle/>
        <a:p>
          <a:endParaRPr lang="en-US"/>
        </a:p>
      </dgm:t>
    </dgm:pt>
    <dgm:pt modelId="{449333AA-A788-45E1-B698-01DFC5D4003C}">
      <dgm:prSet phldrT="[Text]" custT="1"/>
      <dgm:spPr/>
      <dgm:t>
        <a:bodyPr/>
        <a:lstStyle/>
        <a:p>
          <a:r>
            <a:rPr lang="en-MY" sz="1800" b="1" dirty="0">
              <a:solidFill>
                <a:schemeClr val="tx2"/>
              </a:solidFill>
            </a:rPr>
            <a:t>1. QS. AL-HADID [57]: 1</a:t>
          </a:r>
          <a:endParaRPr lang="en-US" sz="1800" dirty="0">
            <a:solidFill>
              <a:schemeClr val="tx2"/>
            </a:solidFill>
          </a:endParaRPr>
        </a:p>
      </dgm:t>
    </dgm:pt>
    <dgm:pt modelId="{56566BA9-9D54-4687-904E-4D4897FF19F4}" type="parTrans" cxnId="{7DF12A36-5738-4A2A-9B57-FF89787E1C92}">
      <dgm:prSet/>
      <dgm:spPr/>
      <dgm:t>
        <a:bodyPr/>
        <a:lstStyle/>
        <a:p>
          <a:endParaRPr lang="en-US"/>
        </a:p>
      </dgm:t>
    </dgm:pt>
    <dgm:pt modelId="{03001BA1-98EF-4F4B-9A4F-0E24E4E1C880}" type="sibTrans" cxnId="{7DF12A36-5738-4A2A-9B57-FF89787E1C92}">
      <dgm:prSet/>
      <dgm:spPr/>
      <dgm:t>
        <a:bodyPr/>
        <a:lstStyle/>
        <a:p>
          <a:endParaRPr lang="en-US"/>
        </a:p>
      </dgm:t>
    </dgm:pt>
    <dgm:pt modelId="{EB715A22-4C1D-4D80-AEDE-B68AC22D526A}">
      <dgm:prSet phldrT="[Text]" custT="1"/>
      <dgm:spPr/>
      <dgm:t>
        <a:bodyPr/>
        <a:lstStyle/>
        <a:p>
          <a:r>
            <a:rPr lang="en-MY" sz="1800" b="1" dirty="0">
              <a:solidFill>
                <a:schemeClr val="tx2"/>
              </a:solidFill>
            </a:rPr>
            <a:t>2. QS. AL-HASYR [59]: 1</a:t>
          </a:r>
          <a:endParaRPr lang="en-US" sz="1800" dirty="0">
            <a:solidFill>
              <a:schemeClr val="tx2"/>
            </a:solidFill>
          </a:endParaRPr>
        </a:p>
      </dgm:t>
    </dgm:pt>
    <dgm:pt modelId="{54F15545-93B7-4147-8799-DEBA7713B993}" type="parTrans" cxnId="{B160A44C-36BA-4909-B38C-040D1BBFFEC8}">
      <dgm:prSet/>
      <dgm:spPr/>
      <dgm:t>
        <a:bodyPr/>
        <a:lstStyle/>
        <a:p>
          <a:endParaRPr lang="en-US"/>
        </a:p>
      </dgm:t>
    </dgm:pt>
    <dgm:pt modelId="{B4CD85B2-2CA1-43BE-9124-521D8240277A}" type="sibTrans" cxnId="{B160A44C-36BA-4909-B38C-040D1BBFFEC8}">
      <dgm:prSet/>
      <dgm:spPr/>
      <dgm:t>
        <a:bodyPr/>
        <a:lstStyle/>
        <a:p>
          <a:endParaRPr lang="en-US"/>
        </a:p>
      </dgm:t>
    </dgm:pt>
    <dgm:pt modelId="{5B3EE244-D6C4-405E-AF98-27F06052B9F4}">
      <dgm:prSet phldrT="[Text]" custT="1"/>
      <dgm:spPr/>
      <dgm:t>
        <a:bodyPr/>
        <a:lstStyle/>
        <a:p>
          <a:r>
            <a:rPr lang="en-MY" sz="1800" b="1" dirty="0">
              <a:solidFill>
                <a:schemeClr val="tx2"/>
              </a:solidFill>
            </a:rPr>
            <a:t>3. QS. AS-SHAFF [61]: 1</a:t>
          </a:r>
          <a:endParaRPr lang="en-US" sz="1800" dirty="0">
            <a:solidFill>
              <a:schemeClr val="tx2"/>
            </a:solidFill>
          </a:endParaRPr>
        </a:p>
      </dgm:t>
    </dgm:pt>
    <dgm:pt modelId="{15D8AB34-F584-4050-978A-A289E7D41769}" type="parTrans" cxnId="{A26319F1-A9E2-484C-AA64-8CCBA61623BB}">
      <dgm:prSet/>
      <dgm:spPr/>
      <dgm:t>
        <a:bodyPr/>
        <a:lstStyle/>
        <a:p>
          <a:endParaRPr lang="en-US"/>
        </a:p>
      </dgm:t>
    </dgm:pt>
    <dgm:pt modelId="{353E3EBB-C28A-4951-B902-6A191BAC8115}" type="sibTrans" cxnId="{A26319F1-A9E2-484C-AA64-8CCBA61623BB}">
      <dgm:prSet/>
      <dgm:spPr/>
      <dgm:t>
        <a:bodyPr/>
        <a:lstStyle/>
        <a:p>
          <a:endParaRPr lang="en-US"/>
        </a:p>
      </dgm:t>
    </dgm:pt>
    <dgm:pt modelId="{0A2F5AFD-DCB9-4098-95FB-1B5BFDCBCDC5}">
      <dgm:prSet phldrT="[Text]" custT="1"/>
      <dgm:spPr/>
      <dgm:t>
        <a:bodyPr/>
        <a:lstStyle/>
        <a:p>
          <a:r>
            <a:rPr lang="en-MY" sz="1800" b="1" dirty="0"/>
            <a:t>4. QS. AL-JUMU’AH [62]: 1</a:t>
          </a:r>
          <a:endParaRPr lang="en-US" sz="1800" dirty="0"/>
        </a:p>
      </dgm:t>
    </dgm:pt>
    <dgm:pt modelId="{8014BB8B-01E5-4481-866D-56034B26CEE6}" type="parTrans" cxnId="{D21F72B7-EC60-432D-AFD8-DFCC912EE756}">
      <dgm:prSet/>
      <dgm:spPr/>
      <dgm:t>
        <a:bodyPr/>
        <a:lstStyle/>
        <a:p>
          <a:endParaRPr lang="en-US"/>
        </a:p>
      </dgm:t>
    </dgm:pt>
    <dgm:pt modelId="{4C761583-2A31-4D1A-A3C2-95905B6DB667}" type="sibTrans" cxnId="{D21F72B7-EC60-432D-AFD8-DFCC912EE756}">
      <dgm:prSet/>
      <dgm:spPr/>
      <dgm:t>
        <a:bodyPr/>
        <a:lstStyle/>
        <a:p>
          <a:endParaRPr lang="en-US"/>
        </a:p>
      </dgm:t>
    </dgm:pt>
    <dgm:pt modelId="{FEF68FF4-E469-49E0-83D6-DFB96850B42C}">
      <dgm:prSet phldrT="[Text]" custT="1"/>
      <dgm:spPr/>
      <dgm:t>
        <a:bodyPr/>
        <a:lstStyle/>
        <a:p>
          <a:r>
            <a:rPr lang="en-MY" sz="1800" b="1" dirty="0">
              <a:solidFill>
                <a:schemeClr val="tx2"/>
              </a:solidFill>
            </a:rPr>
            <a:t>5. QS. AT-TAGHAABUN [64]: 1</a:t>
          </a:r>
          <a:endParaRPr lang="en-US" sz="1800" dirty="0">
            <a:solidFill>
              <a:schemeClr val="tx2"/>
            </a:solidFill>
          </a:endParaRPr>
        </a:p>
      </dgm:t>
    </dgm:pt>
    <dgm:pt modelId="{D2B85B43-CBF4-4188-A377-85E416C8E0DE}" type="parTrans" cxnId="{65B5D396-B04A-40B3-A0AB-54D6805412AA}">
      <dgm:prSet/>
      <dgm:spPr/>
      <dgm:t>
        <a:bodyPr/>
        <a:lstStyle/>
        <a:p>
          <a:endParaRPr lang="en-US"/>
        </a:p>
      </dgm:t>
    </dgm:pt>
    <dgm:pt modelId="{FC6E9958-FA7C-4E4B-9230-07B8285DBB21}" type="sibTrans" cxnId="{65B5D396-B04A-40B3-A0AB-54D6805412AA}">
      <dgm:prSet/>
      <dgm:spPr/>
      <dgm:t>
        <a:bodyPr/>
        <a:lstStyle/>
        <a:p>
          <a:endParaRPr lang="en-US"/>
        </a:p>
      </dgm:t>
    </dgm:pt>
    <dgm:pt modelId="{C669574D-20B0-407E-9418-0405B5679659}">
      <dgm:prSet phldrT="[Text]" custT="1"/>
      <dgm:spPr/>
      <dgm:t>
        <a:bodyPr/>
        <a:lstStyle/>
        <a:p>
          <a:r>
            <a:rPr lang="en-MY" sz="1800" b="1" dirty="0">
              <a:solidFill>
                <a:schemeClr val="tx2"/>
              </a:solidFill>
            </a:rPr>
            <a:t>6. QS. AL-A’LAA [87]: 1</a:t>
          </a:r>
          <a:endParaRPr lang="en-US" sz="1800" dirty="0">
            <a:solidFill>
              <a:schemeClr val="tx2"/>
            </a:solidFill>
          </a:endParaRPr>
        </a:p>
      </dgm:t>
    </dgm:pt>
    <dgm:pt modelId="{BD061262-17A3-42AC-A55D-E42F13C6A336}" type="parTrans" cxnId="{A32E1757-AD7D-47F3-8745-6201DEB38BFD}">
      <dgm:prSet/>
      <dgm:spPr/>
      <dgm:t>
        <a:bodyPr/>
        <a:lstStyle/>
        <a:p>
          <a:endParaRPr lang="en-US"/>
        </a:p>
      </dgm:t>
    </dgm:pt>
    <dgm:pt modelId="{CF92A3AC-6DF8-4654-8E93-6203D46AAB0C}" type="sibTrans" cxnId="{A32E1757-AD7D-47F3-8745-6201DEB38BFD}">
      <dgm:prSet/>
      <dgm:spPr/>
      <dgm:t>
        <a:bodyPr/>
        <a:lstStyle/>
        <a:p>
          <a:endParaRPr lang="en-US"/>
        </a:p>
      </dgm:t>
    </dgm:pt>
    <dgm:pt modelId="{C8C7ADA7-EDD4-4080-8AC9-5C25B6CE223C}">
      <dgm:prSet phldrT="[Text]" custT="1"/>
      <dgm:spPr/>
      <dgm:t>
        <a:bodyPr/>
        <a:lstStyle/>
        <a:p>
          <a:r>
            <a:rPr lang="en-MY" sz="1800" b="1" dirty="0">
              <a:solidFill>
                <a:schemeClr val="tx2"/>
              </a:solidFill>
            </a:rPr>
            <a:t>7. QS. AL-ISRAA’ [17]: 1</a:t>
          </a:r>
          <a:endParaRPr lang="en-US" sz="1800" dirty="0">
            <a:solidFill>
              <a:schemeClr val="tx2"/>
            </a:solidFill>
          </a:endParaRPr>
        </a:p>
        <a:p>
          <a:endParaRPr lang="en-US" sz="2100" dirty="0">
            <a:solidFill>
              <a:schemeClr val="tx2"/>
            </a:solidFill>
          </a:endParaRPr>
        </a:p>
      </dgm:t>
    </dgm:pt>
    <dgm:pt modelId="{E3A8B06E-3994-425B-B494-08F3D50B8BC8}" type="parTrans" cxnId="{9E2DF719-884C-4980-92F7-AE4679B9513B}">
      <dgm:prSet/>
      <dgm:spPr/>
      <dgm:t>
        <a:bodyPr/>
        <a:lstStyle/>
        <a:p>
          <a:endParaRPr lang="en-US"/>
        </a:p>
      </dgm:t>
    </dgm:pt>
    <dgm:pt modelId="{D8CA084B-57A9-4962-B215-CFA187114CB6}" type="sibTrans" cxnId="{9E2DF719-884C-4980-92F7-AE4679B9513B}">
      <dgm:prSet/>
      <dgm:spPr/>
      <dgm:t>
        <a:bodyPr/>
        <a:lstStyle/>
        <a:p>
          <a:endParaRPr lang="en-US"/>
        </a:p>
      </dgm:t>
    </dgm:pt>
    <dgm:pt modelId="{711C876A-9E36-4ECB-B320-C725969D1992}" type="pres">
      <dgm:prSet presAssocID="{8B928F4C-7063-45E1-91DF-C0B26136B45D}" presName="Name0" presStyleCnt="0">
        <dgm:presLayoutVars>
          <dgm:dir/>
          <dgm:resizeHandles val="exact"/>
        </dgm:presLayoutVars>
      </dgm:prSet>
      <dgm:spPr/>
    </dgm:pt>
    <dgm:pt modelId="{9CD6D161-B4C6-4652-972F-EFAEC4736F0D}" type="pres">
      <dgm:prSet presAssocID="{449333AA-A788-45E1-B698-01DFC5D4003C}" presName="node" presStyleLbl="node1" presStyleIdx="0" presStyleCnt="7" custScaleX="110380" custLinFactNeighborX="2587" custLinFactNeighborY="-1326">
        <dgm:presLayoutVars>
          <dgm:bulletEnabled val="1"/>
        </dgm:presLayoutVars>
      </dgm:prSet>
      <dgm:spPr/>
    </dgm:pt>
    <dgm:pt modelId="{82F6077E-32FE-4D67-94F0-A5B1B0269C9B}" type="pres">
      <dgm:prSet presAssocID="{03001BA1-98EF-4F4B-9A4F-0E24E4E1C880}" presName="sibTrans" presStyleLbl="sibTrans1D1" presStyleIdx="0" presStyleCnt="6"/>
      <dgm:spPr/>
    </dgm:pt>
    <dgm:pt modelId="{AFCC8CF2-1F44-4CDB-9870-C003F01D7313}" type="pres">
      <dgm:prSet presAssocID="{03001BA1-98EF-4F4B-9A4F-0E24E4E1C880}" presName="connectorText" presStyleLbl="sibTrans1D1" presStyleIdx="0" presStyleCnt="6"/>
      <dgm:spPr/>
    </dgm:pt>
    <dgm:pt modelId="{79E973EA-98DA-477A-97AE-7D2BFDAF44DA}" type="pres">
      <dgm:prSet presAssocID="{EB715A22-4C1D-4D80-AEDE-B68AC22D526A}" presName="node" presStyleLbl="node1" presStyleIdx="1" presStyleCnt="7" custScaleX="111330" custLinFactNeighborX="10186" custLinFactNeighborY="-1326">
        <dgm:presLayoutVars>
          <dgm:bulletEnabled val="1"/>
        </dgm:presLayoutVars>
      </dgm:prSet>
      <dgm:spPr/>
    </dgm:pt>
    <dgm:pt modelId="{32B75748-0223-46BA-AD4F-3312A52AC68B}" type="pres">
      <dgm:prSet presAssocID="{B4CD85B2-2CA1-43BE-9124-521D8240277A}" presName="sibTrans" presStyleLbl="sibTrans1D1" presStyleIdx="1" presStyleCnt="6"/>
      <dgm:spPr/>
    </dgm:pt>
    <dgm:pt modelId="{CDDC5A2B-94A3-43E6-A99D-C342B639D451}" type="pres">
      <dgm:prSet presAssocID="{B4CD85B2-2CA1-43BE-9124-521D8240277A}" presName="connectorText" presStyleLbl="sibTrans1D1" presStyleIdx="1" presStyleCnt="6"/>
      <dgm:spPr/>
    </dgm:pt>
    <dgm:pt modelId="{99F96092-8CD6-403E-9E8F-D2392EFA96B6}" type="pres">
      <dgm:prSet presAssocID="{5B3EE244-D6C4-405E-AF98-27F06052B9F4}" presName="node" presStyleLbl="node1" presStyleIdx="2" presStyleCnt="7" custScaleX="121476" custLinFactNeighborX="18562" custLinFactNeighborY="-1326">
        <dgm:presLayoutVars>
          <dgm:bulletEnabled val="1"/>
        </dgm:presLayoutVars>
      </dgm:prSet>
      <dgm:spPr/>
    </dgm:pt>
    <dgm:pt modelId="{1530153B-EB48-4E41-86B1-9D20F9AC808A}" type="pres">
      <dgm:prSet presAssocID="{353E3EBB-C28A-4951-B902-6A191BAC8115}" presName="sibTrans" presStyleLbl="sibTrans1D1" presStyleIdx="2" presStyleCnt="6"/>
      <dgm:spPr/>
    </dgm:pt>
    <dgm:pt modelId="{B9FA4647-B72C-4287-9703-E9278870E674}" type="pres">
      <dgm:prSet presAssocID="{353E3EBB-C28A-4951-B902-6A191BAC8115}" presName="connectorText" presStyleLbl="sibTrans1D1" presStyleIdx="2" presStyleCnt="6"/>
      <dgm:spPr/>
    </dgm:pt>
    <dgm:pt modelId="{A437607E-42E0-415B-8424-21ED7AC76CFF}" type="pres">
      <dgm:prSet presAssocID="{0A2F5AFD-DCB9-4098-95FB-1B5BFDCBCDC5}" presName="node" presStyleLbl="node1" presStyleIdx="3" presStyleCnt="7" custScaleX="114407">
        <dgm:presLayoutVars>
          <dgm:bulletEnabled val="1"/>
        </dgm:presLayoutVars>
      </dgm:prSet>
      <dgm:spPr/>
    </dgm:pt>
    <dgm:pt modelId="{E769B7EC-C842-4F04-AF7D-51431BB74A26}" type="pres">
      <dgm:prSet presAssocID="{4C761583-2A31-4D1A-A3C2-95905B6DB667}" presName="sibTrans" presStyleLbl="sibTrans1D1" presStyleIdx="3" presStyleCnt="6"/>
      <dgm:spPr/>
    </dgm:pt>
    <dgm:pt modelId="{749F175D-903A-4BD1-B303-9FEFE253AC8B}" type="pres">
      <dgm:prSet presAssocID="{4C761583-2A31-4D1A-A3C2-95905B6DB667}" presName="connectorText" presStyleLbl="sibTrans1D1" presStyleIdx="3" presStyleCnt="6"/>
      <dgm:spPr/>
    </dgm:pt>
    <dgm:pt modelId="{816C91BF-2540-4CE4-A3B6-4CB729FB054B}" type="pres">
      <dgm:prSet presAssocID="{FEF68FF4-E469-49E0-83D6-DFB96850B42C}" presName="node" presStyleLbl="node1" presStyleIdx="4" presStyleCnt="7" custScaleX="128953">
        <dgm:presLayoutVars>
          <dgm:bulletEnabled val="1"/>
        </dgm:presLayoutVars>
      </dgm:prSet>
      <dgm:spPr/>
    </dgm:pt>
    <dgm:pt modelId="{CC4676D9-979E-473F-A089-B26584E85FCC}" type="pres">
      <dgm:prSet presAssocID="{FC6E9958-FA7C-4E4B-9230-07B8285DBB21}" presName="sibTrans" presStyleLbl="sibTrans1D1" presStyleIdx="4" presStyleCnt="6"/>
      <dgm:spPr/>
    </dgm:pt>
    <dgm:pt modelId="{E84B5050-0E3E-4183-A0BE-D8EC6AE07701}" type="pres">
      <dgm:prSet presAssocID="{FC6E9958-FA7C-4E4B-9230-07B8285DBB21}" presName="connectorText" presStyleLbl="sibTrans1D1" presStyleIdx="4" presStyleCnt="6"/>
      <dgm:spPr/>
    </dgm:pt>
    <dgm:pt modelId="{91EA7F51-8376-4106-8B47-A922200B787E}" type="pres">
      <dgm:prSet presAssocID="{C669574D-20B0-407E-9418-0405B5679659}" presName="node" presStyleLbl="node1" presStyleIdx="5" presStyleCnt="7" custScaleX="115087" custLinFactNeighborX="-4396" custLinFactNeighborY="862">
        <dgm:presLayoutVars>
          <dgm:bulletEnabled val="1"/>
        </dgm:presLayoutVars>
      </dgm:prSet>
      <dgm:spPr/>
    </dgm:pt>
    <dgm:pt modelId="{8AB4C5F9-A0B7-4A1B-B754-2E6EADD17481}" type="pres">
      <dgm:prSet presAssocID="{CF92A3AC-6DF8-4654-8E93-6203D46AAB0C}" presName="sibTrans" presStyleLbl="sibTrans1D1" presStyleIdx="5" presStyleCnt="6"/>
      <dgm:spPr/>
    </dgm:pt>
    <dgm:pt modelId="{E591B074-F904-4B21-AEB9-5C3DE59864E1}" type="pres">
      <dgm:prSet presAssocID="{CF92A3AC-6DF8-4654-8E93-6203D46AAB0C}" presName="connectorText" presStyleLbl="sibTrans1D1" presStyleIdx="5" presStyleCnt="6"/>
      <dgm:spPr/>
    </dgm:pt>
    <dgm:pt modelId="{A7FB7D18-7279-409F-B277-D44A3E8AE41E}" type="pres">
      <dgm:prSet presAssocID="{C8C7ADA7-EDD4-4080-8AC9-5C25B6CE223C}" presName="node" presStyleLbl="node1" presStyleIdx="6" presStyleCnt="7" custScaleX="141432" custScaleY="72787" custLinFactX="16745" custLinFactNeighborX="100000" custLinFactNeighborY="-14654">
        <dgm:presLayoutVars>
          <dgm:bulletEnabled val="1"/>
        </dgm:presLayoutVars>
      </dgm:prSet>
      <dgm:spPr/>
    </dgm:pt>
  </dgm:ptLst>
  <dgm:cxnLst>
    <dgm:cxn modelId="{9E2DF719-884C-4980-92F7-AE4679B9513B}" srcId="{8B928F4C-7063-45E1-91DF-C0B26136B45D}" destId="{C8C7ADA7-EDD4-4080-8AC9-5C25B6CE223C}" srcOrd="6" destOrd="0" parTransId="{E3A8B06E-3994-425B-B494-08F3D50B8BC8}" sibTransId="{D8CA084B-57A9-4962-B215-CFA187114CB6}"/>
    <dgm:cxn modelId="{2DEE521E-9755-4E0D-A55C-7CD028B75AFA}" type="presOf" srcId="{4C761583-2A31-4D1A-A3C2-95905B6DB667}" destId="{E769B7EC-C842-4F04-AF7D-51431BB74A26}" srcOrd="0" destOrd="0" presId="urn:microsoft.com/office/officeart/2005/8/layout/bProcess3"/>
    <dgm:cxn modelId="{A2ADF72F-8758-4C62-945B-35C684A24B70}" type="presOf" srcId="{CF92A3AC-6DF8-4654-8E93-6203D46AAB0C}" destId="{E591B074-F904-4B21-AEB9-5C3DE59864E1}" srcOrd="1" destOrd="0" presId="urn:microsoft.com/office/officeart/2005/8/layout/bProcess3"/>
    <dgm:cxn modelId="{7DF12A36-5738-4A2A-9B57-FF89787E1C92}" srcId="{8B928F4C-7063-45E1-91DF-C0B26136B45D}" destId="{449333AA-A788-45E1-B698-01DFC5D4003C}" srcOrd="0" destOrd="0" parTransId="{56566BA9-9D54-4687-904E-4D4897FF19F4}" sibTransId="{03001BA1-98EF-4F4B-9A4F-0E24E4E1C880}"/>
    <dgm:cxn modelId="{8604B937-7C7E-4324-A387-8A1D2EC0048B}" type="presOf" srcId="{8B928F4C-7063-45E1-91DF-C0B26136B45D}" destId="{711C876A-9E36-4ECB-B320-C725969D1992}" srcOrd="0" destOrd="0" presId="urn:microsoft.com/office/officeart/2005/8/layout/bProcess3"/>
    <dgm:cxn modelId="{741ECD37-3BC7-4410-BB3D-45755A5B259C}" type="presOf" srcId="{353E3EBB-C28A-4951-B902-6A191BAC8115}" destId="{1530153B-EB48-4E41-86B1-9D20F9AC808A}" srcOrd="0" destOrd="0" presId="urn:microsoft.com/office/officeart/2005/8/layout/bProcess3"/>
    <dgm:cxn modelId="{7C5BB238-C064-4493-949F-E0EF43DEE631}" type="presOf" srcId="{353E3EBB-C28A-4951-B902-6A191BAC8115}" destId="{B9FA4647-B72C-4287-9703-E9278870E674}" srcOrd="1" destOrd="0" presId="urn:microsoft.com/office/officeart/2005/8/layout/bProcess3"/>
    <dgm:cxn modelId="{CC3A4465-6BED-4FF9-A274-442C54A30F8C}" type="presOf" srcId="{5B3EE244-D6C4-405E-AF98-27F06052B9F4}" destId="{99F96092-8CD6-403E-9E8F-D2392EFA96B6}" srcOrd="0" destOrd="0" presId="urn:microsoft.com/office/officeart/2005/8/layout/bProcess3"/>
    <dgm:cxn modelId="{4C6B654B-66B2-4088-AC04-1469139EB2BD}" type="presOf" srcId="{B4CD85B2-2CA1-43BE-9124-521D8240277A}" destId="{CDDC5A2B-94A3-43E6-A99D-C342B639D451}" srcOrd="1" destOrd="0" presId="urn:microsoft.com/office/officeart/2005/8/layout/bProcess3"/>
    <dgm:cxn modelId="{B160A44C-36BA-4909-B38C-040D1BBFFEC8}" srcId="{8B928F4C-7063-45E1-91DF-C0B26136B45D}" destId="{EB715A22-4C1D-4D80-AEDE-B68AC22D526A}" srcOrd="1" destOrd="0" parTransId="{54F15545-93B7-4147-8799-DEBA7713B993}" sibTransId="{B4CD85B2-2CA1-43BE-9124-521D8240277A}"/>
    <dgm:cxn modelId="{9EE05C4E-DF46-430C-A358-25B229FAD2CD}" type="presOf" srcId="{C669574D-20B0-407E-9418-0405B5679659}" destId="{91EA7F51-8376-4106-8B47-A922200B787E}" srcOrd="0" destOrd="0" presId="urn:microsoft.com/office/officeart/2005/8/layout/bProcess3"/>
    <dgm:cxn modelId="{87B84775-412C-49BE-8838-394B49D7F968}" type="presOf" srcId="{B4CD85B2-2CA1-43BE-9124-521D8240277A}" destId="{32B75748-0223-46BA-AD4F-3312A52AC68B}" srcOrd="0" destOrd="0" presId="urn:microsoft.com/office/officeart/2005/8/layout/bProcess3"/>
    <dgm:cxn modelId="{A32E1757-AD7D-47F3-8745-6201DEB38BFD}" srcId="{8B928F4C-7063-45E1-91DF-C0B26136B45D}" destId="{C669574D-20B0-407E-9418-0405B5679659}" srcOrd="5" destOrd="0" parTransId="{BD061262-17A3-42AC-A55D-E42F13C6A336}" sibTransId="{CF92A3AC-6DF8-4654-8E93-6203D46AAB0C}"/>
    <dgm:cxn modelId="{3E705280-035A-4C57-B6D5-9CB17D33FADD}" type="presOf" srcId="{03001BA1-98EF-4F4B-9A4F-0E24E4E1C880}" destId="{82F6077E-32FE-4D67-94F0-A5B1B0269C9B}" srcOrd="0" destOrd="0" presId="urn:microsoft.com/office/officeart/2005/8/layout/bProcess3"/>
    <dgm:cxn modelId="{65B5D396-B04A-40B3-A0AB-54D6805412AA}" srcId="{8B928F4C-7063-45E1-91DF-C0B26136B45D}" destId="{FEF68FF4-E469-49E0-83D6-DFB96850B42C}" srcOrd="4" destOrd="0" parTransId="{D2B85B43-CBF4-4188-A377-85E416C8E0DE}" sibTransId="{FC6E9958-FA7C-4E4B-9230-07B8285DBB21}"/>
    <dgm:cxn modelId="{27387C98-44B3-4FB9-BE7D-E8CB02159AA0}" type="presOf" srcId="{C8C7ADA7-EDD4-4080-8AC9-5C25B6CE223C}" destId="{A7FB7D18-7279-409F-B277-D44A3E8AE41E}" srcOrd="0" destOrd="0" presId="urn:microsoft.com/office/officeart/2005/8/layout/bProcess3"/>
    <dgm:cxn modelId="{97677C9B-BB9B-4E28-8B47-C0E6AB733547}" type="presOf" srcId="{449333AA-A788-45E1-B698-01DFC5D4003C}" destId="{9CD6D161-B4C6-4652-972F-EFAEC4736F0D}" srcOrd="0" destOrd="0" presId="urn:microsoft.com/office/officeart/2005/8/layout/bProcess3"/>
    <dgm:cxn modelId="{2D359FA1-3B4D-48C5-B966-78BAFB1DFAEF}" type="presOf" srcId="{FC6E9958-FA7C-4E4B-9230-07B8285DBB21}" destId="{E84B5050-0E3E-4183-A0BE-D8EC6AE07701}" srcOrd="1" destOrd="0" presId="urn:microsoft.com/office/officeart/2005/8/layout/bProcess3"/>
    <dgm:cxn modelId="{8CEDEFAA-2F79-4815-B3A9-4E1D2C0B6357}" type="presOf" srcId="{03001BA1-98EF-4F4B-9A4F-0E24E4E1C880}" destId="{AFCC8CF2-1F44-4CDB-9870-C003F01D7313}" srcOrd="1" destOrd="0" presId="urn:microsoft.com/office/officeart/2005/8/layout/bProcess3"/>
    <dgm:cxn modelId="{922B7AB4-11C5-4D42-B7D6-915B395B2450}" type="presOf" srcId="{4C761583-2A31-4D1A-A3C2-95905B6DB667}" destId="{749F175D-903A-4BD1-B303-9FEFE253AC8B}" srcOrd="1" destOrd="0" presId="urn:microsoft.com/office/officeart/2005/8/layout/bProcess3"/>
    <dgm:cxn modelId="{D21F72B7-EC60-432D-AFD8-DFCC912EE756}" srcId="{8B928F4C-7063-45E1-91DF-C0B26136B45D}" destId="{0A2F5AFD-DCB9-4098-95FB-1B5BFDCBCDC5}" srcOrd="3" destOrd="0" parTransId="{8014BB8B-01E5-4481-866D-56034B26CEE6}" sibTransId="{4C761583-2A31-4D1A-A3C2-95905B6DB667}"/>
    <dgm:cxn modelId="{165F93BC-FCD3-43AA-8076-BF37B815F721}" type="presOf" srcId="{0A2F5AFD-DCB9-4098-95FB-1B5BFDCBCDC5}" destId="{A437607E-42E0-415B-8424-21ED7AC76CFF}" srcOrd="0" destOrd="0" presId="urn:microsoft.com/office/officeart/2005/8/layout/bProcess3"/>
    <dgm:cxn modelId="{99DAD4C3-AE0A-4C63-B183-FF44500C938E}" type="presOf" srcId="{FEF68FF4-E469-49E0-83D6-DFB96850B42C}" destId="{816C91BF-2540-4CE4-A3B6-4CB729FB054B}" srcOrd="0" destOrd="0" presId="urn:microsoft.com/office/officeart/2005/8/layout/bProcess3"/>
    <dgm:cxn modelId="{5E70A5D8-AACE-40D8-B468-7F6BA377D864}" type="presOf" srcId="{CF92A3AC-6DF8-4654-8E93-6203D46AAB0C}" destId="{8AB4C5F9-A0B7-4A1B-B754-2E6EADD17481}" srcOrd="0" destOrd="0" presId="urn:microsoft.com/office/officeart/2005/8/layout/bProcess3"/>
    <dgm:cxn modelId="{A560C5F0-7492-4F9B-9A87-90370E2821A1}" type="presOf" srcId="{EB715A22-4C1D-4D80-AEDE-B68AC22D526A}" destId="{79E973EA-98DA-477A-97AE-7D2BFDAF44DA}" srcOrd="0" destOrd="0" presId="urn:microsoft.com/office/officeart/2005/8/layout/bProcess3"/>
    <dgm:cxn modelId="{A26319F1-A9E2-484C-AA64-8CCBA61623BB}" srcId="{8B928F4C-7063-45E1-91DF-C0B26136B45D}" destId="{5B3EE244-D6C4-405E-AF98-27F06052B9F4}" srcOrd="2" destOrd="0" parTransId="{15D8AB34-F584-4050-978A-A289E7D41769}" sibTransId="{353E3EBB-C28A-4951-B902-6A191BAC8115}"/>
    <dgm:cxn modelId="{8D2E3DF6-78E3-42FD-8A65-788801F07B15}" type="presOf" srcId="{FC6E9958-FA7C-4E4B-9230-07B8285DBB21}" destId="{CC4676D9-979E-473F-A089-B26584E85FCC}" srcOrd="0" destOrd="0" presId="urn:microsoft.com/office/officeart/2005/8/layout/bProcess3"/>
    <dgm:cxn modelId="{AF8C5CEC-131A-4915-80E5-70BC49F2C769}" type="presParOf" srcId="{711C876A-9E36-4ECB-B320-C725969D1992}" destId="{9CD6D161-B4C6-4652-972F-EFAEC4736F0D}" srcOrd="0" destOrd="0" presId="urn:microsoft.com/office/officeart/2005/8/layout/bProcess3"/>
    <dgm:cxn modelId="{9110CF6E-B973-47B5-B75C-67084823A78D}" type="presParOf" srcId="{711C876A-9E36-4ECB-B320-C725969D1992}" destId="{82F6077E-32FE-4D67-94F0-A5B1B0269C9B}" srcOrd="1" destOrd="0" presId="urn:microsoft.com/office/officeart/2005/8/layout/bProcess3"/>
    <dgm:cxn modelId="{9704CE22-151C-4014-9124-134B6272D81F}" type="presParOf" srcId="{82F6077E-32FE-4D67-94F0-A5B1B0269C9B}" destId="{AFCC8CF2-1F44-4CDB-9870-C003F01D7313}" srcOrd="0" destOrd="0" presId="urn:microsoft.com/office/officeart/2005/8/layout/bProcess3"/>
    <dgm:cxn modelId="{02EA6C84-1654-4401-ABCA-9E10E5D779E7}" type="presParOf" srcId="{711C876A-9E36-4ECB-B320-C725969D1992}" destId="{79E973EA-98DA-477A-97AE-7D2BFDAF44DA}" srcOrd="2" destOrd="0" presId="urn:microsoft.com/office/officeart/2005/8/layout/bProcess3"/>
    <dgm:cxn modelId="{757AFE3A-42FF-4720-9876-4014EE4403CC}" type="presParOf" srcId="{711C876A-9E36-4ECB-B320-C725969D1992}" destId="{32B75748-0223-46BA-AD4F-3312A52AC68B}" srcOrd="3" destOrd="0" presId="urn:microsoft.com/office/officeart/2005/8/layout/bProcess3"/>
    <dgm:cxn modelId="{2DA5E5B4-D7C1-44BD-A443-57EFA402D8CC}" type="presParOf" srcId="{32B75748-0223-46BA-AD4F-3312A52AC68B}" destId="{CDDC5A2B-94A3-43E6-A99D-C342B639D451}" srcOrd="0" destOrd="0" presId="urn:microsoft.com/office/officeart/2005/8/layout/bProcess3"/>
    <dgm:cxn modelId="{1A9DB68E-52E6-4ADD-9852-FE5B7977B509}" type="presParOf" srcId="{711C876A-9E36-4ECB-B320-C725969D1992}" destId="{99F96092-8CD6-403E-9E8F-D2392EFA96B6}" srcOrd="4" destOrd="0" presId="urn:microsoft.com/office/officeart/2005/8/layout/bProcess3"/>
    <dgm:cxn modelId="{36B5A18F-5849-49B1-87AB-3927159344F9}" type="presParOf" srcId="{711C876A-9E36-4ECB-B320-C725969D1992}" destId="{1530153B-EB48-4E41-86B1-9D20F9AC808A}" srcOrd="5" destOrd="0" presId="urn:microsoft.com/office/officeart/2005/8/layout/bProcess3"/>
    <dgm:cxn modelId="{75ED0920-AED6-4578-91A4-73212320940C}" type="presParOf" srcId="{1530153B-EB48-4E41-86B1-9D20F9AC808A}" destId="{B9FA4647-B72C-4287-9703-E9278870E674}" srcOrd="0" destOrd="0" presId="urn:microsoft.com/office/officeart/2005/8/layout/bProcess3"/>
    <dgm:cxn modelId="{92D1328B-973B-446A-BCCD-E9D17B60055C}" type="presParOf" srcId="{711C876A-9E36-4ECB-B320-C725969D1992}" destId="{A437607E-42E0-415B-8424-21ED7AC76CFF}" srcOrd="6" destOrd="0" presId="urn:microsoft.com/office/officeart/2005/8/layout/bProcess3"/>
    <dgm:cxn modelId="{111E253E-9EEC-4B5D-A39D-A6BF00425FE0}" type="presParOf" srcId="{711C876A-9E36-4ECB-B320-C725969D1992}" destId="{E769B7EC-C842-4F04-AF7D-51431BB74A26}" srcOrd="7" destOrd="0" presId="urn:microsoft.com/office/officeart/2005/8/layout/bProcess3"/>
    <dgm:cxn modelId="{D3738F6A-B810-4607-A740-D67710B64573}" type="presParOf" srcId="{E769B7EC-C842-4F04-AF7D-51431BB74A26}" destId="{749F175D-903A-4BD1-B303-9FEFE253AC8B}" srcOrd="0" destOrd="0" presId="urn:microsoft.com/office/officeart/2005/8/layout/bProcess3"/>
    <dgm:cxn modelId="{1DAC3FA0-3E9F-41E8-A096-D95C006E0777}" type="presParOf" srcId="{711C876A-9E36-4ECB-B320-C725969D1992}" destId="{816C91BF-2540-4CE4-A3B6-4CB729FB054B}" srcOrd="8" destOrd="0" presId="urn:microsoft.com/office/officeart/2005/8/layout/bProcess3"/>
    <dgm:cxn modelId="{0F1A2E51-3F87-4071-8FF7-2C3493986F36}" type="presParOf" srcId="{711C876A-9E36-4ECB-B320-C725969D1992}" destId="{CC4676D9-979E-473F-A089-B26584E85FCC}" srcOrd="9" destOrd="0" presId="urn:microsoft.com/office/officeart/2005/8/layout/bProcess3"/>
    <dgm:cxn modelId="{7ECBB7B0-16AA-41F9-90E5-ED3C7DB5E5A4}" type="presParOf" srcId="{CC4676D9-979E-473F-A089-B26584E85FCC}" destId="{E84B5050-0E3E-4183-A0BE-D8EC6AE07701}" srcOrd="0" destOrd="0" presId="urn:microsoft.com/office/officeart/2005/8/layout/bProcess3"/>
    <dgm:cxn modelId="{8B2D6463-5E9C-42CA-B02B-FD511253D867}" type="presParOf" srcId="{711C876A-9E36-4ECB-B320-C725969D1992}" destId="{91EA7F51-8376-4106-8B47-A922200B787E}" srcOrd="10" destOrd="0" presId="urn:microsoft.com/office/officeart/2005/8/layout/bProcess3"/>
    <dgm:cxn modelId="{1BCC7383-5E2C-4106-A980-C1190ADE92F3}" type="presParOf" srcId="{711C876A-9E36-4ECB-B320-C725969D1992}" destId="{8AB4C5F9-A0B7-4A1B-B754-2E6EADD17481}" srcOrd="11" destOrd="0" presId="urn:microsoft.com/office/officeart/2005/8/layout/bProcess3"/>
    <dgm:cxn modelId="{0CC9AB76-EF02-4CB9-A609-E8CE740206E3}" type="presParOf" srcId="{8AB4C5F9-A0B7-4A1B-B754-2E6EADD17481}" destId="{E591B074-F904-4B21-AEB9-5C3DE59864E1}" srcOrd="0" destOrd="0" presId="urn:microsoft.com/office/officeart/2005/8/layout/bProcess3"/>
    <dgm:cxn modelId="{E4E47619-C09F-4D1B-8122-F14AB2F4445F}" type="presParOf" srcId="{711C876A-9E36-4ECB-B320-C725969D1992}" destId="{A7FB7D18-7279-409F-B277-D44A3E8AE41E}" srcOrd="12"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F43A310-0F9F-4949-A720-A6442AC77775}"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endParaRPr lang="en-US"/>
        </a:p>
      </dgm:t>
    </dgm:pt>
    <dgm:pt modelId="{39635584-3291-4A18-A44E-CF55361014E0}">
      <dgm:prSet phldrT="[Text]" custT="1"/>
      <dgm:spPr/>
      <dgm:t>
        <a:bodyPr/>
        <a:lstStyle/>
        <a:p>
          <a:r>
            <a:rPr lang="en-MY" sz="2000" dirty="0">
              <a:solidFill>
                <a:schemeClr val="tx2"/>
              </a:solidFill>
            </a:rPr>
            <a:t>QS. AL-HUJURAAT [49]: 7 </a:t>
          </a:r>
          <a:endParaRPr lang="en-US" sz="2000" dirty="0"/>
        </a:p>
      </dgm:t>
    </dgm:pt>
    <dgm:pt modelId="{DB9B79F0-765F-4C92-B2DD-C15DCD43013E}" type="parTrans" cxnId="{D30D59A2-D549-4C9B-BF12-4B97EB091D5B}">
      <dgm:prSet/>
      <dgm:spPr/>
      <dgm:t>
        <a:bodyPr/>
        <a:lstStyle/>
        <a:p>
          <a:endParaRPr lang="en-US"/>
        </a:p>
      </dgm:t>
    </dgm:pt>
    <dgm:pt modelId="{ED82748C-10BD-4B81-848F-09490574FCC3}" type="sibTrans" cxnId="{D30D59A2-D549-4C9B-BF12-4B97EB091D5B}">
      <dgm:prSet/>
      <dgm:spPr/>
      <dgm:t>
        <a:bodyPr/>
        <a:lstStyle/>
        <a:p>
          <a:endParaRPr lang="en-US"/>
        </a:p>
      </dgm:t>
    </dgm:pt>
    <dgm:pt modelId="{2945F8D1-220C-4C0E-8EAF-EDEA5F80123A}">
      <dgm:prSet phldrT="[Text]" phldr="1"/>
      <dgm:spPr/>
      <dgm:t>
        <a:bodyPr/>
        <a:lstStyle/>
        <a:p>
          <a:pPr algn="l"/>
          <a:endParaRPr lang="en-US" sz="1300" dirty="0"/>
        </a:p>
      </dgm:t>
    </dgm:pt>
    <dgm:pt modelId="{78C67FD2-7C7C-499A-A086-02C9FC64C1EE}" type="parTrans" cxnId="{FDBF0470-E97A-4404-9A81-14D20A1529D6}">
      <dgm:prSet/>
      <dgm:spPr/>
      <dgm:t>
        <a:bodyPr/>
        <a:lstStyle/>
        <a:p>
          <a:endParaRPr lang="en-US"/>
        </a:p>
      </dgm:t>
    </dgm:pt>
    <dgm:pt modelId="{56AE71FF-D9E2-4D7F-BD2B-EA82505F4465}" type="sibTrans" cxnId="{FDBF0470-E97A-4404-9A81-14D20A1529D6}">
      <dgm:prSet/>
      <dgm:spPr/>
      <dgm:t>
        <a:bodyPr/>
        <a:lstStyle/>
        <a:p>
          <a:endParaRPr lang="en-US"/>
        </a:p>
      </dgm:t>
    </dgm:pt>
    <dgm:pt modelId="{FD51BA27-B24F-4937-BE18-1EED7A9364DC}">
      <dgm:prSet phldrT="[Text]" custT="1"/>
      <dgm:spPr/>
      <dgm:t>
        <a:bodyPr/>
        <a:lstStyle/>
        <a:p>
          <a:r>
            <a:rPr lang="en-MY" sz="2000" dirty="0">
              <a:solidFill>
                <a:schemeClr val="tx2"/>
              </a:solidFill>
            </a:rPr>
            <a:t>QS. AL-HUJURAAT [49]: 14</a:t>
          </a:r>
          <a:endParaRPr lang="en-US" sz="2000" dirty="0"/>
        </a:p>
      </dgm:t>
    </dgm:pt>
    <dgm:pt modelId="{0ED3E7DD-8A16-4B78-9DD0-143E8FF83983}" type="parTrans" cxnId="{CFF93E4B-BDA2-4B61-907B-B60CDE29290E}">
      <dgm:prSet/>
      <dgm:spPr/>
      <dgm:t>
        <a:bodyPr/>
        <a:lstStyle/>
        <a:p>
          <a:endParaRPr lang="en-US"/>
        </a:p>
      </dgm:t>
    </dgm:pt>
    <dgm:pt modelId="{99343A42-4551-40DC-9D92-62E129FA0274}" type="sibTrans" cxnId="{CFF93E4B-BDA2-4B61-907B-B60CDE29290E}">
      <dgm:prSet/>
      <dgm:spPr/>
      <dgm:t>
        <a:bodyPr/>
        <a:lstStyle/>
        <a:p>
          <a:endParaRPr lang="en-US"/>
        </a:p>
      </dgm:t>
    </dgm:pt>
    <dgm:pt modelId="{9B2FF41A-1E23-4438-B91E-A2AC214BA20B}">
      <dgm:prSet phldrT="[Text]" phldr="1"/>
      <dgm:spPr/>
      <dgm:t>
        <a:bodyPr/>
        <a:lstStyle/>
        <a:p>
          <a:pPr algn="l"/>
          <a:endParaRPr lang="en-US" sz="1400" dirty="0"/>
        </a:p>
      </dgm:t>
    </dgm:pt>
    <dgm:pt modelId="{1D0F601E-6498-4B5A-B35E-DC8350FAD959}" type="parTrans" cxnId="{21676BC8-5C5A-4719-BDDB-B27BE8B599F2}">
      <dgm:prSet/>
      <dgm:spPr/>
      <dgm:t>
        <a:bodyPr/>
        <a:lstStyle/>
        <a:p>
          <a:endParaRPr lang="en-US"/>
        </a:p>
      </dgm:t>
    </dgm:pt>
    <dgm:pt modelId="{27595B4C-F034-4B16-AC51-5B8435F158CD}" type="sibTrans" cxnId="{21676BC8-5C5A-4719-BDDB-B27BE8B599F2}">
      <dgm:prSet/>
      <dgm:spPr/>
      <dgm:t>
        <a:bodyPr/>
        <a:lstStyle/>
        <a:p>
          <a:endParaRPr lang="en-US"/>
        </a:p>
      </dgm:t>
    </dgm:pt>
    <dgm:pt modelId="{3B43BF90-BCEF-46C3-9E2B-D1BF7FC17C66}">
      <dgm:prSet phldrT="[Text]" custT="1"/>
      <dgm:spPr/>
      <dgm:t>
        <a:bodyPr/>
        <a:lstStyle/>
        <a:p>
          <a:r>
            <a:rPr lang="en-MY" sz="2000" dirty="0">
              <a:solidFill>
                <a:schemeClr val="tx2"/>
              </a:solidFill>
            </a:rPr>
            <a:t>QS. AL-A’LAA [87]:9-11</a:t>
          </a:r>
        </a:p>
        <a:p>
          <a:endParaRPr lang="en-US" sz="1800" dirty="0"/>
        </a:p>
      </dgm:t>
    </dgm:pt>
    <dgm:pt modelId="{4297938E-237B-49CB-922B-9996CD91804E}" type="parTrans" cxnId="{DD42A709-0201-47C6-AB10-4BF3151A5574}">
      <dgm:prSet/>
      <dgm:spPr/>
      <dgm:t>
        <a:bodyPr/>
        <a:lstStyle/>
        <a:p>
          <a:endParaRPr lang="en-US"/>
        </a:p>
      </dgm:t>
    </dgm:pt>
    <dgm:pt modelId="{11DC36C7-7F3A-4966-8C2C-9702939054E4}" type="sibTrans" cxnId="{DD42A709-0201-47C6-AB10-4BF3151A5574}">
      <dgm:prSet/>
      <dgm:spPr/>
      <dgm:t>
        <a:bodyPr/>
        <a:lstStyle/>
        <a:p>
          <a:endParaRPr lang="en-US"/>
        </a:p>
      </dgm:t>
    </dgm:pt>
    <dgm:pt modelId="{AAB92838-5710-4706-8D07-D9B59BDB5D5F}">
      <dgm:prSet phldrT="[Text]" phldr="1"/>
      <dgm:spPr/>
      <dgm:t>
        <a:bodyPr/>
        <a:lstStyle/>
        <a:p>
          <a:pPr algn="l"/>
          <a:endParaRPr lang="en-US" sz="1400" dirty="0"/>
        </a:p>
      </dgm:t>
    </dgm:pt>
    <dgm:pt modelId="{4D475378-C002-48A9-9982-23F0916F6A24}" type="parTrans" cxnId="{9885D4D6-2506-4736-9D5B-7A451F77B0D2}">
      <dgm:prSet/>
      <dgm:spPr/>
      <dgm:t>
        <a:bodyPr/>
        <a:lstStyle/>
        <a:p>
          <a:endParaRPr lang="en-US"/>
        </a:p>
      </dgm:t>
    </dgm:pt>
    <dgm:pt modelId="{476432C9-4CDF-4CE9-9870-B7ABB72E5BC9}" type="sibTrans" cxnId="{9885D4D6-2506-4736-9D5B-7A451F77B0D2}">
      <dgm:prSet/>
      <dgm:spPr/>
      <dgm:t>
        <a:bodyPr/>
        <a:lstStyle/>
        <a:p>
          <a:endParaRPr lang="en-US"/>
        </a:p>
      </dgm:t>
    </dgm:pt>
    <dgm:pt modelId="{A6F01AB7-F6B4-46A1-8C72-417153CF977B}">
      <dgm:prSet custT="1"/>
      <dgm:spPr/>
      <dgm:t>
        <a:bodyPr/>
        <a:lstStyle/>
        <a:p>
          <a:pPr algn="r" rtl="1"/>
          <a:r>
            <a:rPr lang="ar-SA" sz="2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وَلَٰكِنَّ ٱللَّهَ ح</a:t>
          </a:r>
          <a:r>
            <a:rPr lang="ar-SA" sz="2200" dirty="0">
              <a:solidFill>
                <a:srgbClr val="7030A0"/>
              </a:solidFill>
              <a:latin typeface="KFGQPC Uthmanic Script HAFS" panose="02000000000000000000" pitchFamily="2" charset="-78"/>
              <a:ea typeface="Calibri" panose="020F0502020204030204" pitchFamily="34" charset="0"/>
              <a:cs typeface="KFGQPC Uthmanic Script HAFS" panose="02000000000000000000" pitchFamily="2" charset="-78"/>
            </a:rPr>
            <a:t>َبَّبَ</a:t>
          </a:r>
          <a:r>
            <a:rPr lang="ar-SA" sz="2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إِلَيۡكُمُ </a:t>
          </a:r>
          <a:r>
            <a:rPr lang="ar-SA" sz="2200" dirty="0">
              <a:solidFill>
                <a:srgbClr val="C00000"/>
              </a:solidFill>
              <a:latin typeface="KFGQPC Uthmanic Script HAFS" panose="02000000000000000000" pitchFamily="2" charset="-78"/>
              <a:ea typeface="Calibri" panose="020F0502020204030204" pitchFamily="34" charset="0"/>
              <a:cs typeface="KFGQPC Uthmanic Script HAFS" panose="02000000000000000000" pitchFamily="2" charset="-78"/>
            </a:rPr>
            <a:t>ٱلۡإِيمَٰنَ</a:t>
          </a:r>
          <a:r>
            <a:rPr lang="ar-SA" sz="2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وَزَيَّنَهُۥ فِي قُلُوبِكُمۡ وَ</a:t>
          </a:r>
          <a:r>
            <a:rPr lang="ar-SA" sz="2200" dirty="0">
              <a:solidFill>
                <a:srgbClr val="7030A0"/>
              </a:solidFill>
              <a:latin typeface="KFGQPC Uthmanic Script HAFS" panose="02000000000000000000" pitchFamily="2" charset="-78"/>
              <a:ea typeface="Calibri" panose="020F0502020204030204" pitchFamily="34" charset="0"/>
              <a:cs typeface="KFGQPC Uthmanic Script HAFS" panose="02000000000000000000" pitchFamily="2" charset="-78"/>
            </a:rPr>
            <a:t>كَرَّهَ</a:t>
          </a:r>
          <a:r>
            <a:rPr lang="ar-SA" sz="2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إِلَيۡكُمُ </a:t>
          </a:r>
          <a:r>
            <a:rPr lang="ar-SA" sz="2200" dirty="0">
              <a:solidFill>
                <a:srgbClr val="C00000"/>
              </a:solidFill>
              <a:latin typeface="KFGQPC Uthmanic Script HAFS" panose="02000000000000000000" pitchFamily="2" charset="-78"/>
              <a:ea typeface="Calibri" panose="020F0502020204030204" pitchFamily="34" charset="0"/>
              <a:cs typeface="KFGQPC Uthmanic Script HAFS" panose="02000000000000000000" pitchFamily="2" charset="-78"/>
            </a:rPr>
            <a:t>ٱلۡكُفۡرَ وَٱلۡفُسُوقَ وَٱلۡعِصۡيَانَۚ </a:t>
          </a:r>
          <a:r>
            <a:rPr lang="ar-SA" sz="2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أُوْلَٰٓئِكَ هُمُ ٱلرَّٰشِدُونَ ٧ </a:t>
          </a:r>
          <a:endParaRPr lang="en-US" sz="2200" dirty="0">
            <a:solidFill>
              <a:schemeClr val="tx2"/>
            </a:solidFill>
            <a:latin typeface="Calibri" panose="020F0502020204030204" pitchFamily="34" charset="0"/>
            <a:ea typeface="Calibri" panose="020F0502020204030204" pitchFamily="34" charset="0"/>
            <a:cs typeface="Arial" panose="020B0604020202020204" pitchFamily="34" charset="0"/>
          </a:endParaRPr>
        </a:p>
      </dgm:t>
    </dgm:pt>
    <dgm:pt modelId="{CE0BF10C-DF56-4D1B-A0D9-58341A629A1D}" type="parTrans" cxnId="{68EDA195-549A-4736-84A5-EE0BA6DE5370}">
      <dgm:prSet/>
      <dgm:spPr/>
      <dgm:t>
        <a:bodyPr/>
        <a:lstStyle/>
        <a:p>
          <a:endParaRPr lang="en-US"/>
        </a:p>
      </dgm:t>
    </dgm:pt>
    <dgm:pt modelId="{733817B9-963B-4278-8343-1F4CA63C9D7E}" type="sibTrans" cxnId="{68EDA195-549A-4736-84A5-EE0BA6DE5370}">
      <dgm:prSet/>
      <dgm:spPr/>
      <dgm:t>
        <a:bodyPr/>
        <a:lstStyle/>
        <a:p>
          <a:endParaRPr lang="en-US"/>
        </a:p>
      </dgm:t>
    </dgm:pt>
    <dgm:pt modelId="{178EA83B-3A52-4FC9-9A18-C2DEAACF71C9}">
      <dgm:prSet custT="1"/>
      <dgm:spPr/>
      <dgm:t>
        <a:bodyPr/>
        <a:lstStyle/>
        <a:p>
          <a:pPr algn="l"/>
          <a:r>
            <a:rPr lang="en-US" sz="1400" noProof="1">
              <a:solidFill>
                <a:schemeClr val="tx2"/>
              </a:solidFill>
              <a:latin typeface="Arial" panose="020B0604020202020204" pitchFamily="34" charset="0"/>
              <a:ea typeface="Calibri" panose="020F0502020204030204" pitchFamily="34" charset="0"/>
              <a:cs typeface="Arial" panose="020B0604020202020204" pitchFamily="34" charset="0"/>
            </a:rPr>
            <a:t>7. Tetapi Allah menjadikan kamu "cinta" kepada keimanan dan menjadikan keimanan itu indah di dalam hatimu serta menjadikan kamu benci kepada kekafiran, kefasikan, dan kedurhakaan. Mereka itulah orang-orang yang mengikuti jalan yang lurus</a:t>
          </a:r>
        </a:p>
        <a:p>
          <a:pPr algn="l"/>
          <a:endParaRPr lang="en-US" sz="1300" noProof="1">
            <a:latin typeface="Arial" panose="020B0604020202020204" pitchFamily="34" charset="0"/>
            <a:ea typeface="Calibri" panose="020F0502020204030204" pitchFamily="34" charset="0"/>
            <a:cs typeface="Arial" panose="020B0604020202020204" pitchFamily="34" charset="0"/>
          </a:endParaRPr>
        </a:p>
      </dgm:t>
    </dgm:pt>
    <dgm:pt modelId="{A885CC17-D87D-46E6-903A-F02750310F26}" type="parTrans" cxnId="{A0794BF7-C1D4-4AEE-B431-AAD423241A09}">
      <dgm:prSet/>
      <dgm:spPr/>
      <dgm:t>
        <a:bodyPr/>
        <a:lstStyle/>
        <a:p>
          <a:endParaRPr lang="en-US"/>
        </a:p>
      </dgm:t>
    </dgm:pt>
    <dgm:pt modelId="{B9234C43-5213-400C-91E9-E84A6087F482}" type="sibTrans" cxnId="{A0794BF7-C1D4-4AEE-B431-AAD423241A09}">
      <dgm:prSet/>
      <dgm:spPr/>
      <dgm:t>
        <a:bodyPr/>
        <a:lstStyle/>
        <a:p>
          <a:endParaRPr lang="en-US"/>
        </a:p>
      </dgm:t>
    </dgm:pt>
    <dgm:pt modelId="{33F51395-3A14-404B-A3D2-DDEBE3CAD576}">
      <dgm:prSet custT="1"/>
      <dgm:spPr/>
      <dgm:t>
        <a:bodyPr/>
        <a:lstStyle/>
        <a:p>
          <a:pPr algn="r" rtl="1"/>
          <a:r>
            <a:rPr lang="ar-SA" sz="24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قَالَتِ ٱلۡأَعۡرَابُ</a:t>
          </a:r>
          <a:r>
            <a:rPr lang="ar-SA" sz="2400" dirty="0">
              <a:solidFill>
                <a:srgbClr val="FF0000"/>
              </a:solidFill>
              <a:latin typeface="KFGQPC Uthmanic Script HAFS" panose="02000000000000000000" pitchFamily="2" charset="-78"/>
              <a:ea typeface="Calibri" panose="020F0502020204030204" pitchFamily="34" charset="0"/>
              <a:cs typeface="KFGQPC Uthmanic Script HAFS" panose="02000000000000000000" pitchFamily="2" charset="-78"/>
            </a:rPr>
            <a:t> ءَامَنَّاۖ </a:t>
          </a:r>
          <a:r>
            <a:rPr lang="ar-SA" sz="24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قُل لَّمۡ تُؤۡمِنُواْ وَلَٰكِن قُولُوٓاْ </a:t>
          </a:r>
          <a:r>
            <a:rPr lang="ar-SA" sz="2400" dirty="0">
              <a:solidFill>
                <a:srgbClr val="FF0000"/>
              </a:solidFill>
              <a:latin typeface="KFGQPC Uthmanic Script HAFS" panose="02000000000000000000" pitchFamily="2" charset="-78"/>
              <a:ea typeface="Calibri" panose="020F0502020204030204" pitchFamily="34" charset="0"/>
              <a:cs typeface="KFGQPC Uthmanic Script HAFS" panose="02000000000000000000" pitchFamily="2" charset="-78"/>
            </a:rPr>
            <a:t>أَسۡلَمۡنَا</a:t>
          </a:r>
          <a:r>
            <a:rPr lang="ar-SA" sz="24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وَ</a:t>
          </a:r>
          <a:r>
            <a:rPr lang="ar-SA" sz="2400" dirty="0">
              <a:solidFill>
                <a:srgbClr val="7030A0"/>
              </a:solidFill>
              <a:latin typeface="KFGQPC Uthmanic Script HAFS" panose="02000000000000000000" pitchFamily="2" charset="-78"/>
              <a:ea typeface="Calibri" panose="020F0502020204030204" pitchFamily="34" charset="0"/>
              <a:cs typeface="KFGQPC Uthmanic Script HAFS" panose="02000000000000000000" pitchFamily="2" charset="-78"/>
            </a:rPr>
            <a:t>لَمَّا</a:t>
          </a:r>
          <a:r>
            <a:rPr lang="ar-SA" sz="24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a:t>
          </a:r>
          <a:r>
            <a:rPr lang="ar-SA" sz="2400" dirty="0">
              <a:solidFill>
                <a:srgbClr val="7030A0"/>
              </a:solidFill>
              <a:latin typeface="KFGQPC Uthmanic Script HAFS" panose="02000000000000000000" pitchFamily="2" charset="-78"/>
              <a:ea typeface="Calibri" panose="020F0502020204030204" pitchFamily="34" charset="0"/>
              <a:cs typeface="KFGQPC Uthmanic Script HAFS" panose="02000000000000000000" pitchFamily="2" charset="-78"/>
            </a:rPr>
            <a:t>يَدۡخُلِ ٱلۡإِيمَٰنُ فِي قُلُوبِكُمۡۖ </a:t>
          </a:r>
          <a:endParaRPr lang="en-US" sz="2400" dirty="0">
            <a:solidFill>
              <a:srgbClr val="7030A0"/>
            </a:solidFill>
            <a:latin typeface="Calibri" panose="020F0502020204030204" pitchFamily="34" charset="0"/>
            <a:ea typeface="Calibri" panose="020F0502020204030204" pitchFamily="34" charset="0"/>
            <a:cs typeface="Arial" panose="020B0604020202020204" pitchFamily="34" charset="0"/>
          </a:endParaRPr>
        </a:p>
      </dgm:t>
    </dgm:pt>
    <dgm:pt modelId="{C456DD95-50F6-4E74-864B-ED873ECC0085}" type="parTrans" cxnId="{44360940-78ED-4C9F-8E31-8CE2C8113F1C}">
      <dgm:prSet/>
      <dgm:spPr/>
      <dgm:t>
        <a:bodyPr/>
        <a:lstStyle/>
        <a:p>
          <a:endParaRPr lang="en-US"/>
        </a:p>
      </dgm:t>
    </dgm:pt>
    <dgm:pt modelId="{15637726-57D1-4552-BC60-5D32C68D458A}" type="sibTrans" cxnId="{44360940-78ED-4C9F-8E31-8CE2C8113F1C}">
      <dgm:prSet/>
      <dgm:spPr/>
      <dgm:t>
        <a:bodyPr/>
        <a:lstStyle/>
        <a:p>
          <a:endParaRPr lang="en-US"/>
        </a:p>
      </dgm:t>
    </dgm:pt>
    <dgm:pt modelId="{FF11A3A5-A1E7-431F-82BD-7927A4040FFF}">
      <dgm:prSet/>
      <dgm:spPr/>
      <dgm:t>
        <a:bodyPr/>
        <a:lstStyle/>
        <a:p>
          <a:pPr algn="l"/>
          <a:r>
            <a:rPr lang="en-US" sz="1400" noProof="1">
              <a:solidFill>
                <a:schemeClr val="tx2"/>
              </a:solidFill>
              <a:latin typeface="Arial" panose="020B0604020202020204" pitchFamily="34" charset="0"/>
              <a:ea typeface="Calibri" panose="020F0502020204030204" pitchFamily="34" charset="0"/>
              <a:cs typeface="Arial" panose="020B0604020202020204" pitchFamily="34" charset="0"/>
            </a:rPr>
            <a:t>14. Orang-orang Arab Badui itu berkata: "Kami telah beriman". Katakanlah: "Kamu belum beriman, tapi katakanlah ´kami telah tunduk´, karena iman itu belum masuk ke dalam hatimu;</a:t>
          </a:r>
        </a:p>
        <a:p>
          <a:pPr algn="l"/>
          <a:endParaRPr lang="en-US" sz="1400" noProof="1">
            <a:latin typeface="Arial" panose="020B0604020202020204" pitchFamily="34" charset="0"/>
            <a:ea typeface="Calibri" panose="020F0502020204030204" pitchFamily="34" charset="0"/>
            <a:cs typeface="Arial" panose="020B0604020202020204" pitchFamily="34" charset="0"/>
          </a:endParaRPr>
        </a:p>
      </dgm:t>
    </dgm:pt>
    <dgm:pt modelId="{A2CD2E51-A247-4639-9DEF-505BF515BE85}" type="parTrans" cxnId="{0D8DE772-72DC-4AFC-86AA-2CAE8028849B}">
      <dgm:prSet/>
      <dgm:spPr/>
      <dgm:t>
        <a:bodyPr/>
        <a:lstStyle/>
        <a:p>
          <a:endParaRPr lang="en-US"/>
        </a:p>
      </dgm:t>
    </dgm:pt>
    <dgm:pt modelId="{83CB9DC3-92D3-4CF0-BD4F-640612251537}" type="sibTrans" cxnId="{0D8DE772-72DC-4AFC-86AA-2CAE8028849B}">
      <dgm:prSet/>
      <dgm:spPr/>
      <dgm:t>
        <a:bodyPr/>
        <a:lstStyle/>
        <a:p>
          <a:endParaRPr lang="en-US"/>
        </a:p>
      </dgm:t>
    </dgm:pt>
    <dgm:pt modelId="{C8CE7B39-E790-4424-8A54-3BBE60EAE29F}">
      <dgm:prSet custT="1"/>
      <dgm:spPr/>
      <dgm:t>
        <a:bodyPr/>
        <a:lstStyle/>
        <a:p>
          <a:pPr algn="r" rtl="1"/>
          <a:r>
            <a:rPr lang="ar-SA" sz="24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فَذَكِّرۡ إِن نَّفَعَتِ ٱلذِّكۡرَىٰ ٩  سَيَذَّكَّرُ مَن</a:t>
          </a:r>
          <a:r>
            <a:rPr lang="ar-SA" sz="2400" dirty="0">
              <a:solidFill>
                <a:srgbClr val="6600CC"/>
              </a:solidFill>
              <a:latin typeface="KFGQPC Uthmanic Script HAFS" panose="02000000000000000000" pitchFamily="2" charset="-78"/>
              <a:ea typeface="Calibri" panose="020F0502020204030204" pitchFamily="34" charset="0"/>
              <a:cs typeface="KFGQPC Uthmanic Script HAFS" panose="02000000000000000000" pitchFamily="2" charset="-78"/>
            </a:rPr>
            <a:t> يَخۡشَىٰ </a:t>
          </a:r>
          <a:r>
            <a:rPr lang="ar-SA" sz="24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١٠ وَيَتَجَنَّبُهَا </a:t>
          </a:r>
          <a:r>
            <a:rPr lang="ar-SA" sz="2400" dirty="0">
              <a:solidFill>
                <a:srgbClr val="6600CC"/>
              </a:solidFill>
              <a:latin typeface="KFGQPC Uthmanic Script HAFS" panose="02000000000000000000" pitchFamily="2" charset="-78"/>
              <a:ea typeface="Calibri" panose="020F0502020204030204" pitchFamily="34" charset="0"/>
              <a:cs typeface="KFGQPC Uthmanic Script HAFS" panose="02000000000000000000" pitchFamily="2" charset="-78"/>
            </a:rPr>
            <a:t>ٱلۡأَشۡقَى</a:t>
          </a:r>
          <a:r>
            <a:rPr lang="ar-SA" sz="24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١١ </a:t>
          </a:r>
          <a:endParaRPr lang="en-US" sz="2400" dirty="0">
            <a:solidFill>
              <a:schemeClr val="tx2"/>
            </a:solidFill>
            <a:latin typeface="Calibri" panose="020F0502020204030204" pitchFamily="34" charset="0"/>
            <a:ea typeface="Calibri" panose="020F0502020204030204" pitchFamily="34" charset="0"/>
            <a:cs typeface="Arial" panose="020B0604020202020204" pitchFamily="34" charset="0"/>
          </a:endParaRPr>
        </a:p>
      </dgm:t>
    </dgm:pt>
    <dgm:pt modelId="{5BFB6A1C-104B-405E-8440-CD8D504C3F4D}" type="parTrans" cxnId="{866DA457-03A5-4F71-8E16-16D14908FBCF}">
      <dgm:prSet/>
      <dgm:spPr/>
      <dgm:t>
        <a:bodyPr/>
        <a:lstStyle/>
        <a:p>
          <a:endParaRPr lang="en-US"/>
        </a:p>
      </dgm:t>
    </dgm:pt>
    <dgm:pt modelId="{0DE7C604-2A63-43EA-BB26-6FD288EECCB0}" type="sibTrans" cxnId="{866DA457-03A5-4F71-8E16-16D14908FBCF}">
      <dgm:prSet/>
      <dgm:spPr/>
      <dgm:t>
        <a:bodyPr/>
        <a:lstStyle/>
        <a:p>
          <a:endParaRPr lang="en-US"/>
        </a:p>
      </dgm:t>
    </dgm:pt>
    <dgm:pt modelId="{E1C3D575-9898-475B-BF9F-DF8450DBF402}">
      <dgm:prSet/>
      <dgm:spPr/>
      <dgm:t>
        <a:bodyPr/>
        <a:lstStyle/>
        <a:p>
          <a:pPr algn="l"/>
          <a:r>
            <a:rPr lang="en-US" sz="1400" noProof="1">
              <a:solidFill>
                <a:schemeClr val="tx2"/>
              </a:solidFill>
              <a:latin typeface="Arial" panose="020B0604020202020204" pitchFamily="34" charset="0"/>
              <a:ea typeface="Calibri" panose="020F0502020204030204" pitchFamily="34" charset="0"/>
              <a:cs typeface="Arial" panose="020B0604020202020204" pitchFamily="34" charset="0"/>
            </a:rPr>
            <a:t>9. Oleh sebab itu berikanlah peringatan karena peringatan itu bermanfaat. 10. orang yang takut (kepada Allah) akan mendapat pelajaran. 11. dan orang-orang yang celaka (kafir) akan menjauhinya</a:t>
          </a:r>
          <a:r>
            <a:rPr lang="en-US" sz="1400" dirty="0">
              <a:solidFill>
                <a:schemeClr val="tx2"/>
              </a:solidFill>
              <a:latin typeface="Arial" panose="020B0604020202020204" pitchFamily="34" charset="0"/>
              <a:ea typeface="Calibri" panose="020F0502020204030204" pitchFamily="34" charset="0"/>
              <a:cs typeface="Arial" panose="020B0604020202020204" pitchFamily="34" charset="0"/>
            </a:rPr>
            <a:t>.</a:t>
          </a:r>
        </a:p>
        <a:p>
          <a:pPr algn="l"/>
          <a:endParaRPr lang="en-US" sz="1400" dirty="0">
            <a:latin typeface="Arial" panose="020B0604020202020204" pitchFamily="34" charset="0"/>
            <a:ea typeface="Calibri" panose="020F0502020204030204" pitchFamily="34" charset="0"/>
            <a:cs typeface="Arial" panose="020B0604020202020204" pitchFamily="34" charset="0"/>
          </a:endParaRPr>
        </a:p>
      </dgm:t>
    </dgm:pt>
    <dgm:pt modelId="{059C257F-3D55-428D-B23C-185A4200432E}" type="parTrans" cxnId="{8FEFCB17-8505-4641-AC44-C8E1B6EF45B8}">
      <dgm:prSet/>
      <dgm:spPr/>
      <dgm:t>
        <a:bodyPr/>
        <a:lstStyle/>
        <a:p>
          <a:endParaRPr lang="en-US"/>
        </a:p>
      </dgm:t>
    </dgm:pt>
    <dgm:pt modelId="{2AB617F4-DDFE-47E5-8ECA-A0D4F6064F9E}" type="sibTrans" cxnId="{8FEFCB17-8505-4641-AC44-C8E1B6EF45B8}">
      <dgm:prSet/>
      <dgm:spPr/>
      <dgm:t>
        <a:bodyPr/>
        <a:lstStyle/>
        <a:p>
          <a:endParaRPr lang="en-US"/>
        </a:p>
      </dgm:t>
    </dgm:pt>
    <dgm:pt modelId="{EB251E49-4269-42DB-9C9F-0C27C4F73DFE}" type="pres">
      <dgm:prSet presAssocID="{CF43A310-0F9F-4949-A720-A6442AC77775}" presName="Name0" presStyleCnt="0">
        <dgm:presLayoutVars>
          <dgm:chMax/>
          <dgm:chPref/>
          <dgm:dir/>
        </dgm:presLayoutVars>
      </dgm:prSet>
      <dgm:spPr/>
    </dgm:pt>
    <dgm:pt modelId="{054E9044-D7FC-435C-BC97-ED9AAEA07A62}" type="pres">
      <dgm:prSet presAssocID="{39635584-3291-4A18-A44E-CF55361014E0}" presName="parenttextcomposite" presStyleCnt="0"/>
      <dgm:spPr/>
    </dgm:pt>
    <dgm:pt modelId="{607B7D75-D0C0-4A65-BD3A-A32D909AE2C3}" type="pres">
      <dgm:prSet presAssocID="{39635584-3291-4A18-A44E-CF55361014E0}" presName="parenttext" presStyleLbl="revTx" presStyleIdx="0" presStyleCnt="3" custScaleX="51704" custLinFactNeighborX="16160" custLinFactNeighborY="-1842">
        <dgm:presLayoutVars>
          <dgm:chMax/>
          <dgm:chPref val="2"/>
          <dgm:bulletEnabled val="1"/>
        </dgm:presLayoutVars>
      </dgm:prSet>
      <dgm:spPr/>
    </dgm:pt>
    <dgm:pt modelId="{FF63AB45-E595-4452-AFF0-91F9A4CC67B7}" type="pres">
      <dgm:prSet presAssocID="{39635584-3291-4A18-A44E-CF55361014E0}" presName="composite" presStyleCnt="0"/>
      <dgm:spPr/>
    </dgm:pt>
    <dgm:pt modelId="{8CD638CA-F0B4-4821-A763-7C68D6593706}" type="pres">
      <dgm:prSet presAssocID="{39635584-3291-4A18-A44E-CF55361014E0}" presName="chevron1" presStyleLbl="alignNode1" presStyleIdx="0" presStyleCnt="21"/>
      <dgm:spPr/>
    </dgm:pt>
    <dgm:pt modelId="{3ACCEDAF-2891-4540-A7AF-400FD7995894}" type="pres">
      <dgm:prSet presAssocID="{39635584-3291-4A18-A44E-CF55361014E0}" presName="chevron2" presStyleLbl="alignNode1" presStyleIdx="1" presStyleCnt="21"/>
      <dgm:spPr/>
    </dgm:pt>
    <dgm:pt modelId="{58747C6A-7EBD-4009-946E-3C92A34EDD88}" type="pres">
      <dgm:prSet presAssocID="{39635584-3291-4A18-A44E-CF55361014E0}" presName="chevron3" presStyleLbl="alignNode1" presStyleIdx="2" presStyleCnt="21"/>
      <dgm:spPr/>
    </dgm:pt>
    <dgm:pt modelId="{49B50AD1-99BB-4F7E-AB3F-C1127D8D3A33}" type="pres">
      <dgm:prSet presAssocID="{39635584-3291-4A18-A44E-CF55361014E0}" presName="chevron4" presStyleLbl="alignNode1" presStyleIdx="3" presStyleCnt="21"/>
      <dgm:spPr/>
    </dgm:pt>
    <dgm:pt modelId="{32D09325-C914-448B-A3AD-876945055194}" type="pres">
      <dgm:prSet presAssocID="{39635584-3291-4A18-A44E-CF55361014E0}" presName="chevron5" presStyleLbl="alignNode1" presStyleIdx="4" presStyleCnt="21"/>
      <dgm:spPr/>
    </dgm:pt>
    <dgm:pt modelId="{278CDE88-7729-47C2-B007-BCD0161B3230}" type="pres">
      <dgm:prSet presAssocID="{39635584-3291-4A18-A44E-CF55361014E0}" presName="chevron6" presStyleLbl="alignNode1" presStyleIdx="5" presStyleCnt="21"/>
      <dgm:spPr/>
    </dgm:pt>
    <dgm:pt modelId="{160AE873-849D-48A7-89E3-B84695EEB064}" type="pres">
      <dgm:prSet presAssocID="{39635584-3291-4A18-A44E-CF55361014E0}" presName="chevron7" presStyleLbl="alignNode1" presStyleIdx="6" presStyleCnt="21"/>
      <dgm:spPr/>
    </dgm:pt>
    <dgm:pt modelId="{5E00625A-D272-47F8-A2D7-71FCA981112F}" type="pres">
      <dgm:prSet presAssocID="{39635584-3291-4A18-A44E-CF55361014E0}" presName="childtext" presStyleLbl="solidFgAcc1" presStyleIdx="0" presStyleCnt="3" custScaleX="138756" custScaleY="100948" custLinFactNeighborX="2496">
        <dgm:presLayoutVars>
          <dgm:chMax/>
          <dgm:chPref val="0"/>
          <dgm:bulletEnabled val="1"/>
        </dgm:presLayoutVars>
      </dgm:prSet>
      <dgm:spPr/>
    </dgm:pt>
    <dgm:pt modelId="{617759C0-8AAD-4448-8939-413B4006C97B}" type="pres">
      <dgm:prSet presAssocID="{ED82748C-10BD-4B81-848F-09490574FCC3}" presName="sibTrans" presStyleCnt="0"/>
      <dgm:spPr/>
    </dgm:pt>
    <dgm:pt modelId="{36F96C36-49D5-4F57-A117-93AC007C0635}" type="pres">
      <dgm:prSet presAssocID="{FD51BA27-B24F-4937-BE18-1EED7A9364DC}" presName="parenttextcomposite" presStyleCnt="0"/>
      <dgm:spPr/>
    </dgm:pt>
    <dgm:pt modelId="{43430CA0-F96E-49BE-8C2A-969BC617FA37}" type="pres">
      <dgm:prSet presAssocID="{FD51BA27-B24F-4937-BE18-1EED7A9364DC}" presName="parenttext" presStyleLbl="revTx" presStyleIdx="1" presStyleCnt="3" custLinFactNeighborX="11056" custLinFactNeighborY="-23240">
        <dgm:presLayoutVars>
          <dgm:chMax/>
          <dgm:chPref val="2"/>
          <dgm:bulletEnabled val="1"/>
        </dgm:presLayoutVars>
      </dgm:prSet>
      <dgm:spPr/>
    </dgm:pt>
    <dgm:pt modelId="{49D7822A-FFDB-4E65-895D-EF2AA6D2B1B2}" type="pres">
      <dgm:prSet presAssocID="{FD51BA27-B24F-4937-BE18-1EED7A9364DC}" presName="composite" presStyleCnt="0"/>
      <dgm:spPr/>
    </dgm:pt>
    <dgm:pt modelId="{8036FF3D-1088-458C-8138-288AD46C7D58}" type="pres">
      <dgm:prSet presAssocID="{FD51BA27-B24F-4937-BE18-1EED7A9364DC}" presName="chevron1" presStyleLbl="alignNode1" presStyleIdx="7" presStyleCnt="21"/>
      <dgm:spPr/>
    </dgm:pt>
    <dgm:pt modelId="{B50B7B43-1BB8-47CE-BDE1-D5C3027B6472}" type="pres">
      <dgm:prSet presAssocID="{FD51BA27-B24F-4937-BE18-1EED7A9364DC}" presName="chevron2" presStyleLbl="alignNode1" presStyleIdx="8" presStyleCnt="21"/>
      <dgm:spPr/>
    </dgm:pt>
    <dgm:pt modelId="{BD7D1C78-9125-478B-8661-3776934523F6}" type="pres">
      <dgm:prSet presAssocID="{FD51BA27-B24F-4937-BE18-1EED7A9364DC}" presName="chevron3" presStyleLbl="alignNode1" presStyleIdx="9" presStyleCnt="21"/>
      <dgm:spPr/>
    </dgm:pt>
    <dgm:pt modelId="{A43A31EA-89F3-4D34-9253-AE7CBFCCBCD2}" type="pres">
      <dgm:prSet presAssocID="{FD51BA27-B24F-4937-BE18-1EED7A9364DC}" presName="chevron4" presStyleLbl="alignNode1" presStyleIdx="10" presStyleCnt="21"/>
      <dgm:spPr/>
    </dgm:pt>
    <dgm:pt modelId="{50E94048-78F6-47F6-BBF8-4B64AFFDF6C7}" type="pres">
      <dgm:prSet presAssocID="{FD51BA27-B24F-4937-BE18-1EED7A9364DC}" presName="chevron5" presStyleLbl="alignNode1" presStyleIdx="11" presStyleCnt="21"/>
      <dgm:spPr/>
    </dgm:pt>
    <dgm:pt modelId="{E7A96210-2F52-4916-BFE9-99808F07368D}" type="pres">
      <dgm:prSet presAssocID="{FD51BA27-B24F-4937-BE18-1EED7A9364DC}" presName="chevron6" presStyleLbl="alignNode1" presStyleIdx="12" presStyleCnt="21"/>
      <dgm:spPr/>
    </dgm:pt>
    <dgm:pt modelId="{274B396A-CB36-4CC0-8788-8760A0EF65A3}" type="pres">
      <dgm:prSet presAssocID="{FD51BA27-B24F-4937-BE18-1EED7A9364DC}" presName="chevron7" presStyleLbl="alignNode1" presStyleIdx="13" presStyleCnt="21"/>
      <dgm:spPr/>
    </dgm:pt>
    <dgm:pt modelId="{AFF010A4-736E-4ED8-A13D-6F3169830B13}" type="pres">
      <dgm:prSet presAssocID="{FD51BA27-B24F-4937-BE18-1EED7A9364DC}" presName="childtext" presStyleLbl="solidFgAcc1" presStyleIdx="1" presStyleCnt="3" custScaleX="139665" custScaleY="101048">
        <dgm:presLayoutVars>
          <dgm:chMax/>
          <dgm:chPref val="0"/>
          <dgm:bulletEnabled val="1"/>
        </dgm:presLayoutVars>
      </dgm:prSet>
      <dgm:spPr/>
    </dgm:pt>
    <dgm:pt modelId="{9628F878-20F6-4120-B059-08CB3BBF65B9}" type="pres">
      <dgm:prSet presAssocID="{99343A42-4551-40DC-9D92-62E129FA0274}" presName="sibTrans" presStyleCnt="0"/>
      <dgm:spPr/>
    </dgm:pt>
    <dgm:pt modelId="{617A27E3-C494-4E6E-A269-0ECF29B6524B}" type="pres">
      <dgm:prSet presAssocID="{3B43BF90-BCEF-46C3-9E2B-D1BF7FC17C66}" presName="parenttextcomposite" presStyleCnt="0"/>
      <dgm:spPr/>
    </dgm:pt>
    <dgm:pt modelId="{1B8ED642-EBFC-41F4-89A2-80DABDAE8258}" type="pres">
      <dgm:prSet presAssocID="{3B43BF90-BCEF-46C3-9E2B-D1BF7FC17C66}" presName="parenttext" presStyleLbl="revTx" presStyleIdx="2" presStyleCnt="3" custLinFactNeighborX="11715" custLinFactNeighborY="12016">
        <dgm:presLayoutVars>
          <dgm:chMax/>
          <dgm:chPref val="2"/>
          <dgm:bulletEnabled val="1"/>
        </dgm:presLayoutVars>
      </dgm:prSet>
      <dgm:spPr/>
    </dgm:pt>
    <dgm:pt modelId="{116B7F9D-4C08-4CBA-BA1D-21101392A5D9}" type="pres">
      <dgm:prSet presAssocID="{3B43BF90-BCEF-46C3-9E2B-D1BF7FC17C66}" presName="composite" presStyleCnt="0"/>
      <dgm:spPr/>
    </dgm:pt>
    <dgm:pt modelId="{2179399A-ACA2-40D9-B889-221131E413AB}" type="pres">
      <dgm:prSet presAssocID="{3B43BF90-BCEF-46C3-9E2B-D1BF7FC17C66}" presName="chevron1" presStyleLbl="alignNode1" presStyleIdx="14" presStyleCnt="21"/>
      <dgm:spPr/>
    </dgm:pt>
    <dgm:pt modelId="{597B5E10-5E74-44CA-8FA6-0D3E0A2CA33B}" type="pres">
      <dgm:prSet presAssocID="{3B43BF90-BCEF-46C3-9E2B-D1BF7FC17C66}" presName="chevron2" presStyleLbl="alignNode1" presStyleIdx="15" presStyleCnt="21"/>
      <dgm:spPr/>
    </dgm:pt>
    <dgm:pt modelId="{A2975C44-B5F9-4E00-A71A-8C68476F92D3}" type="pres">
      <dgm:prSet presAssocID="{3B43BF90-BCEF-46C3-9E2B-D1BF7FC17C66}" presName="chevron3" presStyleLbl="alignNode1" presStyleIdx="16" presStyleCnt="21"/>
      <dgm:spPr/>
    </dgm:pt>
    <dgm:pt modelId="{0EE1EBCD-F8CD-424C-986A-842FABAAF5B4}" type="pres">
      <dgm:prSet presAssocID="{3B43BF90-BCEF-46C3-9E2B-D1BF7FC17C66}" presName="chevron4" presStyleLbl="alignNode1" presStyleIdx="17" presStyleCnt="21"/>
      <dgm:spPr/>
    </dgm:pt>
    <dgm:pt modelId="{21728740-6989-44F0-8A12-A0AEF8FD8044}" type="pres">
      <dgm:prSet presAssocID="{3B43BF90-BCEF-46C3-9E2B-D1BF7FC17C66}" presName="chevron5" presStyleLbl="alignNode1" presStyleIdx="18" presStyleCnt="21"/>
      <dgm:spPr/>
    </dgm:pt>
    <dgm:pt modelId="{5C393B86-C1A7-44FA-BC84-6480F92215EC}" type="pres">
      <dgm:prSet presAssocID="{3B43BF90-BCEF-46C3-9E2B-D1BF7FC17C66}" presName="chevron6" presStyleLbl="alignNode1" presStyleIdx="19" presStyleCnt="21"/>
      <dgm:spPr/>
    </dgm:pt>
    <dgm:pt modelId="{06F516B6-D43E-440A-B01E-5B2050B27F6C}" type="pres">
      <dgm:prSet presAssocID="{3B43BF90-BCEF-46C3-9E2B-D1BF7FC17C66}" presName="chevron7" presStyleLbl="alignNode1" presStyleIdx="20" presStyleCnt="21"/>
      <dgm:spPr/>
    </dgm:pt>
    <dgm:pt modelId="{74D53BDD-69C2-4B7C-965A-181B83EB5DBB}" type="pres">
      <dgm:prSet presAssocID="{3B43BF90-BCEF-46C3-9E2B-D1BF7FC17C66}" presName="childtext" presStyleLbl="solidFgAcc1" presStyleIdx="2" presStyleCnt="3" custScaleX="139665" custScaleY="106784" custLinFactNeighborY="2220">
        <dgm:presLayoutVars>
          <dgm:chMax/>
          <dgm:chPref val="0"/>
          <dgm:bulletEnabled val="1"/>
        </dgm:presLayoutVars>
      </dgm:prSet>
      <dgm:spPr/>
    </dgm:pt>
  </dgm:ptLst>
  <dgm:cxnLst>
    <dgm:cxn modelId="{DD42A709-0201-47C6-AB10-4BF3151A5574}" srcId="{CF43A310-0F9F-4949-A720-A6442AC77775}" destId="{3B43BF90-BCEF-46C3-9E2B-D1BF7FC17C66}" srcOrd="2" destOrd="0" parTransId="{4297938E-237B-49CB-922B-9996CD91804E}" sibTransId="{11DC36C7-7F3A-4966-8C2C-9702939054E4}"/>
    <dgm:cxn modelId="{920BF50D-7C1B-44D0-A3DA-C77B50243366}" type="presOf" srcId="{FF11A3A5-A1E7-431F-82BD-7927A4040FFF}" destId="{AFF010A4-736E-4ED8-A13D-6F3169830B13}" srcOrd="0" destOrd="2" presId="urn:microsoft.com/office/officeart/2008/layout/VerticalAccentList"/>
    <dgm:cxn modelId="{D6519D16-E016-4675-B045-06850B9838AE}" type="presOf" srcId="{C8CE7B39-E790-4424-8A54-3BBE60EAE29F}" destId="{74D53BDD-69C2-4B7C-965A-181B83EB5DBB}" srcOrd="0" destOrd="1" presId="urn:microsoft.com/office/officeart/2008/layout/VerticalAccentList"/>
    <dgm:cxn modelId="{8FEFCB17-8505-4641-AC44-C8E1B6EF45B8}" srcId="{3B43BF90-BCEF-46C3-9E2B-D1BF7FC17C66}" destId="{E1C3D575-9898-475B-BF9F-DF8450DBF402}" srcOrd="2" destOrd="0" parTransId="{059C257F-3D55-428D-B23C-185A4200432E}" sibTransId="{2AB617F4-DDFE-47E5-8ECA-A0D4F6064F9E}"/>
    <dgm:cxn modelId="{795D9D31-9E78-41FD-B381-DA6DF209F484}" type="presOf" srcId="{FD51BA27-B24F-4937-BE18-1EED7A9364DC}" destId="{43430CA0-F96E-49BE-8C2A-969BC617FA37}" srcOrd="0" destOrd="0" presId="urn:microsoft.com/office/officeart/2008/layout/VerticalAccentList"/>
    <dgm:cxn modelId="{44360940-78ED-4C9F-8E31-8CE2C8113F1C}" srcId="{FD51BA27-B24F-4937-BE18-1EED7A9364DC}" destId="{33F51395-3A14-404B-A3D2-DDEBE3CAD576}" srcOrd="1" destOrd="0" parTransId="{C456DD95-50F6-4E74-864B-ED873ECC0085}" sibTransId="{15637726-57D1-4552-BC60-5D32C68D458A}"/>
    <dgm:cxn modelId="{CFF93E4B-BDA2-4B61-907B-B60CDE29290E}" srcId="{CF43A310-0F9F-4949-A720-A6442AC77775}" destId="{FD51BA27-B24F-4937-BE18-1EED7A9364DC}" srcOrd="1" destOrd="0" parTransId="{0ED3E7DD-8A16-4B78-9DD0-143E8FF83983}" sibTransId="{99343A42-4551-40DC-9D92-62E129FA0274}"/>
    <dgm:cxn modelId="{517F9A6E-0BBB-4741-B502-7AE3B81A9EFD}" type="presOf" srcId="{39635584-3291-4A18-A44E-CF55361014E0}" destId="{607B7D75-D0C0-4A65-BD3A-A32D909AE2C3}" srcOrd="0" destOrd="0" presId="urn:microsoft.com/office/officeart/2008/layout/VerticalAccentList"/>
    <dgm:cxn modelId="{FDBF0470-E97A-4404-9A81-14D20A1529D6}" srcId="{39635584-3291-4A18-A44E-CF55361014E0}" destId="{2945F8D1-220C-4C0E-8EAF-EDEA5F80123A}" srcOrd="0" destOrd="0" parTransId="{78C67FD2-7C7C-499A-A086-02C9FC64C1EE}" sibTransId="{56AE71FF-D9E2-4D7F-BD2B-EA82505F4465}"/>
    <dgm:cxn modelId="{0AE29F70-8EDF-42B9-86D1-2188B322F30B}" type="presOf" srcId="{A6F01AB7-F6B4-46A1-8C72-417153CF977B}" destId="{5E00625A-D272-47F8-A2D7-71FCA981112F}" srcOrd="0" destOrd="1" presId="urn:microsoft.com/office/officeart/2008/layout/VerticalAccentList"/>
    <dgm:cxn modelId="{0D8DE772-72DC-4AFC-86AA-2CAE8028849B}" srcId="{FD51BA27-B24F-4937-BE18-1EED7A9364DC}" destId="{FF11A3A5-A1E7-431F-82BD-7927A4040FFF}" srcOrd="2" destOrd="0" parTransId="{A2CD2E51-A247-4639-9DEF-505BF515BE85}" sibTransId="{83CB9DC3-92D3-4CF0-BD4F-640612251537}"/>
    <dgm:cxn modelId="{69CC3457-5EB1-49FC-9137-3A949CFE825A}" type="presOf" srcId="{E1C3D575-9898-475B-BF9F-DF8450DBF402}" destId="{74D53BDD-69C2-4B7C-965A-181B83EB5DBB}" srcOrd="0" destOrd="2" presId="urn:microsoft.com/office/officeart/2008/layout/VerticalAccentList"/>
    <dgm:cxn modelId="{866DA457-03A5-4F71-8E16-16D14908FBCF}" srcId="{3B43BF90-BCEF-46C3-9E2B-D1BF7FC17C66}" destId="{C8CE7B39-E790-4424-8A54-3BBE60EAE29F}" srcOrd="1" destOrd="0" parTransId="{5BFB6A1C-104B-405E-8440-CD8D504C3F4D}" sibTransId="{0DE7C604-2A63-43EA-BB26-6FD288EECCB0}"/>
    <dgm:cxn modelId="{68EDA195-549A-4736-84A5-EE0BA6DE5370}" srcId="{39635584-3291-4A18-A44E-CF55361014E0}" destId="{A6F01AB7-F6B4-46A1-8C72-417153CF977B}" srcOrd="1" destOrd="0" parTransId="{CE0BF10C-DF56-4D1B-A0D9-58341A629A1D}" sibTransId="{733817B9-963B-4278-8343-1F4CA63C9D7E}"/>
    <dgm:cxn modelId="{97D0D795-EBD9-4BB3-A078-38A63F98AF1C}" type="presOf" srcId="{CF43A310-0F9F-4949-A720-A6442AC77775}" destId="{EB251E49-4269-42DB-9C9F-0C27C4F73DFE}" srcOrd="0" destOrd="0" presId="urn:microsoft.com/office/officeart/2008/layout/VerticalAccentList"/>
    <dgm:cxn modelId="{72858BA0-7C30-417B-A69F-B2DF8DA6162E}" type="presOf" srcId="{AAB92838-5710-4706-8D07-D9B59BDB5D5F}" destId="{74D53BDD-69C2-4B7C-965A-181B83EB5DBB}" srcOrd="0" destOrd="0" presId="urn:microsoft.com/office/officeart/2008/layout/VerticalAccentList"/>
    <dgm:cxn modelId="{D30D59A2-D549-4C9B-BF12-4B97EB091D5B}" srcId="{CF43A310-0F9F-4949-A720-A6442AC77775}" destId="{39635584-3291-4A18-A44E-CF55361014E0}" srcOrd="0" destOrd="0" parTransId="{DB9B79F0-765F-4C92-B2DD-C15DCD43013E}" sibTransId="{ED82748C-10BD-4B81-848F-09490574FCC3}"/>
    <dgm:cxn modelId="{B210F1A3-DFF0-4841-A642-BED98A56F293}" type="presOf" srcId="{3B43BF90-BCEF-46C3-9E2B-D1BF7FC17C66}" destId="{1B8ED642-EBFC-41F4-89A2-80DABDAE8258}" srcOrd="0" destOrd="0" presId="urn:microsoft.com/office/officeart/2008/layout/VerticalAccentList"/>
    <dgm:cxn modelId="{B574F5AA-BC46-435D-A603-F528BB38A47F}" type="presOf" srcId="{9B2FF41A-1E23-4438-B91E-A2AC214BA20B}" destId="{AFF010A4-736E-4ED8-A13D-6F3169830B13}" srcOrd="0" destOrd="0" presId="urn:microsoft.com/office/officeart/2008/layout/VerticalAccentList"/>
    <dgm:cxn modelId="{21676BC8-5C5A-4719-BDDB-B27BE8B599F2}" srcId="{FD51BA27-B24F-4937-BE18-1EED7A9364DC}" destId="{9B2FF41A-1E23-4438-B91E-A2AC214BA20B}" srcOrd="0" destOrd="0" parTransId="{1D0F601E-6498-4B5A-B35E-DC8350FAD959}" sibTransId="{27595B4C-F034-4B16-AC51-5B8435F158CD}"/>
    <dgm:cxn modelId="{A8DDB7CA-1287-4837-81CE-3965ACE647B6}" type="presOf" srcId="{178EA83B-3A52-4FC9-9A18-C2DEAACF71C9}" destId="{5E00625A-D272-47F8-A2D7-71FCA981112F}" srcOrd="0" destOrd="2" presId="urn:microsoft.com/office/officeart/2008/layout/VerticalAccentList"/>
    <dgm:cxn modelId="{A8BCBDCE-E779-49A6-A774-2E60602C7E53}" type="presOf" srcId="{2945F8D1-220C-4C0E-8EAF-EDEA5F80123A}" destId="{5E00625A-D272-47F8-A2D7-71FCA981112F}" srcOrd="0" destOrd="0" presId="urn:microsoft.com/office/officeart/2008/layout/VerticalAccentList"/>
    <dgm:cxn modelId="{D5ECA2CF-5A8E-4008-9AAA-27FB625ABACE}" type="presOf" srcId="{33F51395-3A14-404B-A3D2-DDEBE3CAD576}" destId="{AFF010A4-736E-4ED8-A13D-6F3169830B13}" srcOrd="0" destOrd="1" presId="urn:microsoft.com/office/officeart/2008/layout/VerticalAccentList"/>
    <dgm:cxn modelId="{9885D4D6-2506-4736-9D5B-7A451F77B0D2}" srcId="{3B43BF90-BCEF-46C3-9E2B-D1BF7FC17C66}" destId="{AAB92838-5710-4706-8D07-D9B59BDB5D5F}" srcOrd="0" destOrd="0" parTransId="{4D475378-C002-48A9-9982-23F0916F6A24}" sibTransId="{476432C9-4CDF-4CE9-9870-B7ABB72E5BC9}"/>
    <dgm:cxn modelId="{A0794BF7-C1D4-4AEE-B431-AAD423241A09}" srcId="{39635584-3291-4A18-A44E-CF55361014E0}" destId="{178EA83B-3A52-4FC9-9A18-C2DEAACF71C9}" srcOrd="2" destOrd="0" parTransId="{A885CC17-D87D-46E6-903A-F02750310F26}" sibTransId="{B9234C43-5213-400C-91E9-E84A6087F482}"/>
    <dgm:cxn modelId="{EA1C142B-F043-4A00-A24F-7350AB26A96B}" type="presParOf" srcId="{EB251E49-4269-42DB-9C9F-0C27C4F73DFE}" destId="{054E9044-D7FC-435C-BC97-ED9AAEA07A62}" srcOrd="0" destOrd="0" presId="urn:microsoft.com/office/officeart/2008/layout/VerticalAccentList"/>
    <dgm:cxn modelId="{21541B5A-6F25-45C8-B607-AF4CBF40DBFA}" type="presParOf" srcId="{054E9044-D7FC-435C-BC97-ED9AAEA07A62}" destId="{607B7D75-D0C0-4A65-BD3A-A32D909AE2C3}" srcOrd="0" destOrd="0" presId="urn:microsoft.com/office/officeart/2008/layout/VerticalAccentList"/>
    <dgm:cxn modelId="{8660D7A2-847F-4FD3-B75D-D0F6330FAE9B}" type="presParOf" srcId="{EB251E49-4269-42DB-9C9F-0C27C4F73DFE}" destId="{FF63AB45-E595-4452-AFF0-91F9A4CC67B7}" srcOrd="1" destOrd="0" presId="urn:microsoft.com/office/officeart/2008/layout/VerticalAccentList"/>
    <dgm:cxn modelId="{2E88EE3B-EA49-4BF1-8DB1-382FE0DAB0BE}" type="presParOf" srcId="{FF63AB45-E595-4452-AFF0-91F9A4CC67B7}" destId="{8CD638CA-F0B4-4821-A763-7C68D6593706}" srcOrd="0" destOrd="0" presId="urn:microsoft.com/office/officeart/2008/layout/VerticalAccentList"/>
    <dgm:cxn modelId="{3AB4133E-303C-4B03-8283-710E08D23502}" type="presParOf" srcId="{FF63AB45-E595-4452-AFF0-91F9A4CC67B7}" destId="{3ACCEDAF-2891-4540-A7AF-400FD7995894}" srcOrd="1" destOrd="0" presId="urn:microsoft.com/office/officeart/2008/layout/VerticalAccentList"/>
    <dgm:cxn modelId="{B9F66EE8-BAA6-4278-8179-4B6A043DDDF1}" type="presParOf" srcId="{FF63AB45-E595-4452-AFF0-91F9A4CC67B7}" destId="{58747C6A-7EBD-4009-946E-3C92A34EDD88}" srcOrd="2" destOrd="0" presId="urn:microsoft.com/office/officeart/2008/layout/VerticalAccentList"/>
    <dgm:cxn modelId="{ACD76B36-8699-41E1-9CA8-AC91FD1D18E2}" type="presParOf" srcId="{FF63AB45-E595-4452-AFF0-91F9A4CC67B7}" destId="{49B50AD1-99BB-4F7E-AB3F-C1127D8D3A33}" srcOrd="3" destOrd="0" presId="urn:microsoft.com/office/officeart/2008/layout/VerticalAccentList"/>
    <dgm:cxn modelId="{28391045-289A-4B61-B4CD-6F246268596E}" type="presParOf" srcId="{FF63AB45-E595-4452-AFF0-91F9A4CC67B7}" destId="{32D09325-C914-448B-A3AD-876945055194}" srcOrd="4" destOrd="0" presId="urn:microsoft.com/office/officeart/2008/layout/VerticalAccentList"/>
    <dgm:cxn modelId="{71B67ACF-F054-4809-B930-1AE315E4D3A9}" type="presParOf" srcId="{FF63AB45-E595-4452-AFF0-91F9A4CC67B7}" destId="{278CDE88-7729-47C2-B007-BCD0161B3230}" srcOrd="5" destOrd="0" presId="urn:microsoft.com/office/officeart/2008/layout/VerticalAccentList"/>
    <dgm:cxn modelId="{E52EF2E4-4B0A-4CDC-8C28-072C1D7AE107}" type="presParOf" srcId="{FF63AB45-E595-4452-AFF0-91F9A4CC67B7}" destId="{160AE873-849D-48A7-89E3-B84695EEB064}" srcOrd="6" destOrd="0" presId="urn:microsoft.com/office/officeart/2008/layout/VerticalAccentList"/>
    <dgm:cxn modelId="{5D12F8D0-9B78-44DA-86FB-965BC3449B4C}" type="presParOf" srcId="{FF63AB45-E595-4452-AFF0-91F9A4CC67B7}" destId="{5E00625A-D272-47F8-A2D7-71FCA981112F}" srcOrd="7" destOrd="0" presId="urn:microsoft.com/office/officeart/2008/layout/VerticalAccentList"/>
    <dgm:cxn modelId="{9D9C24B5-F21B-46AD-A23D-26A367879A7E}" type="presParOf" srcId="{EB251E49-4269-42DB-9C9F-0C27C4F73DFE}" destId="{617759C0-8AAD-4448-8939-413B4006C97B}" srcOrd="2" destOrd="0" presId="urn:microsoft.com/office/officeart/2008/layout/VerticalAccentList"/>
    <dgm:cxn modelId="{EAEA8F79-79D5-4741-9F66-4A7563CC7C69}" type="presParOf" srcId="{EB251E49-4269-42DB-9C9F-0C27C4F73DFE}" destId="{36F96C36-49D5-4F57-A117-93AC007C0635}" srcOrd="3" destOrd="0" presId="urn:microsoft.com/office/officeart/2008/layout/VerticalAccentList"/>
    <dgm:cxn modelId="{974F4267-38A4-4F48-A52B-360D0E09BAF2}" type="presParOf" srcId="{36F96C36-49D5-4F57-A117-93AC007C0635}" destId="{43430CA0-F96E-49BE-8C2A-969BC617FA37}" srcOrd="0" destOrd="0" presId="urn:microsoft.com/office/officeart/2008/layout/VerticalAccentList"/>
    <dgm:cxn modelId="{B11C0CAA-E61A-4277-B48B-FDC4E5170496}" type="presParOf" srcId="{EB251E49-4269-42DB-9C9F-0C27C4F73DFE}" destId="{49D7822A-FFDB-4E65-895D-EF2AA6D2B1B2}" srcOrd="4" destOrd="0" presId="urn:microsoft.com/office/officeart/2008/layout/VerticalAccentList"/>
    <dgm:cxn modelId="{DBFEEC41-C385-4D2C-BFA3-9389718BD1AB}" type="presParOf" srcId="{49D7822A-FFDB-4E65-895D-EF2AA6D2B1B2}" destId="{8036FF3D-1088-458C-8138-288AD46C7D58}" srcOrd="0" destOrd="0" presId="urn:microsoft.com/office/officeart/2008/layout/VerticalAccentList"/>
    <dgm:cxn modelId="{5A72AF69-C702-416C-88DE-FF034D9509AB}" type="presParOf" srcId="{49D7822A-FFDB-4E65-895D-EF2AA6D2B1B2}" destId="{B50B7B43-1BB8-47CE-BDE1-D5C3027B6472}" srcOrd="1" destOrd="0" presId="urn:microsoft.com/office/officeart/2008/layout/VerticalAccentList"/>
    <dgm:cxn modelId="{B2186EBA-7652-4F93-8D17-06D7F6463BDC}" type="presParOf" srcId="{49D7822A-FFDB-4E65-895D-EF2AA6D2B1B2}" destId="{BD7D1C78-9125-478B-8661-3776934523F6}" srcOrd="2" destOrd="0" presId="urn:microsoft.com/office/officeart/2008/layout/VerticalAccentList"/>
    <dgm:cxn modelId="{110E827C-6F96-4126-AA18-04E31E0BCC3B}" type="presParOf" srcId="{49D7822A-FFDB-4E65-895D-EF2AA6D2B1B2}" destId="{A43A31EA-89F3-4D34-9253-AE7CBFCCBCD2}" srcOrd="3" destOrd="0" presId="urn:microsoft.com/office/officeart/2008/layout/VerticalAccentList"/>
    <dgm:cxn modelId="{F6058F15-9869-4D06-8E3E-327EE7429466}" type="presParOf" srcId="{49D7822A-FFDB-4E65-895D-EF2AA6D2B1B2}" destId="{50E94048-78F6-47F6-BBF8-4B64AFFDF6C7}" srcOrd="4" destOrd="0" presId="urn:microsoft.com/office/officeart/2008/layout/VerticalAccentList"/>
    <dgm:cxn modelId="{94F186AC-BA73-489C-9EE3-5C7CA6C5B876}" type="presParOf" srcId="{49D7822A-FFDB-4E65-895D-EF2AA6D2B1B2}" destId="{E7A96210-2F52-4916-BFE9-99808F07368D}" srcOrd="5" destOrd="0" presId="urn:microsoft.com/office/officeart/2008/layout/VerticalAccentList"/>
    <dgm:cxn modelId="{DDF137C5-E621-4105-820D-6EBA4FFBAB15}" type="presParOf" srcId="{49D7822A-FFDB-4E65-895D-EF2AA6D2B1B2}" destId="{274B396A-CB36-4CC0-8788-8760A0EF65A3}" srcOrd="6" destOrd="0" presId="urn:microsoft.com/office/officeart/2008/layout/VerticalAccentList"/>
    <dgm:cxn modelId="{7997F6C7-806D-4044-A39F-9FD641EA90B7}" type="presParOf" srcId="{49D7822A-FFDB-4E65-895D-EF2AA6D2B1B2}" destId="{AFF010A4-736E-4ED8-A13D-6F3169830B13}" srcOrd="7" destOrd="0" presId="urn:microsoft.com/office/officeart/2008/layout/VerticalAccentList"/>
    <dgm:cxn modelId="{F3ED0AC3-7B0A-458D-81C5-ED52E278F110}" type="presParOf" srcId="{EB251E49-4269-42DB-9C9F-0C27C4F73DFE}" destId="{9628F878-20F6-4120-B059-08CB3BBF65B9}" srcOrd="5" destOrd="0" presId="urn:microsoft.com/office/officeart/2008/layout/VerticalAccentList"/>
    <dgm:cxn modelId="{3E794ED6-F735-4A2C-BBA0-4EDE90C2646E}" type="presParOf" srcId="{EB251E49-4269-42DB-9C9F-0C27C4F73DFE}" destId="{617A27E3-C494-4E6E-A269-0ECF29B6524B}" srcOrd="6" destOrd="0" presId="urn:microsoft.com/office/officeart/2008/layout/VerticalAccentList"/>
    <dgm:cxn modelId="{0017D31D-ACE7-4B76-A0B8-9D7A2DBD8469}" type="presParOf" srcId="{617A27E3-C494-4E6E-A269-0ECF29B6524B}" destId="{1B8ED642-EBFC-41F4-89A2-80DABDAE8258}" srcOrd="0" destOrd="0" presId="urn:microsoft.com/office/officeart/2008/layout/VerticalAccentList"/>
    <dgm:cxn modelId="{CA5B5109-6244-46DB-8961-8D1431785AB4}" type="presParOf" srcId="{EB251E49-4269-42DB-9C9F-0C27C4F73DFE}" destId="{116B7F9D-4C08-4CBA-BA1D-21101392A5D9}" srcOrd="7" destOrd="0" presId="urn:microsoft.com/office/officeart/2008/layout/VerticalAccentList"/>
    <dgm:cxn modelId="{590DD91B-D64B-474E-AF2F-B33DDB628C25}" type="presParOf" srcId="{116B7F9D-4C08-4CBA-BA1D-21101392A5D9}" destId="{2179399A-ACA2-40D9-B889-221131E413AB}" srcOrd="0" destOrd="0" presId="urn:microsoft.com/office/officeart/2008/layout/VerticalAccentList"/>
    <dgm:cxn modelId="{661920EC-6079-43DB-9E84-8A186A0D649C}" type="presParOf" srcId="{116B7F9D-4C08-4CBA-BA1D-21101392A5D9}" destId="{597B5E10-5E74-44CA-8FA6-0D3E0A2CA33B}" srcOrd="1" destOrd="0" presId="urn:microsoft.com/office/officeart/2008/layout/VerticalAccentList"/>
    <dgm:cxn modelId="{A46A4AEA-B425-4A70-B07F-7F80513DBBEC}" type="presParOf" srcId="{116B7F9D-4C08-4CBA-BA1D-21101392A5D9}" destId="{A2975C44-B5F9-4E00-A71A-8C68476F92D3}" srcOrd="2" destOrd="0" presId="urn:microsoft.com/office/officeart/2008/layout/VerticalAccentList"/>
    <dgm:cxn modelId="{0E4A85CA-5346-4CDB-B2E5-B51BAEFED0EB}" type="presParOf" srcId="{116B7F9D-4C08-4CBA-BA1D-21101392A5D9}" destId="{0EE1EBCD-F8CD-424C-986A-842FABAAF5B4}" srcOrd="3" destOrd="0" presId="urn:microsoft.com/office/officeart/2008/layout/VerticalAccentList"/>
    <dgm:cxn modelId="{00049079-CFA6-444F-A7F6-ED9422507328}" type="presParOf" srcId="{116B7F9D-4C08-4CBA-BA1D-21101392A5D9}" destId="{21728740-6989-44F0-8A12-A0AEF8FD8044}" srcOrd="4" destOrd="0" presId="urn:microsoft.com/office/officeart/2008/layout/VerticalAccentList"/>
    <dgm:cxn modelId="{2D6BFE6F-9A85-4ADB-805D-15D34BD803A5}" type="presParOf" srcId="{116B7F9D-4C08-4CBA-BA1D-21101392A5D9}" destId="{5C393B86-C1A7-44FA-BC84-6480F92215EC}" srcOrd="5" destOrd="0" presId="urn:microsoft.com/office/officeart/2008/layout/VerticalAccentList"/>
    <dgm:cxn modelId="{5D8545BD-11E1-459A-8842-36FC455313C7}" type="presParOf" srcId="{116B7F9D-4C08-4CBA-BA1D-21101392A5D9}" destId="{06F516B6-D43E-440A-B01E-5B2050B27F6C}" srcOrd="6" destOrd="0" presId="urn:microsoft.com/office/officeart/2008/layout/VerticalAccentList"/>
    <dgm:cxn modelId="{6CE4E9A1-33D1-4766-9E4A-59EB1B7197F1}" type="presParOf" srcId="{116B7F9D-4C08-4CBA-BA1D-21101392A5D9}" destId="{74D53BDD-69C2-4B7C-965A-181B83EB5DBB}" srcOrd="7"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059E016-F495-4408-9375-FFDF816E7346}" type="doc">
      <dgm:prSet loTypeId="urn:microsoft.com/office/officeart/2011/layout/CircleProcess" loCatId="process" qsTypeId="urn:microsoft.com/office/officeart/2005/8/quickstyle/3d1" qsCatId="3D" csTypeId="urn:microsoft.com/office/officeart/2005/8/colors/colorful5" csCatId="colorful" phldr="1"/>
      <dgm:spPr/>
      <dgm:t>
        <a:bodyPr/>
        <a:lstStyle/>
        <a:p>
          <a:endParaRPr lang="en-US"/>
        </a:p>
      </dgm:t>
    </dgm:pt>
    <dgm:pt modelId="{C6179BF0-8AB1-4481-BB1E-F537F413D118}">
      <dgm:prSet phldrT="[Text]"/>
      <dgm:spPr/>
      <dgm:t>
        <a:bodyPr/>
        <a:lstStyle/>
        <a:p>
          <a:r>
            <a:rPr lang="en-US" noProof="1">
              <a:solidFill>
                <a:schemeClr val="tx2"/>
              </a:solidFill>
            </a:rPr>
            <a:t>Mengenal Sifat Allah…</a:t>
          </a:r>
        </a:p>
        <a:p>
          <a:r>
            <a:rPr lang="en-US" noProof="1">
              <a:solidFill>
                <a:schemeClr val="tx2"/>
              </a:solidFill>
            </a:rPr>
            <a:t>Al-Ghaffar wa Tawwab</a:t>
          </a:r>
        </a:p>
      </dgm:t>
    </dgm:pt>
    <dgm:pt modelId="{84606971-C7F2-43FB-8913-7A10E5BEB6EC}" type="parTrans" cxnId="{74661CD3-CF29-4B0A-B9BC-E6929698D8AD}">
      <dgm:prSet/>
      <dgm:spPr/>
      <dgm:t>
        <a:bodyPr/>
        <a:lstStyle/>
        <a:p>
          <a:endParaRPr lang="en-US"/>
        </a:p>
      </dgm:t>
    </dgm:pt>
    <dgm:pt modelId="{2ABB2F84-13A1-4C63-8A85-A80681C6FCCA}" type="sibTrans" cxnId="{74661CD3-CF29-4B0A-B9BC-E6929698D8AD}">
      <dgm:prSet/>
      <dgm:spPr/>
      <dgm:t>
        <a:bodyPr/>
        <a:lstStyle/>
        <a:p>
          <a:endParaRPr lang="en-US"/>
        </a:p>
      </dgm:t>
    </dgm:pt>
    <dgm:pt modelId="{8A28BE3E-59B9-432E-86FE-7519C27035A7}">
      <dgm:prSet phldrT="[Text]"/>
      <dgm:spPr/>
      <dgm:t>
        <a:bodyPr/>
        <a:lstStyle/>
        <a:p>
          <a:r>
            <a:rPr lang="en-US" noProof="1">
              <a:solidFill>
                <a:schemeClr val="tx2"/>
              </a:solidFill>
            </a:rPr>
            <a:t>Rahmat Allah untuk Orang-orang baik</a:t>
          </a:r>
        </a:p>
      </dgm:t>
    </dgm:pt>
    <dgm:pt modelId="{24FE0F2B-3DCD-4F25-9068-2850B4B8ED26}" type="parTrans" cxnId="{6A9F1102-32CC-4BB4-99CD-428B177C04EA}">
      <dgm:prSet/>
      <dgm:spPr/>
      <dgm:t>
        <a:bodyPr/>
        <a:lstStyle/>
        <a:p>
          <a:endParaRPr lang="en-US"/>
        </a:p>
      </dgm:t>
    </dgm:pt>
    <dgm:pt modelId="{ACC3BE6B-E121-48B5-9D7A-6B80407CBB31}" type="sibTrans" cxnId="{6A9F1102-32CC-4BB4-99CD-428B177C04EA}">
      <dgm:prSet/>
      <dgm:spPr/>
      <dgm:t>
        <a:bodyPr/>
        <a:lstStyle/>
        <a:p>
          <a:endParaRPr lang="en-US"/>
        </a:p>
      </dgm:t>
    </dgm:pt>
    <dgm:pt modelId="{7AA1BCF0-0BD6-400F-A522-6BEC1AE635B1}">
      <dgm:prSet phldrT="[Text]"/>
      <dgm:spPr/>
      <dgm:t>
        <a:bodyPr/>
        <a:lstStyle/>
        <a:p>
          <a:r>
            <a:rPr lang="en-US" noProof="1">
              <a:solidFill>
                <a:schemeClr val="tx2"/>
              </a:solidFill>
            </a:rPr>
            <a:t>Rahmat Allah untuk Para Pendosa</a:t>
          </a:r>
        </a:p>
      </dgm:t>
    </dgm:pt>
    <dgm:pt modelId="{9B7A6B1E-E980-49BB-B9DF-FC5BE96237B1}" type="parTrans" cxnId="{C7AC24A0-192B-46DD-BAD5-985C017FE8A4}">
      <dgm:prSet/>
      <dgm:spPr/>
      <dgm:t>
        <a:bodyPr/>
        <a:lstStyle/>
        <a:p>
          <a:endParaRPr lang="en-US"/>
        </a:p>
      </dgm:t>
    </dgm:pt>
    <dgm:pt modelId="{CD21C66C-1646-448D-A324-18FF4E2BD77D}" type="sibTrans" cxnId="{C7AC24A0-192B-46DD-BAD5-985C017FE8A4}">
      <dgm:prSet/>
      <dgm:spPr/>
      <dgm:t>
        <a:bodyPr/>
        <a:lstStyle/>
        <a:p>
          <a:endParaRPr lang="en-US"/>
        </a:p>
      </dgm:t>
    </dgm:pt>
    <dgm:pt modelId="{347C92E0-CA90-4237-ABE6-23D063C90DA2}" type="pres">
      <dgm:prSet presAssocID="{6059E016-F495-4408-9375-FFDF816E7346}" presName="Name0" presStyleCnt="0">
        <dgm:presLayoutVars>
          <dgm:chMax val="11"/>
          <dgm:chPref val="11"/>
          <dgm:dir/>
          <dgm:resizeHandles/>
        </dgm:presLayoutVars>
      </dgm:prSet>
      <dgm:spPr/>
    </dgm:pt>
    <dgm:pt modelId="{CB2E43BF-12D9-4A33-B1FF-064A097450D5}" type="pres">
      <dgm:prSet presAssocID="{7AA1BCF0-0BD6-400F-A522-6BEC1AE635B1}" presName="Accent3" presStyleCnt="0"/>
      <dgm:spPr/>
    </dgm:pt>
    <dgm:pt modelId="{87CBE4DD-AF6C-4FD8-809D-69A92303CF6D}" type="pres">
      <dgm:prSet presAssocID="{7AA1BCF0-0BD6-400F-A522-6BEC1AE635B1}" presName="Accent" presStyleLbl="node1" presStyleIdx="0" presStyleCnt="3"/>
      <dgm:spPr/>
    </dgm:pt>
    <dgm:pt modelId="{76A734C6-2EE5-468E-8753-DE2159077EB9}" type="pres">
      <dgm:prSet presAssocID="{7AA1BCF0-0BD6-400F-A522-6BEC1AE635B1}" presName="ParentBackground3" presStyleCnt="0"/>
      <dgm:spPr/>
    </dgm:pt>
    <dgm:pt modelId="{B16B6356-353D-4AC2-B2E1-DA05A521246D}" type="pres">
      <dgm:prSet presAssocID="{7AA1BCF0-0BD6-400F-A522-6BEC1AE635B1}" presName="ParentBackground" presStyleLbl="fgAcc1" presStyleIdx="0" presStyleCnt="3"/>
      <dgm:spPr/>
    </dgm:pt>
    <dgm:pt modelId="{F666A57F-8D12-4821-80E0-44302891BB4A}" type="pres">
      <dgm:prSet presAssocID="{7AA1BCF0-0BD6-400F-A522-6BEC1AE635B1}" presName="Parent3" presStyleLbl="revTx" presStyleIdx="0" presStyleCnt="0">
        <dgm:presLayoutVars>
          <dgm:chMax val="1"/>
          <dgm:chPref val="1"/>
          <dgm:bulletEnabled val="1"/>
        </dgm:presLayoutVars>
      </dgm:prSet>
      <dgm:spPr/>
    </dgm:pt>
    <dgm:pt modelId="{FCED6F3C-9831-4AA0-8C79-7A5306C2E4A0}" type="pres">
      <dgm:prSet presAssocID="{8A28BE3E-59B9-432E-86FE-7519C27035A7}" presName="Accent2" presStyleCnt="0"/>
      <dgm:spPr/>
    </dgm:pt>
    <dgm:pt modelId="{F09341B3-CEE0-4713-B153-447F78C0893F}" type="pres">
      <dgm:prSet presAssocID="{8A28BE3E-59B9-432E-86FE-7519C27035A7}" presName="Accent" presStyleLbl="node1" presStyleIdx="1" presStyleCnt="3"/>
      <dgm:spPr/>
    </dgm:pt>
    <dgm:pt modelId="{0D34BC0F-9005-4FCF-9A90-7452C309FA22}" type="pres">
      <dgm:prSet presAssocID="{8A28BE3E-59B9-432E-86FE-7519C27035A7}" presName="ParentBackground2" presStyleCnt="0"/>
      <dgm:spPr/>
    </dgm:pt>
    <dgm:pt modelId="{6E7115B7-8351-4D36-B2EE-1B9329949C53}" type="pres">
      <dgm:prSet presAssocID="{8A28BE3E-59B9-432E-86FE-7519C27035A7}" presName="ParentBackground" presStyleLbl="fgAcc1" presStyleIdx="1" presStyleCnt="3"/>
      <dgm:spPr/>
    </dgm:pt>
    <dgm:pt modelId="{056AA739-A0C9-4818-BD27-F819D72A8103}" type="pres">
      <dgm:prSet presAssocID="{8A28BE3E-59B9-432E-86FE-7519C27035A7}" presName="Parent2" presStyleLbl="revTx" presStyleIdx="0" presStyleCnt="0">
        <dgm:presLayoutVars>
          <dgm:chMax val="1"/>
          <dgm:chPref val="1"/>
          <dgm:bulletEnabled val="1"/>
        </dgm:presLayoutVars>
      </dgm:prSet>
      <dgm:spPr/>
    </dgm:pt>
    <dgm:pt modelId="{66CDB7A6-0FFC-473F-B4DC-CC3DFFF847EC}" type="pres">
      <dgm:prSet presAssocID="{C6179BF0-8AB1-4481-BB1E-F537F413D118}" presName="Accent1" presStyleCnt="0"/>
      <dgm:spPr/>
    </dgm:pt>
    <dgm:pt modelId="{F5A5B39C-862F-48AD-888E-477A665980F2}" type="pres">
      <dgm:prSet presAssocID="{C6179BF0-8AB1-4481-BB1E-F537F413D118}" presName="Accent" presStyleLbl="node1" presStyleIdx="2" presStyleCnt="3"/>
      <dgm:spPr/>
    </dgm:pt>
    <dgm:pt modelId="{B07FF8D5-6771-49BE-B8FC-0B2E94B2FDD8}" type="pres">
      <dgm:prSet presAssocID="{C6179BF0-8AB1-4481-BB1E-F537F413D118}" presName="ParentBackground1" presStyleCnt="0"/>
      <dgm:spPr/>
    </dgm:pt>
    <dgm:pt modelId="{B83C43D7-972D-4E86-89F8-5714242162DB}" type="pres">
      <dgm:prSet presAssocID="{C6179BF0-8AB1-4481-BB1E-F537F413D118}" presName="ParentBackground" presStyleLbl="fgAcc1" presStyleIdx="2" presStyleCnt="3"/>
      <dgm:spPr/>
    </dgm:pt>
    <dgm:pt modelId="{55A257F1-87DA-4F99-97E2-99FC50DF2FF4}" type="pres">
      <dgm:prSet presAssocID="{C6179BF0-8AB1-4481-BB1E-F537F413D118}" presName="Parent1" presStyleLbl="revTx" presStyleIdx="0" presStyleCnt="0">
        <dgm:presLayoutVars>
          <dgm:chMax val="1"/>
          <dgm:chPref val="1"/>
          <dgm:bulletEnabled val="1"/>
        </dgm:presLayoutVars>
      </dgm:prSet>
      <dgm:spPr/>
    </dgm:pt>
  </dgm:ptLst>
  <dgm:cxnLst>
    <dgm:cxn modelId="{6A9F1102-32CC-4BB4-99CD-428B177C04EA}" srcId="{6059E016-F495-4408-9375-FFDF816E7346}" destId="{8A28BE3E-59B9-432E-86FE-7519C27035A7}" srcOrd="1" destOrd="0" parTransId="{24FE0F2B-3DCD-4F25-9068-2850B4B8ED26}" sibTransId="{ACC3BE6B-E121-48B5-9D7A-6B80407CBB31}"/>
    <dgm:cxn modelId="{D2D7C21E-21FE-4839-ACB3-AD470E7ED1E0}" type="presOf" srcId="{8A28BE3E-59B9-432E-86FE-7519C27035A7}" destId="{6E7115B7-8351-4D36-B2EE-1B9329949C53}" srcOrd="0" destOrd="0" presId="urn:microsoft.com/office/officeart/2011/layout/CircleProcess"/>
    <dgm:cxn modelId="{E9B79771-C631-4427-B64B-478B043A93E9}" type="presOf" srcId="{C6179BF0-8AB1-4481-BB1E-F537F413D118}" destId="{55A257F1-87DA-4F99-97E2-99FC50DF2FF4}" srcOrd="1" destOrd="0" presId="urn:microsoft.com/office/officeart/2011/layout/CircleProcess"/>
    <dgm:cxn modelId="{A0ABE479-89BD-4FE7-B6CE-38EA9E1EC93B}" type="presOf" srcId="{8A28BE3E-59B9-432E-86FE-7519C27035A7}" destId="{056AA739-A0C9-4818-BD27-F819D72A8103}" srcOrd="1" destOrd="0" presId="urn:microsoft.com/office/officeart/2011/layout/CircleProcess"/>
    <dgm:cxn modelId="{66B3357F-D297-4E4A-A080-13C8CC0E8B61}" type="presOf" srcId="{7AA1BCF0-0BD6-400F-A522-6BEC1AE635B1}" destId="{F666A57F-8D12-4821-80E0-44302891BB4A}" srcOrd="1" destOrd="0" presId="urn:microsoft.com/office/officeart/2011/layout/CircleProcess"/>
    <dgm:cxn modelId="{F87F1C83-4D68-462D-B7F5-7B07983C8A1E}" type="presOf" srcId="{C6179BF0-8AB1-4481-BB1E-F537F413D118}" destId="{B83C43D7-972D-4E86-89F8-5714242162DB}" srcOrd="0" destOrd="0" presId="urn:microsoft.com/office/officeart/2011/layout/CircleProcess"/>
    <dgm:cxn modelId="{5FA78192-7DA9-456B-BE85-AACD090BABE8}" type="presOf" srcId="{6059E016-F495-4408-9375-FFDF816E7346}" destId="{347C92E0-CA90-4237-ABE6-23D063C90DA2}" srcOrd="0" destOrd="0" presId="urn:microsoft.com/office/officeart/2011/layout/CircleProcess"/>
    <dgm:cxn modelId="{C7AC24A0-192B-46DD-BAD5-985C017FE8A4}" srcId="{6059E016-F495-4408-9375-FFDF816E7346}" destId="{7AA1BCF0-0BD6-400F-A522-6BEC1AE635B1}" srcOrd="2" destOrd="0" parTransId="{9B7A6B1E-E980-49BB-B9DF-FC5BE96237B1}" sibTransId="{CD21C66C-1646-448D-A324-18FF4E2BD77D}"/>
    <dgm:cxn modelId="{67EB06D0-2A6F-48F8-A13B-DFC9661FCA18}" type="presOf" srcId="{7AA1BCF0-0BD6-400F-A522-6BEC1AE635B1}" destId="{B16B6356-353D-4AC2-B2E1-DA05A521246D}" srcOrd="0" destOrd="0" presId="urn:microsoft.com/office/officeart/2011/layout/CircleProcess"/>
    <dgm:cxn modelId="{74661CD3-CF29-4B0A-B9BC-E6929698D8AD}" srcId="{6059E016-F495-4408-9375-FFDF816E7346}" destId="{C6179BF0-8AB1-4481-BB1E-F537F413D118}" srcOrd="0" destOrd="0" parTransId="{84606971-C7F2-43FB-8913-7A10E5BEB6EC}" sibTransId="{2ABB2F84-13A1-4C63-8A85-A80681C6FCCA}"/>
    <dgm:cxn modelId="{9BE463B2-27CD-4EC9-AAC9-435A77B4E2CC}" type="presParOf" srcId="{347C92E0-CA90-4237-ABE6-23D063C90DA2}" destId="{CB2E43BF-12D9-4A33-B1FF-064A097450D5}" srcOrd="0" destOrd="0" presId="urn:microsoft.com/office/officeart/2011/layout/CircleProcess"/>
    <dgm:cxn modelId="{FF2708DF-F3D9-4874-A34F-0D186B3A6D80}" type="presParOf" srcId="{CB2E43BF-12D9-4A33-B1FF-064A097450D5}" destId="{87CBE4DD-AF6C-4FD8-809D-69A92303CF6D}" srcOrd="0" destOrd="0" presId="urn:microsoft.com/office/officeart/2011/layout/CircleProcess"/>
    <dgm:cxn modelId="{D1BFD8E9-5C6D-4913-A871-D7EAA276C2A2}" type="presParOf" srcId="{347C92E0-CA90-4237-ABE6-23D063C90DA2}" destId="{76A734C6-2EE5-468E-8753-DE2159077EB9}" srcOrd="1" destOrd="0" presId="urn:microsoft.com/office/officeart/2011/layout/CircleProcess"/>
    <dgm:cxn modelId="{0C2C39F2-F0B4-4DC4-B60B-7559FF5D8254}" type="presParOf" srcId="{76A734C6-2EE5-468E-8753-DE2159077EB9}" destId="{B16B6356-353D-4AC2-B2E1-DA05A521246D}" srcOrd="0" destOrd="0" presId="urn:microsoft.com/office/officeart/2011/layout/CircleProcess"/>
    <dgm:cxn modelId="{8DAFF753-DEDE-4364-B53E-CE5E9195BA3C}" type="presParOf" srcId="{347C92E0-CA90-4237-ABE6-23D063C90DA2}" destId="{F666A57F-8D12-4821-80E0-44302891BB4A}" srcOrd="2" destOrd="0" presId="urn:microsoft.com/office/officeart/2011/layout/CircleProcess"/>
    <dgm:cxn modelId="{4FDCB351-0340-4FC3-A41C-BE57B7EF0E50}" type="presParOf" srcId="{347C92E0-CA90-4237-ABE6-23D063C90DA2}" destId="{FCED6F3C-9831-4AA0-8C79-7A5306C2E4A0}" srcOrd="3" destOrd="0" presId="urn:microsoft.com/office/officeart/2011/layout/CircleProcess"/>
    <dgm:cxn modelId="{141AF1B4-1CBD-4A22-A7CD-4BC149613CB0}" type="presParOf" srcId="{FCED6F3C-9831-4AA0-8C79-7A5306C2E4A0}" destId="{F09341B3-CEE0-4713-B153-447F78C0893F}" srcOrd="0" destOrd="0" presId="urn:microsoft.com/office/officeart/2011/layout/CircleProcess"/>
    <dgm:cxn modelId="{5FD32570-0ED5-4BC0-AA0B-C7AEA016AD54}" type="presParOf" srcId="{347C92E0-CA90-4237-ABE6-23D063C90DA2}" destId="{0D34BC0F-9005-4FCF-9A90-7452C309FA22}" srcOrd="4" destOrd="0" presId="urn:microsoft.com/office/officeart/2011/layout/CircleProcess"/>
    <dgm:cxn modelId="{335A45C8-3972-41D9-BB35-230CB61BAD9E}" type="presParOf" srcId="{0D34BC0F-9005-4FCF-9A90-7452C309FA22}" destId="{6E7115B7-8351-4D36-B2EE-1B9329949C53}" srcOrd="0" destOrd="0" presId="urn:microsoft.com/office/officeart/2011/layout/CircleProcess"/>
    <dgm:cxn modelId="{9C7ECAFE-AC26-405F-869F-11551CDD52C1}" type="presParOf" srcId="{347C92E0-CA90-4237-ABE6-23D063C90DA2}" destId="{056AA739-A0C9-4818-BD27-F819D72A8103}" srcOrd="5" destOrd="0" presId="urn:microsoft.com/office/officeart/2011/layout/CircleProcess"/>
    <dgm:cxn modelId="{7D40E64D-BCA9-41EE-B276-0A96539BD8C7}" type="presParOf" srcId="{347C92E0-CA90-4237-ABE6-23D063C90DA2}" destId="{66CDB7A6-0FFC-473F-B4DC-CC3DFFF847EC}" srcOrd="6" destOrd="0" presId="urn:microsoft.com/office/officeart/2011/layout/CircleProcess"/>
    <dgm:cxn modelId="{723D9F4C-D9B3-4192-B57D-2DD5F55A0DC3}" type="presParOf" srcId="{66CDB7A6-0FFC-473F-B4DC-CC3DFFF847EC}" destId="{F5A5B39C-862F-48AD-888E-477A665980F2}" srcOrd="0" destOrd="0" presId="urn:microsoft.com/office/officeart/2011/layout/CircleProcess"/>
    <dgm:cxn modelId="{EDB458E0-85AD-430B-8AFB-B0CAFDBEEA68}" type="presParOf" srcId="{347C92E0-CA90-4237-ABE6-23D063C90DA2}" destId="{B07FF8D5-6771-49BE-B8FC-0B2E94B2FDD8}" srcOrd="7" destOrd="0" presId="urn:microsoft.com/office/officeart/2011/layout/CircleProcess"/>
    <dgm:cxn modelId="{4FDC315B-924E-4D2C-A672-7BB168F54F84}" type="presParOf" srcId="{B07FF8D5-6771-49BE-B8FC-0B2E94B2FDD8}" destId="{B83C43D7-972D-4E86-89F8-5714242162DB}" srcOrd="0" destOrd="0" presId="urn:microsoft.com/office/officeart/2011/layout/CircleProcess"/>
    <dgm:cxn modelId="{E85EED25-BB50-4750-8DEB-2465D3128AA9}" type="presParOf" srcId="{347C92E0-CA90-4237-ABE6-23D063C90DA2}" destId="{55A257F1-87DA-4F99-97E2-99FC50DF2FF4}" srcOrd="8" destOrd="0" presId="urn:microsoft.com/office/officeart/2011/layout/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7EF9912-3F46-45AB-A0FD-1C7B02983B95}" type="doc">
      <dgm:prSet loTypeId="urn:microsoft.com/office/officeart/2005/8/layout/hierarchy1" loCatId="hierarchy" qsTypeId="urn:microsoft.com/office/officeart/2005/8/quickstyle/3d1" qsCatId="3D" csTypeId="urn:microsoft.com/office/officeart/2005/8/colors/colorful3" csCatId="colorful" phldr="1"/>
      <dgm:spPr/>
      <dgm:t>
        <a:bodyPr/>
        <a:lstStyle/>
        <a:p>
          <a:endParaRPr lang="en-US"/>
        </a:p>
      </dgm:t>
    </dgm:pt>
    <dgm:pt modelId="{1BC8DDBD-B165-4E56-A5BA-039689D6DD17}">
      <dgm:prSet phldrT="[Text]"/>
      <dgm:spPr/>
      <dgm:t>
        <a:bodyPr/>
        <a:lstStyle/>
        <a:p>
          <a:r>
            <a:rPr lang="en-MY" noProof="1">
              <a:solidFill>
                <a:schemeClr val="tx2"/>
              </a:solidFill>
            </a:rPr>
            <a:t>Syarat Taubat</a:t>
          </a:r>
        </a:p>
      </dgm:t>
    </dgm:pt>
    <dgm:pt modelId="{D46CD4D8-A72C-430C-A186-30B96AACF346}" type="parTrans" cxnId="{96434DF1-C9EB-4E1A-903A-E7F46A33D6B7}">
      <dgm:prSet/>
      <dgm:spPr/>
      <dgm:t>
        <a:bodyPr/>
        <a:lstStyle/>
        <a:p>
          <a:endParaRPr lang="en-US"/>
        </a:p>
      </dgm:t>
    </dgm:pt>
    <dgm:pt modelId="{9CDCDAE4-AC7B-4AC6-9F10-345515F790C1}" type="sibTrans" cxnId="{96434DF1-C9EB-4E1A-903A-E7F46A33D6B7}">
      <dgm:prSet/>
      <dgm:spPr/>
      <dgm:t>
        <a:bodyPr/>
        <a:lstStyle/>
        <a:p>
          <a:endParaRPr lang="en-US"/>
        </a:p>
      </dgm:t>
    </dgm:pt>
    <dgm:pt modelId="{64ED8E80-851B-47E4-959C-00A113A6A311}">
      <dgm:prSet phldrT="[Text]"/>
      <dgm:spPr/>
      <dgm:t>
        <a:bodyPr/>
        <a:lstStyle/>
        <a:p>
          <a:r>
            <a:rPr lang="en-MY" noProof="1">
              <a:solidFill>
                <a:schemeClr val="tx2"/>
              </a:solidFill>
            </a:rPr>
            <a:t>Mengetahui Dosa dan Menyesal</a:t>
          </a:r>
          <a:endParaRPr lang="en-US" noProof="1">
            <a:solidFill>
              <a:schemeClr val="tx2"/>
            </a:solidFill>
          </a:endParaRPr>
        </a:p>
        <a:p>
          <a:r>
            <a:rPr lang="en-US" noProof="1">
              <a:solidFill>
                <a:schemeClr val="tx2"/>
              </a:solidFill>
            </a:rPr>
            <a:t>(Masa Lalu)</a:t>
          </a:r>
          <a:endParaRPr lang="en-MY" noProof="1">
            <a:solidFill>
              <a:schemeClr val="tx2"/>
            </a:solidFill>
          </a:endParaRPr>
        </a:p>
      </dgm:t>
    </dgm:pt>
    <dgm:pt modelId="{9F2718AA-5D75-4C47-8219-4DA6B66F8F75}" type="parTrans" cxnId="{0F5DC8A3-1B79-4BBC-9D9B-358C696462CC}">
      <dgm:prSet/>
      <dgm:spPr/>
      <dgm:t>
        <a:bodyPr/>
        <a:lstStyle/>
        <a:p>
          <a:endParaRPr lang="en-US"/>
        </a:p>
      </dgm:t>
    </dgm:pt>
    <dgm:pt modelId="{2BAD8FD0-306A-4A27-8C32-8CC6D5C77FAB}" type="sibTrans" cxnId="{0F5DC8A3-1B79-4BBC-9D9B-358C696462CC}">
      <dgm:prSet/>
      <dgm:spPr/>
      <dgm:t>
        <a:bodyPr/>
        <a:lstStyle/>
        <a:p>
          <a:endParaRPr lang="en-US"/>
        </a:p>
      </dgm:t>
    </dgm:pt>
    <dgm:pt modelId="{291E0039-6C07-4E4F-8E95-AA73D2D35242}">
      <dgm:prSet phldrT="[Text]"/>
      <dgm:spPr/>
      <dgm:t>
        <a:bodyPr/>
        <a:lstStyle/>
        <a:p>
          <a:r>
            <a:rPr lang="en-MY" noProof="1">
              <a:solidFill>
                <a:schemeClr val="tx2"/>
              </a:solidFill>
            </a:rPr>
            <a:t>Berjanji tidak Mengulangi Kembali (Masa Depan)</a:t>
          </a:r>
        </a:p>
      </dgm:t>
    </dgm:pt>
    <dgm:pt modelId="{51CD2AE8-5EB3-4D84-B43B-A74BE7AB3632}" type="parTrans" cxnId="{188E8A51-3C85-4B93-8DF3-62C61BDFC740}">
      <dgm:prSet/>
      <dgm:spPr/>
      <dgm:t>
        <a:bodyPr/>
        <a:lstStyle/>
        <a:p>
          <a:endParaRPr lang="en-US"/>
        </a:p>
      </dgm:t>
    </dgm:pt>
    <dgm:pt modelId="{8980258B-BB8F-4F0C-B590-469300776FCB}" type="sibTrans" cxnId="{188E8A51-3C85-4B93-8DF3-62C61BDFC740}">
      <dgm:prSet/>
      <dgm:spPr/>
      <dgm:t>
        <a:bodyPr/>
        <a:lstStyle/>
        <a:p>
          <a:endParaRPr lang="en-US"/>
        </a:p>
      </dgm:t>
    </dgm:pt>
    <dgm:pt modelId="{3220F2AE-562C-4BFE-AA7E-3CAEACFCB8A9}">
      <dgm:prSet phldrT="[Text]"/>
      <dgm:spPr/>
      <dgm:t>
        <a:bodyPr/>
        <a:lstStyle/>
        <a:p>
          <a:r>
            <a:rPr lang="en-MY" noProof="1">
              <a:solidFill>
                <a:schemeClr val="tx2"/>
              </a:solidFill>
            </a:rPr>
            <a:t>Mengembalikan Hak yang terdzalimi</a:t>
          </a:r>
        </a:p>
      </dgm:t>
    </dgm:pt>
    <dgm:pt modelId="{82916D83-0ABF-45B0-8C5B-8DB3B6BB1585}" type="parTrans" cxnId="{4AC7A9E4-19D8-4ED2-AF9E-4B81B6110B43}">
      <dgm:prSet/>
      <dgm:spPr/>
      <dgm:t>
        <a:bodyPr/>
        <a:lstStyle/>
        <a:p>
          <a:endParaRPr lang="en-US"/>
        </a:p>
      </dgm:t>
    </dgm:pt>
    <dgm:pt modelId="{0D11D268-9BE8-4905-8A8D-F9E4AEA24790}" type="sibTrans" cxnId="{4AC7A9E4-19D8-4ED2-AF9E-4B81B6110B43}">
      <dgm:prSet/>
      <dgm:spPr/>
      <dgm:t>
        <a:bodyPr/>
        <a:lstStyle/>
        <a:p>
          <a:endParaRPr lang="en-US"/>
        </a:p>
      </dgm:t>
    </dgm:pt>
    <dgm:pt modelId="{494E407E-8A24-42AB-BF4C-04A50DAD1562}">
      <dgm:prSet phldrT="[Text]"/>
      <dgm:spPr/>
      <dgm:t>
        <a:bodyPr/>
        <a:lstStyle/>
        <a:p>
          <a:r>
            <a:rPr lang="en-MY" noProof="1">
              <a:solidFill>
                <a:schemeClr val="tx2"/>
              </a:solidFill>
            </a:rPr>
            <a:t>Meninggalkan maksiat</a:t>
          </a:r>
        </a:p>
        <a:p>
          <a:r>
            <a:rPr lang="en-MY" noProof="1">
              <a:solidFill>
                <a:schemeClr val="tx2"/>
              </a:solidFill>
            </a:rPr>
            <a:t>(Masa Sekarang)</a:t>
          </a:r>
        </a:p>
      </dgm:t>
    </dgm:pt>
    <dgm:pt modelId="{61566B2A-038B-4536-BC83-6AA21F0036C9}" type="sibTrans" cxnId="{268F5D32-C611-481D-9698-A125692A6084}">
      <dgm:prSet/>
      <dgm:spPr/>
      <dgm:t>
        <a:bodyPr/>
        <a:lstStyle/>
        <a:p>
          <a:endParaRPr lang="en-US"/>
        </a:p>
      </dgm:t>
    </dgm:pt>
    <dgm:pt modelId="{67D24099-A972-4129-81D4-22BE39E5A044}" type="parTrans" cxnId="{268F5D32-C611-481D-9698-A125692A6084}">
      <dgm:prSet/>
      <dgm:spPr/>
      <dgm:t>
        <a:bodyPr/>
        <a:lstStyle/>
        <a:p>
          <a:endParaRPr lang="en-US"/>
        </a:p>
      </dgm:t>
    </dgm:pt>
    <dgm:pt modelId="{2BA4F629-15EE-4E79-8AC4-52B96955D640}" type="pres">
      <dgm:prSet presAssocID="{97EF9912-3F46-45AB-A0FD-1C7B02983B95}" presName="hierChild1" presStyleCnt="0">
        <dgm:presLayoutVars>
          <dgm:chPref val="1"/>
          <dgm:dir/>
          <dgm:animOne val="branch"/>
          <dgm:animLvl val="lvl"/>
          <dgm:resizeHandles/>
        </dgm:presLayoutVars>
      </dgm:prSet>
      <dgm:spPr/>
    </dgm:pt>
    <dgm:pt modelId="{4E857417-F415-4A4B-BF21-A3EFAA2F0537}" type="pres">
      <dgm:prSet presAssocID="{1BC8DDBD-B165-4E56-A5BA-039689D6DD17}" presName="hierRoot1" presStyleCnt="0"/>
      <dgm:spPr/>
    </dgm:pt>
    <dgm:pt modelId="{B3C32AE2-9073-4C8C-8418-405D39FC7F88}" type="pres">
      <dgm:prSet presAssocID="{1BC8DDBD-B165-4E56-A5BA-039689D6DD17}" presName="composite" presStyleCnt="0"/>
      <dgm:spPr/>
    </dgm:pt>
    <dgm:pt modelId="{A9483663-850B-4CF8-B966-0947D42AFD43}" type="pres">
      <dgm:prSet presAssocID="{1BC8DDBD-B165-4E56-A5BA-039689D6DD17}" presName="background" presStyleLbl="node0" presStyleIdx="0" presStyleCnt="1"/>
      <dgm:spPr/>
    </dgm:pt>
    <dgm:pt modelId="{4BEA107E-B94D-4C92-B07E-667A0676227A}" type="pres">
      <dgm:prSet presAssocID="{1BC8DDBD-B165-4E56-A5BA-039689D6DD17}" presName="text" presStyleLbl="fgAcc0" presStyleIdx="0" presStyleCnt="1" custScaleX="117423">
        <dgm:presLayoutVars>
          <dgm:chPref val="3"/>
        </dgm:presLayoutVars>
      </dgm:prSet>
      <dgm:spPr/>
    </dgm:pt>
    <dgm:pt modelId="{31B2D544-40B0-44B4-AD3F-561506FBF9D2}" type="pres">
      <dgm:prSet presAssocID="{1BC8DDBD-B165-4E56-A5BA-039689D6DD17}" presName="hierChild2" presStyleCnt="0"/>
      <dgm:spPr/>
    </dgm:pt>
    <dgm:pt modelId="{F0EB452A-4FCF-4586-90FB-CAB3F840A964}" type="pres">
      <dgm:prSet presAssocID="{9F2718AA-5D75-4C47-8219-4DA6B66F8F75}" presName="Name10" presStyleLbl="parChTrans1D2" presStyleIdx="0" presStyleCnt="2"/>
      <dgm:spPr/>
    </dgm:pt>
    <dgm:pt modelId="{6DFD12A5-9211-41D6-B6BC-568E056524E9}" type="pres">
      <dgm:prSet presAssocID="{64ED8E80-851B-47E4-959C-00A113A6A311}" presName="hierRoot2" presStyleCnt="0"/>
      <dgm:spPr/>
    </dgm:pt>
    <dgm:pt modelId="{9D5BC836-177B-4A5A-B1E2-1930ADFFBA70}" type="pres">
      <dgm:prSet presAssocID="{64ED8E80-851B-47E4-959C-00A113A6A311}" presName="composite2" presStyleCnt="0"/>
      <dgm:spPr/>
    </dgm:pt>
    <dgm:pt modelId="{9E7C6453-3EF7-4F0B-ACA2-943A85EFEBA1}" type="pres">
      <dgm:prSet presAssocID="{64ED8E80-851B-47E4-959C-00A113A6A311}" presName="background2" presStyleLbl="node2" presStyleIdx="0" presStyleCnt="2"/>
      <dgm:spPr/>
    </dgm:pt>
    <dgm:pt modelId="{CBF346E2-0E53-4E14-9555-2327DAEA7120}" type="pres">
      <dgm:prSet presAssocID="{64ED8E80-851B-47E4-959C-00A113A6A311}" presName="text2" presStyleLbl="fgAcc2" presStyleIdx="0" presStyleCnt="2" custScaleX="151174">
        <dgm:presLayoutVars>
          <dgm:chPref val="3"/>
        </dgm:presLayoutVars>
      </dgm:prSet>
      <dgm:spPr/>
    </dgm:pt>
    <dgm:pt modelId="{7964BC26-7186-4120-980D-F679FECF4482}" type="pres">
      <dgm:prSet presAssocID="{64ED8E80-851B-47E4-959C-00A113A6A311}" presName="hierChild3" presStyleCnt="0"/>
      <dgm:spPr/>
    </dgm:pt>
    <dgm:pt modelId="{1F4A8904-921F-4A5B-8001-2994D02FB63B}" type="pres">
      <dgm:prSet presAssocID="{51CD2AE8-5EB3-4D84-B43B-A74BE7AB3632}" presName="Name17" presStyleLbl="parChTrans1D3" presStyleIdx="0" presStyleCnt="2"/>
      <dgm:spPr/>
    </dgm:pt>
    <dgm:pt modelId="{1BEED244-19A7-41BB-A28D-C90A0A818732}" type="pres">
      <dgm:prSet presAssocID="{291E0039-6C07-4E4F-8E95-AA73D2D35242}" presName="hierRoot3" presStyleCnt="0"/>
      <dgm:spPr/>
    </dgm:pt>
    <dgm:pt modelId="{D6E3895A-11AF-4D54-8152-B3A89B67D557}" type="pres">
      <dgm:prSet presAssocID="{291E0039-6C07-4E4F-8E95-AA73D2D35242}" presName="composite3" presStyleCnt="0"/>
      <dgm:spPr/>
    </dgm:pt>
    <dgm:pt modelId="{671C259A-44B4-4918-934C-B0249E168649}" type="pres">
      <dgm:prSet presAssocID="{291E0039-6C07-4E4F-8E95-AA73D2D35242}" presName="background3" presStyleLbl="node3" presStyleIdx="0" presStyleCnt="2"/>
      <dgm:spPr/>
    </dgm:pt>
    <dgm:pt modelId="{D9218279-B224-4923-969C-F33D614D02AE}" type="pres">
      <dgm:prSet presAssocID="{291E0039-6C07-4E4F-8E95-AA73D2D35242}" presName="text3" presStyleLbl="fgAcc3" presStyleIdx="0" presStyleCnt="2" custScaleX="177021">
        <dgm:presLayoutVars>
          <dgm:chPref val="3"/>
        </dgm:presLayoutVars>
      </dgm:prSet>
      <dgm:spPr/>
    </dgm:pt>
    <dgm:pt modelId="{9DC48607-AD74-40C5-848F-3EA53E5908DA}" type="pres">
      <dgm:prSet presAssocID="{291E0039-6C07-4E4F-8E95-AA73D2D35242}" presName="hierChild4" presStyleCnt="0"/>
      <dgm:spPr/>
    </dgm:pt>
    <dgm:pt modelId="{78949DAB-EAB7-42AC-BD36-BC068D61AD1A}" type="pres">
      <dgm:prSet presAssocID="{67D24099-A972-4129-81D4-22BE39E5A044}" presName="Name10" presStyleLbl="parChTrans1D2" presStyleIdx="1" presStyleCnt="2"/>
      <dgm:spPr/>
    </dgm:pt>
    <dgm:pt modelId="{FF74F324-5C5B-4491-8149-AE75A68D548F}" type="pres">
      <dgm:prSet presAssocID="{494E407E-8A24-42AB-BF4C-04A50DAD1562}" presName="hierRoot2" presStyleCnt="0"/>
      <dgm:spPr/>
    </dgm:pt>
    <dgm:pt modelId="{38FE2CFB-45EF-4EDB-8369-8DFA2AA98D02}" type="pres">
      <dgm:prSet presAssocID="{494E407E-8A24-42AB-BF4C-04A50DAD1562}" presName="composite2" presStyleCnt="0"/>
      <dgm:spPr/>
    </dgm:pt>
    <dgm:pt modelId="{082A9CB7-87D5-4892-B99A-809E6C5D1E51}" type="pres">
      <dgm:prSet presAssocID="{494E407E-8A24-42AB-BF4C-04A50DAD1562}" presName="background2" presStyleLbl="node2" presStyleIdx="1" presStyleCnt="2"/>
      <dgm:spPr/>
    </dgm:pt>
    <dgm:pt modelId="{F772565A-69C3-48E6-B74E-7874CDE8B402}" type="pres">
      <dgm:prSet presAssocID="{494E407E-8A24-42AB-BF4C-04A50DAD1562}" presName="text2" presStyleLbl="fgAcc2" presStyleIdx="1" presStyleCnt="2" custScaleX="159220">
        <dgm:presLayoutVars>
          <dgm:chPref val="3"/>
        </dgm:presLayoutVars>
      </dgm:prSet>
      <dgm:spPr/>
    </dgm:pt>
    <dgm:pt modelId="{40D87F68-23A0-411B-9EA8-7D95D793EDE9}" type="pres">
      <dgm:prSet presAssocID="{494E407E-8A24-42AB-BF4C-04A50DAD1562}" presName="hierChild3" presStyleCnt="0"/>
      <dgm:spPr/>
    </dgm:pt>
    <dgm:pt modelId="{A859FD16-4473-46C6-919D-458C4BDA5B6B}" type="pres">
      <dgm:prSet presAssocID="{82916D83-0ABF-45B0-8C5B-8DB3B6BB1585}" presName="Name17" presStyleLbl="parChTrans1D3" presStyleIdx="1" presStyleCnt="2"/>
      <dgm:spPr/>
    </dgm:pt>
    <dgm:pt modelId="{17C4A83D-FAB0-44EA-913E-75DF7C2A3D30}" type="pres">
      <dgm:prSet presAssocID="{3220F2AE-562C-4BFE-AA7E-3CAEACFCB8A9}" presName="hierRoot3" presStyleCnt="0"/>
      <dgm:spPr/>
    </dgm:pt>
    <dgm:pt modelId="{503E9DA2-768A-4758-A24C-FF27FCBE03E3}" type="pres">
      <dgm:prSet presAssocID="{3220F2AE-562C-4BFE-AA7E-3CAEACFCB8A9}" presName="composite3" presStyleCnt="0"/>
      <dgm:spPr/>
    </dgm:pt>
    <dgm:pt modelId="{1339B25D-64AD-477B-8FB8-7680B21C9CAF}" type="pres">
      <dgm:prSet presAssocID="{3220F2AE-562C-4BFE-AA7E-3CAEACFCB8A9}" presName="background3" presStyleLbl="node3" presStyleIdx="1" presStyleCnt="2"/>
      <dgm:spPr/>
    </dgm:pt>
    <dgm:pt modelId="{F85AE085-DF1E-4832-9417-623369E8DB9D}" type="pres">
      <dgm:prSet presAssocID="{3220F2AE-562C-4BFE-AA7E-3CAEACFCB8A9}" presName="text3" presStyleLbl="fgAcc3" presStyleIdx="1" presStyleCnt="2" custScaleX="148308">
        <dgm:presLayoutVars>
          <dgm:chPref val="3"/>
        </dgm:presLayoutVars>
      </dgm:prSet>
      <dgm:spPr/>
    </dgm:pt>
    <dgm:pt modelId="{3171EA65-EB3E-4A20-BB9F-D73BB115C9CC}" type="pres">
      <dgm:prSet presAssocID="{3220F2AE-562C-4BFE-AA7E-3CAEACFCB8A9}" presName="hierChild4" presStyleCnt="0"/>
      <dgm:spPr/>
    </dgm:pt>
  </dgm:ptLst>
  <dgm:cxnLst>
    <dgm:cxn modelId="{F6B73521-DA2E-4B35-AF82-774980F86151}" type="presOf" srcId="{67D24099-A972-4129-81D4-22BE39E5A044}" destId="{78949DAB-EAB7-42AC-BD36-BC068D61AD1A}" srcOrd="0" destOrd="0" presId="urn:microsoft.com/office/officeart/2005/8/layout/hierarchy1"/>
    <dgm:cxn modelId="{5E986421-97B7-4093-BAD9-71A82E4651F2}" type="presOf" srcId="{291E0039-6C07-4E4F-8E95-AA73D2D35242}" destId="{D9218279-B224-4923-969C-F33D614D02AE}" srcOrd="0" destOrd="0" presId="urn:microsoft.com/office/officeart/2005/8/layout/hierarchy1"/>
    <dgm:cxn modelId="{268F5D32-C611-481D-9698-A125692A6084}" srcId="{1BC8DDBD-B165-4E56-A5BA-039689D6DD17}" destId="{494E407E-8A24-42AB-BF4C-04A50DAD1562}" srcOrd="1" destOrd="0" parTransId="{67D24099-A972-4129-81D4-22BE39E5A044}" sibTransId="{61566B2A-038B-4536-BC83-6AA21F0036C9}"/>
    <dgm:cxn modelId="{03987D5C-C780-4112-B828-02E61F94BE76}" type="presOf" srcId="{9F2718AA-5D75-4C47-8219-4DA6B66F8F75}" destId="{F0EB452A-4FCF-4586-90FB-CAB3F840A964}" srcOrd="0" destOrd="0" presId="urn:microsoft.com/office/officeart/2005/8/layout/hierarchy1"/>
    <dgm:cxn modelId="{DCA2D441-9D66-4E79-9C93-3D990938ACB3}" type="presOf" srcId="{51CD2AE8-5EB3-4D84-B43B-A74BE7AB3632}" destId="{1F4A8904-921F-4A5B-8001-2994D02FB63B}" srcOrd="0" destOrd="0" presId="urn:microsoft.com/office/officeart/2005/8/layout/hierarchy1"/>
    <dgm:cxn modelId="{188E8A51-3C85-4B93-8DF3-62C61BDFC740}" srcId="{64ED8E80-851B-47E4-959C-00A113A6A311}" destId="{291E0039-6C07-4E4F-8E95-AA73D2D35242}" srcOrd="0" destOrd="0" parTransId="{51CD2AE8-5EB3-4D84-B43B-A74BE7AB3632}" sibTransId="{8980258B-BB8F-4F0C-B590-469300776FCB}"/>
    <dgm:cxn modelId="{305F3A75-C5DE-4615-BB18-7D8C76AAAF33}" type="presOf" srcId="{64ED8E80-851B-47E4-959C-00A113A6A311}" destId="{CBF346E2-0E53-4E14-9555-2327DAEA7120}" srcOrd="0" destOrd="0" presId="urn:microsoft.com/office/officeart/2005/8/layout/hierarchy1"/>
    <dgm:cxn modelId="{0F5DC8A3-1B79-4BBC-9D9B-358C696462CC}" srcId="{1BC8DDBD-B165-4E56-A5BA-039689D6DD17}" destId="{64ED8E80-851B-47E4-959C-00A113A6A311}" srcOrd="0" destOrd="0" parTransId="{9F2718AA-5D75-4C47-8219-4DA6B66F8F75}" sibTransId="{2BAD8FD0-306A-4A27-8C32-8CC6D5C77FAB}"/>
    <dgm:cxn modelId="{EB8DBBB5-B5D2-41AB-AAF4-B0707AC49370}" type="presOf" srcId="{1BC8DDBD-B165-4E56-A5BA-039689D6DD17}" destId="{4BEA107E-B94D-4C92-B07E-667A0676227A}" srcOrd="0" destOrd="0" presId="urn:microsoft.com/office/officeart/2005/8/layout/hierarchy1"/>
    <dgm:cxn modelId="{B71034BA-B6D1-4EB2-9BB2-687671AAB6B7}" type="presOf" srcId="{97EF9912-3F46-45AB-A0FD-1C7B02983B95}" destId="{2BA4F629-15EE-4E79-8AC4-52B96955D640}" srcOrd="0" destOrd="0" presId="urn:microsoft.com/office/officeart/2005/8/layout/hierarchy1"/>
    <dgm:cxn modelId="{E41DA3D7-BEA3-42D5-87D0-B24E4758A070}" type="presOf" srcId="{494E407E-8A24-42AB-BF4C-04A50DAD1562}" destId="{F772565A-69C3-48E6-B74E-7874CDE8B402}" srcOrd="0" destOrd="0" presId="urn:microsoft.com/office/officeart/2005/8/layout/hierarchy1"/>
    <dgm:cxn modelId="{ACEB8DDC-A77F-4E67-89A4-BCCE0D70DD6C}" type="presOf" srcId="{82916D83-0ABF-45B0-8C5B-8DB3B6BB1585}" destId="{A859FD16-4473-46C6-919D-458C4BDA5B6B}" srcOrd="0" destOrd="0" presId="urn:microsoft.com/office/officeart/2005/8/layout/hierarchy1"/>
    <dgm:cxn modelId="{1C24A6E4-874C-4BAB-BC47-D32C35D148E6}" type="presOf" srcId="{3220F2AE-562C-4BFE-AA7E-3CAEACFCB8A9}" destId="{F85AE085-DF1E-4832-9417-623369E8DB9D}" srcOrd="0" destOrd="0" presId="urn:microsoft.com/office/officeart/2005/8/layout/hierarchy1"/>
    <dgm:cxn modelId="{4AC7A9E4-19D8-4ED2-AF9E-4B81B6110B43}" srcId="{494E407E-8A24-42AB-BF4C-04A50DAD1562}" destId="{3220F2AE-562C-4BFE-AA7E-3CAEACFCB8A9}" srcOrd="0" destOrd="0" parTransId="{82916D83-0ABF-45B0-8C5B-8DB3B6BB1585}" sibTransId="{0D11D268-9BE8-4905-8A8D-F9E4AEA24790}"/>
    <dgm:cxn modelId="{96434DF1-C9EB-4E1A-903A-E7F46A33D6B7}" srcId="{97EF9912-3F46-45AB-A0FD-1C7B02983B95}" destId="{1BC8DDBD-B165-4E56-A5BA-039689D6DD17}" srcOrd="0" destOrd="0" parTransId="{D46CD4D8-A72C-430C-A186-30B96AACF346}" sibTransId="{9CDCDAE4-AC7B-4AC6-9F10-345515F790C1}"/>
    <dgm:cxn modelId="{F740A0EE-6F15-458A-B5E1-7397F6BDAB05}" type="presParOf" srcId="{2BA4F629-15EE-4E79-8AC4-52B96955D640}" destId="{4E857417-F415-4A4B-BF21-A3EFAA2F0537}" srcOrd="0" destOrd="0" presId="urn:microsoft.com/office/officeart/2005/8/layout/hierarchy1"/>
    <dgm:cxn modelId="{19C14479-2A05-4E2A-9A9A-E1C210B370B9}" type="presParOf" srcId="{4E857417-F415-4A4B-BF21-A3EFAA2F0537}" destId="{B3C32AE2-9073-4C8C-8418-405D39FC7F88}" srcOrd="0" destOrd="0" presId="urn:microsoft.com/office/officeart/2005/8/layout/hierarchy1"/>
    <dgm:cxn modelId="{93200F87-C365-4AF2-BC1E-09F7F089F2CB}" type="presParOf" srcId="{B3C32AE2-9073-4C8C-8418-405D39FC7F88}" destId="{A9483663-850B-4CF8-B966-0947D42AFD43}" srcOrd="0" destOrd="0" presId="urn:microsoft.com/office/officeart/2005/8/layout/hierarchy1"/>
    <dgm:cxn modelId="{EB37FF76-8F1F-456F-A9CD-5BE5FA8BA8CA}" type="presParOf" srcId="{B3C32AE2-9073-4C8C-8418-405D39FC7F88}" destId="{4BEA107E-B94D-4C92-B07E-667A0676227A}" srcOrd="1" destOrd="0" presId="urn:microsoft.com/office/officeart/2005/8/layout/hierarchy1"/>
    <dgm:cxn modelId="{66022518-5248-40EA-8904-9E4EC5E80D7F}" type="presParOf" srcId="{4E857417-F415-4A4B-BF21-A3EFAA2F0537}" destId="{31B2D544-40B0-44B4-AD3F-561506FBF9D2}" srcOrd="1" destOrd="0" presId="urn:microsoft.com/office/officeart/2005/8/layout/hierarchy1"/>
    <dgm:cxn modelId="{7EE565BD-6A33-4A15-BC6F-85CC13737B58}" type="presParOf" srcId="{31B2D544-40B0-44B4-AD3F-561506FBF9D2}" destId="{F0EB452A-4FCF-4586-90FB-CAB3F840A964}" srcOrd="0" destOrd="0" presId="urn:microsoft.com/office/officeart/2005/8/layout/hierarchy1"/>
    <dgm:cxn modelId="{DCD7053C-774E-40AC-8B00-45ECAC35F9CD}" type="presParOf" srcId="{31B2D544-40B0-44B4-AD3F-561506FBF9D2}" destId="{6DFD12A5-9211-41D6-B6BC-568E056524E9}" srcOrd="1" destOrd="0" presId="urn:microsoft.com/office/officeart/2005/8/layout/hierarchy1"/>
    <dgm:cxn modelId="{ACCC6D56-3BEA-42ED-83B0-C5F893D2CAE1}" type="presParOf" srcId="{6DFD12A5-9211-41D6-B6BC-568E056524E9}" destId="{9D5BC836-177B-4A5A-B1E2-1930ADFFBA70}" srcOrd="0" destOrd="0" presId="urn:microsoft.com/office/officeart/2005/8/layout/hierarchy1"/>
    <dgm:cxn modelId="{8C4073FA-2CBB-4E36-A242-8B46AB8DBDD1}" type="presParOf" srcId="{9D5BC836-177B-4A5A-B1E2-1930ADFFBA70}" destId="{9E7C6453-3EF7-4F0B-ACA2-943A85EFEBA1}" srcOrd="0" destOrd="0" presId="urn:microsoft.com/office/officeart/2005/8/layout/hierarchy1"/>
    <dgm:cxn modelId="{629E139F-649F-4133-A654-989458B9291A}" type="presParOf" srcId="{9D5BC836-177B-4A5A-B1E2-1930ADFFBA70}" destId="{CBF346E2-0E53-4E14-9555-2327DAEA7120}" srcOrd="1" destOrd="0" presId="urn:microsoft.com/office/officeart/2005/8/layout/hierarchy1"/>
    <dgm:cxn modelId="{06345D96-FD82-4646-911D-FEA8D57B6E8A}" type="presParOf" srcId="{6DFD12A5-9211-41D6-B6BC-568E056524E9}" destId="{7964BC26-7186-4120-980D-F679FECF4482}" srcOrd="1" destOrd="0" presId="urn:microsoft.com/office/officeart/2005/8/layout/hierarchy1"/>
    <dgm:cxn modelId="{E3A9322E-140E-4EFE-BDEF-927E4FB40C0E}" type="presParOf" srcId="{7964BC26-7186-4120-980D-F679FECF4482}" destId="{1F4A8904-921F-4A5B-8001-2994D02FB63B}" srcOrd="0" destOrd="0" presId="urn:microsoft.com/office/officeart/2005/8/layout/hierarchy1"/>
    <dgm:cxn modelId="{B59E2ACB-AD0D-4877-B9B7-485356FB4853}" type="presParOf" srcId="{7964BC26-7186-4120-980D-F679FECF4482}" destId="{1BEED244-19A7-41BB-A28D-C90A0A818732}" srcOrd="1" destOrd="0" presId="urn:microsoft.com/office/officeart/2005/8/layout/hierarchy1"/>
    <dgm:cxn modelId="{CF5D9A1E-BAD8-4FC1-9754-90FC4C7B397C}" type="presParOf" srcId="{1BEED244-19A7-41BB-A28D-C90A0A818732}" destId="{D6E3895A-11AF-4D54-8152-B3A89B67D557}" srcOrd="0" destOrd="0" presId="urn:microsoft.com/office/officeart/2005/8/layout/hierarchy1"/>
    <dgm:cxn modelId="{98302F1A-CB22-46D0-8A6B-A854C46E6E6C}" type="presParOf" srcId="{D6E3895A-11AF-4D54-8152-B3A89B67D557}" destId="{671C259A-44B4-4918-934C-B0249E168649}" srcOrd="0" destOrd="0" presId="urn:microsoft.com/office/officeart/2005/8/layout/hierarchy1"/>
    <dgm:cxn modelId="{5D969981-FF9B-4820-BF65-D5D29F4237AD}" type="presParOf" srcId="{D6E3895A-11AF-4D54-8152-B3A89B67D557}" destId="{D9218279-B224-4923-969C-F33D614D02AE}" srcOrd="1" destOrd="0" presId="urn:microsoft.com/office/officeart/2005/8/layout/hierarchy1"/>
    <dgm:cxn modelId="{0B0A8B16-D6FD-4CB1-BE59-AE46D2B5745C}" type="presParOf" srcId="{1BEED244-19A7-41BB-A28D-C90A0A818732}" destId="{9DC48607-AD74-40C5-848F-3EA53E5908DA}" srcOrd="1" destOrd="0" presId="urn:microsoft.com/office/officeart/2005/8/layout/hierarchy1"/>
    <dgm:cxn modelId="{0F3D668C-B6AE-4A2C-AB12-3EBB0E2FDA8F}" type="presParOf" srcId="{31B2D544-40B0-44B4-AD3F-561506FBF9D2}" destId="{78949DAB-EAB7-42AC-BD36-BC068D61AD1A}" srcOrd="2" destOrd="0" presId="urn:microsoft.com/office/officeart/2005/8/layout/hierarchy1"/>
    <dgm:cxn modelId="{CDAF338B-1A45-4317-9DEC-B9B39F43DEE3}" type="presParOf" srcId="{31B2D544-40B0-44B4-AD3F-561506FBF9D2}" destId="{FF74F324-5C5B-4491-8149-AE75A68D548F}" srcOrd="3" destOrd="0" presId="urn:microsoft.com/office/officeart/2005/8/layout/hierarchy1"/>
    <dgm:cxn modelId="{4FF3664D-99D0-43BA-AB6D-551D50CA12F0}" type="presParOf" srcId="{FF74F324-5C5B-4491-8149-AE75A68D548F}" destId="{38FE2CFB-45EF-4EDB-8369-8DFA2AA98D02}" srcOrd="0" destOrd="0" presId="urn:microsoft.com/office/officeart/2005/8/layout/hierarchy1"/>
    <dgm:cxn modelId="{6D1BA906-931A-4633-8EA3-A928F7890DD4}" type="presParOf" srcId="{38FE2CFB-45EF-4EDB-8369-8DFA2AA98D02}" destId="{082A9CB7-87D5-4892-B99A-809E6C5D1E51}" srcOrd="0" destOrd="0" presId="urn:microsoft.com/office/officeart/2005/8/layout/hierarchy1"/>
    <dgm:cxn modelId="{94175D98-E468-4017-B956-7B5CD8FA7C9E}" type="presParOf" srcId="{38FE2CFB-45EF-4EDB-8369-8DFA2AA98D02}" destId="{F772565A-69C3-48E6-B74E-7874CDE8B402}" srcOrd="1" destOrd="0" presId="urn:microsoft.com/office/officeart/2005/8/layout/hierarchy1"/>
    <dgm:cxn modelId="{321B7EF9-CA25-4A7B-801C-D5DDAA525389}" type="presParOf" srcId="{FF74F324-5C5B-4491-8149-AE75A68D548F}" destId="{40D87F68-23A0-411B-9EA8-7D95D793EDE9}" srcOrd="1" destOrd="0" presId="urn:microsoft.com/office/officeart/2005/8/layout/hierarchy1"/>
    <dgm:cxn modelId="{EF8B0E54-BC3F-4504-B0D6-A69FA6C36870}" type="presParOf" srcId="{40D87F68-23A0-411B-9EA8-7D95D793EDE9}" destId="{A859FD16-4473-46C6-919D-458C4BDA5B6B}" srcOrd="0" destOrd="0" presId="urn:microsoft.com/office/officeart/2005/8/layout/hierarchy1"/>
    <dgm:cxn modelId="{36EB6C7C-C0F9-491B-BB2A-A54791A24E5C}" type="presParOf" srcId="{40D87F68-23A0-411B-9EA8-7D95D793EDE9}" destId="{17C4A83D-FAB0-44EA-913E-75DF7C2A3D30}" srcOrd="1" destOrd="0" presId="urn:microsoft.com/office/officeart/2005/8/layout/hierarchy1"/>
    <dgm:cxn modelId="{066DF3F6-ACDB-4AEB-8840-00B729766EDD}" type="presParOf" srcId="{17C4A83D-FAB0-44EA-913E-75DF7C2A3D30}" destId="{503E9DA2-768A-4758-A24C-FF27FCBE03E3}" srcOrd="0" destOrd="0" presId="urn:microsoft.com/office/officeart/2005/8/layout/hierarchy1"/>
    <dgm:cxn modelId="{EC5E528F-468D-4EB8-80EA-17C4D1530AB2}" type="presParOf" srcId="{503E9DA2-768A-4758-A24C-FF27FCBE03E3}" destId="{1339B25D-64AD-477B-8FB8-7680B21C9CAF}" srcOrd="0" destOrd="0" presId="urn:microsoft.com/office/officeart/2005/8/layout/hierarchy1"/>
    <dgm:cxn modelId="{6041AAA0-429C-4589-8DC8-80A1B3A2B4AB}" type="presParOf" srcId="{503E9DA2-768A-4758-A24C-FF27FCBE03E3}" destId="{F85AE085-DF1E-4832-9417-623369E8DB9D}" srcOrd="1" destOrd="0" presId="urn:microsoft.com/office/officeart/2005/8/layout/hierarchy1"/>
    <dgm:cxn modelId="{8D3ED1F3-43B6-43A9-AA70-EE935DB2C78A}" type="presParOf" srcId="{17C4A83D-FAB0-44EA-913E-75DF7C2A3D30}" destId="{3171EA65-EB3E-4A20-BB9F-D73BB115C9C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D75002E-FC32-4713-B7FD-EEC96BBCD9F9}" type="doc">
      <dgm:prSet loTypeId="urn:microsoft.com/office/officeart/2008/layout/HalfCircleOrganizationChart" loCatId="hierarchy" qsTypeId="urn:microsoft.com/office/officeart/2005/8/quickstyle/3d1" qsCatId="3D" csTypeId="urn:microsoft.com/office/officeart/2005/8/colors/accent1_2" csCatId="accent1" phldr="1"/>
      <dgm:spPr/>
      <dgm:t>
        <a:bodyPr/>
        <a:lstStyle/>
        <a:p>
          <a:endParaRPr lang="en-US"/>
        </a:p>
      </dgm:t>
    </dgm:pt>
    <dgm:pt modelId="{FA911F48-7E5B-4B09-A7F9-CC1B4D93DDBD}">
      <dgm:prSet phldrT="[Text]"/>
      <dgm:spPr/>
      <dgm:t>
        <a:bodyPr/>
        <a:lstStyle/>
        <a:p>
          <a:r>
            <a:rPr lang="en-MY" noProof="1">
              <a:solidFill>
                <a:schemeClr val="tx2"/>
              </a:solidFill>
            </a:rPr>
            <a:t>Berdoa kepada Allah</a:t>
          </a:r>
        </a:p>
      </dgm:t>
    </dgm:pt>
    <dgm:pt modelId="{BC700F1E-B378-4806-893C-BDA3F2164FB1}" type="parTrans" cxnId="{40EB3FB3-B8B3-4BB0-B3C7-978A9A3F6A59}">
      <dgm:prSet/>
      <dgm:spPr/>
      <dgm:t>
        <a:bodyPr/>
        <a:lstStyle/>
        <a:p>
          <a:endParaRPr lang="en-US"/>
        </a:p>
      </dgm:t>
    </dgm:pt>
    <dgm:pt modelId="{BD724160-E076-4F52-8996-5C7DD6A4177F}" type="sibTrans" cxnId="{40EB3FB3-B8B3-4BB0-B3C7-978A9A3F6A59}">
      <dgm:prSet/>
      <dgm:spPr/>
      <dgm:t>
        <a:bodyPr/>
        <a:lstStyle/>
        <a:p>
          <a:endParaRPr lang="en-US"/>
        </a:p>
      </dgm:t>
    </dgm:pt>
    <dgm:pt modelId="{EB9F0038-571C-44F5-AA4F-D32C2C7C0D8B}" type="asst">
      <dgm:prSet phldrT="[Text]"/>
      <dgm:spPr/>
      <dgm:t>
        <a:bodyPr/>
        <a:lstStyle/>
        <a:p>
          <a:r>
            <a:rPr lang="en-MY" noProof="1">
              <a:solidFill>
                <a:schemeClr val="tx2"/>
              </a:solidFill>
            </a:rPr>
            <a:t>Beribadah dan Berzikir</a:t>
          </a:r>
        </a:p>
      </dgm:t>
    </dgm:pt>
    <dgm:pt modelId="{FE324AFF-A24A-4969-B6EF-68E5E38A18A4}" type="parTrans" cxnId="{11D0A7AD-B7F9-4A3F-894F-CE3155D3B58A}">
      <dgm:prSet/>
      <dgm:spPr/>
      <dgm:t>
        <a:bodyPr/>
        <a:lstStyle/>
        <a:p>
          <a:endParaRPr lang="en-US"/>
        </a:p>
      </dgm:t>
    </dgm:pt>
    <dgm:pt modelId="{49468C3B-6358-47AB-8A8D-67CB6E5E59F7}" type="sibTrans" cxnId="{11D0A7AD-B7F9-4A3F-894F-CE3155D3B58A}">
      <dgm:prSet/>
      <dgm:spPr/>
      <dgm:t>
        <a:bodyPr/>
        <a:lstStyle/>
        <a:p>
          <a:endParaRPr lang="en-US"/>
        </a:p>
      </dgm:t>
    </dgm:pt>
    <dgm:pt modelId="{4CBD2677-A4D9-4824-AB31-5C1A6F564C0A}">
      <dgm:prSet phldrT="[Text]"/>
      <dgm:spPr/>
      <dgm:t>
        <a:bodyPr/>
        <a:lstStyle/>
        <a:p>
          <a:r>
            <a:rPr lang="en-MY" noProof="1">
              <a:solidFill>
                <a:schemeClr val="tx2"/>
              </a:solidFill>
            </a:rPr>
            <a:t>Menghadirkan rasa takut kepada Allah</a:t>
          </a:r>
        </a:p>
      </dgm:t>
    </dgm:pt>
    <dgm:pt modelId="{A62AC03A-E5E2-467A-92E6-B86012CB90D5}" type="parTrans" cxnId="{2107096F-4DA7-4021-B7CD-D0226E432676}">
      <dgm:prSet/>
      <dgm:spPr/>
      <dgm:t>
        <a:bodyPr/>
        <a:lstStyle/>
        <a:p>
          <a:endParaRPr lang="en-US"/>
        </a:p>
      </dgm:t>
    </dgm:pt>
    <dgm:pt modelId="{4AA07612-4304-4082-B2E2-7627A8A69CAC}" type="sibTrans" cxnId="{2107096F-4DA7-4021-B7CD-D0226E432676}">
      <dgm:prSet/>
      <dgm:spPr/>
      <dgm:t>
        <a:bodyPr/>
        <a:lstStyle/>
        <a:p>
          <a:endParaRPr lang="en-US"/>
        </a:p>
      </dgm:t>
    </dgm:pt>
    <dgm:pt modelId="{6397E349-DE23-4049-A7FD-EC823D740A92}">
      <dgm:prSet phldrT="[Text]"/>
      <dgm:spPr/>
      <dgm:t>
        <a:bodyPr/>
        <a:lstStyle/>
        <a:p>
          <a:r>
            <a:rPr lang="en-MY" noProof="1">
              <a:solidFill>
                <a:schemeClr val="tx2"/>
              </a:solidFill>
            </a:rPr>
            <a:t>Menuntut Ilmu</a:t>
          </a:r>
        </a:p>
      </dgm:t>
    </dgm:pt>
    <dgm:pt modelId="{38791533-CCA8-4AA9-9279-91E89534A4F3}" type="parTrans" cxnId="{33C4CA16-5F83-4A70-A7E1-3340CBEBB417}">
      <dgm:prSet/>
      <dgm:spPr/>
      <dgm:t>
        <a:bodyPr/>
        <a:lstStyle/>
        <a:p>
          <a:endParaRPr lang="en-US"/>
        </a:p>
      </dgm:t>
    </dgm:pt>
    <dgm:pt modelId="{BFAE22F6-9E79-4052-9DD2-334B770C5530}" type="sibTrans" cxnId="{33C4CA16-5F83-4A70-A7E1-3340CBEBB417}">
      <dgm:prSet/>
      <dgm:spPr/>
      <dgm:t>
        <a:bodyPr/>
        <a:lstStyle/>
        <a:p>
          <a:endParaRPr lang="en-US"/>
        </a:p>
      </dgm:t>
    </dgm:pt>
    <dgm:pt modelId="{2EA6C603-B575-4DD9-889A-F1E27494810A}">
      <dgm:prSet phldrT="[Text]"/>
      <dgm:spPr/>
      <dgm:t>
        <a:bodyPr/>
        <a:lstStyle/>
        <a:p>
          <a:r>
            <a:rPr lang="en-MY" noProof="1">
              <a:solidFill>
                <a:schemeClr val="tx2"/>
              </a:solidFill>
            </a:rPr>
            <a:t>Bersahabat dengan Orang shaleh</a:t>
          </a:r>
        </a:p>
      </dgm:t>
    </dgm:pt>
    <dgm:pt modelId="{36A4D81E-9E04-41E3-92C8-439A28F7B078}" type="parTrans" cxnId="{584DF521-DE7F-49FD-949C-60D4A0C2572A}">
      <dgm:prSet/>
      <dgm:spPr/>
      <dgm:t>
        <a:bodyPr/>
        <a:lstStyle/>
        <a:p>
          <a:endParaRPr lang="en-US"/>
        </a:p>
      </dgm:t>
    </dgm:pt>
    <dgm:pt modelId="{3F1D7A5A-0CAA-41B1-8256-DC07B50004D3}" type="sibTrans" cxnId="{584DF521-DE7F-49FD-949C-60D4A0C2572A}">
      <dgm:prSet/>
      <dgm:spPr/>
      <dgm:t>
        <a:bodyPr/>
        <a:lstStyle/>
        <a:p>
          <a:endParaRPr lang="en-US"/>
        </a:p>
      </dgm:t>
    </dgm:pt>
    <dgm:pt modelId="{E38CA9B8-F570-4B4E-8778-2826D9640426}" type="pres">
      <dgm:prSet presAssocID="{7D75002E-FC32-4713-B7FD-EEC96BBCD9F9}" presName="Name0" presStyleCnt="0">
        <dgm:presLayoutVars>
          <dgm:orgChart val="1"/>
          <dgm:chPref val="1"/>
          <dgm:dir/>
          <dgm:animOne val="branch"/>
          <dgm:animLvl val="lvl"/>
          <dgm:resizeHandles/>
        </dgm:presLayoutVars>
      </dgm:prSet>
      <dgm:spPr/>
    </dgm:pt>
    <dgm:pt modelId="{14651DFF-A142-44B1-8C4A-010078D64D3A}" type="pres">
      <dgm:prSet presAssocID="{FA911F48-7E5B-4B09-A7F9-CC1B4D93DDBD}" presName="hierRoot1" presStyleCnt="0">
        <dgm:presLayoutVars>
          <dgm:hierBranch val="init"/>
        </dgm:presLayoutVars>
      </dgm:prSet>
      <dgm:spPr/>
    </dgm:pt>
    <dgm:pt modelId="{634154FD-0F53-4982-9279-0F59D323CCCB}" type="pres">
      <dgm:prSet presAssocID="{FA911F48-7E5B-4B09-A7F9-CC1B4D93DDBD}" presName="rootComposite1" presStyleCnt="0"/>
      <dgm:spPr/>
    </dgm:pt>
    <dgm:pt modelId="{5D05B9E1-ADB2-4F99-9CB4-38193F98EFE8}" type="pres">
      <dgm:prSet presAssocID="{FA911F48-7E5B-4B09-A7F9-CC1B4D93DDBD}" presName="rootText1" presStyleLbl="alignAcc1" presStyleIdx="0" presStyleCnt="0">
        <dgm:presLayoutVars>
          <dgm:chPref val="3"/>
        </dgm:presLayoutVars>
      </dgm:prSet>
      <dgm:spPr/>
    </dgm:pt>
    <dgm:pt modelId="{1B6467FF-873F-498A-83A5-EA0E210F2A3C}" type="pres">
      <dgm:prSet presAssocID="{FA911F48-7E5B-4B09-A7F9-CC1B4D93DDBD}" presName="topArc1" presStyleLbl="parChTrans1D1" presStyleIdx="0" presStyleCnt="10"/>
      <dgm:spPr/>
    </dgm:pt>
    <dgm:pt modelId="{019D12DE-60A6-4192-A97D-3F122794B622}" type="pres">
      <dgm:prSet presAssocID="{FA911F48-7E5B-4B09-A7F9-CC1B4D93DDBD}" presName="bottomArc1" presStyleLbl="parChTrans1D1" presStyleIdx="1" presStyleCnt="10"/>
      <dgm:spPr/>
    </dgm:pt>
    <dgm:pt modelId="{011F2F15-CBF4-43BD-8A1C-051A2B8D5A82}" type="pres">
      <dgm:prSet presAssocID="{FA911F48-7E5B-4B09-A7F9-CC1B4D93DDBD}" presName="topConnNode1" presStyleLbl="node1" presStyleIdx="0" presStyleCnt="0"/>
      <dgm:spPr/>
    </dgm:pt>
    <dgm:pt modelId="{6C2DEBF4-1794-4E05-9DCB-C94780454EEE}" type="pres">
      <dgm:prSet presAssocID="{FA911F48-7E5B-4B09-A7F9-CC1B4D93DDBD}" presName="hierChild2" presStyleCnt="0"/>
      <dgm:spPr/>
    </dgm:pt>
    <dgm:pt modelId="{BA9E086C-5D7F-41E8-A4BB-62303FE3F7C0}" type="pres">
      <dgm:prSet presAssocID="{A62AC03A-E5E2-467A-92E6-B86012CB90D5}" presName="Name28" presStyleLbl="parChTrans1D2" presStyleIdx="0" presStyleCnt="4"/>
      <dgm:spPr/>
    </dgm:pt>
    <dgm:pt modelId="{8BEDE8B3-B2AE-48FF-8957-F91D3D661CCC}" type="pres">
      <dgm:prSet presAssocID="{4CBD2677-A4D9-4824-AB31-5C1A6F564C0A}" presName="hierRoot2" presStyleCnt="0">
        <dgm:presLayoutVars>
          <dgm:hierBranch val="init"/>
        </dgm:presLayoutVars>
      </dgm:prSet>
      <dgm:spPr/>
    </dgm:pt>
    <dgm:pt modelId="{C42A20BB-093D-4293-A429-219EC8307FAD}" type="pres">
      <dgm:prSet presAssocID="{4CBD2677-A4D9-4824-AB31-5C1A6F564C0A}" presName="rootComposite2" presStyleCnt="0"/>
      <dgm:spPr/>
    </dgm:pt>
    <dgm:pt modelId="{BB34219F-6119-430F-9408-1CAE0EDE4AC3}" type="pres">
      <dgm:prSet presAssocID="{4CBD2677-A4D9-4824-AB31-5C1A6F564C0A}" presName="rootText2" presStyleLbl="alignAcc1" presStyleIdx="0" presStyleCnt="0">
        <dgm:presLayoutVars>
          <dgm:chPref val="3"/>
        </dgm:presLayoutVars>
      </dgm:prSet>
      <dgm:spPr/>
    </dgm:pt>
    <dgm:pt modelId="{E974AF5E-F013-4F3B-B3E9-C7377E78041B}" type="pres">
      <dgm:prSet presAssocID="{4CBD2677-A4D9-4824-AB31-5C1A6F564C0A}" presName="topArc2" presStyleLbl="parChTrans1D1" presStyleIdx="2" presStyleCnt="10"/>
      <dgm:spPr/>
    </dgm:pt>
    <dgm:pt modelId="{C152731F-1479-48FA-8C2D-F0FCF7211ED1}" type="pres">
      <dgm:prSet presAssocID="{4CBD2677-A4D9-4824-AB31-5C1A6F564C0A}" presName="bottomArc2" presStyleLbl="parChTrans1D1" presStyleIdx="3" presStyleCnt="10"/>
      <dgm:spPr/>
    </dgm:pt>
    <dgm:pt modelId="{75CB791B-5940-4570-8866-F36D1C9B5F2E}" type="pres">
      <dgm:prSet presAssocID="{4CBD2677-A4D9-4824-AB31-5C1A6F564C0A}" presName="topConnNode2" presStyleLbl="node2" presStyleIdx="0" presStyleCnt="0"/>
      <dgm:spPr/>
    </dgm:pt>
    <dgm:pt modelId="{A3ACD65E-CD63-4970-B8E6-7ED4485EF2DD}" type="pres">
      <dgm:prSet presAssocID="{4CBD2677-A4D9-4824-AB31-5C1A6F564C0A}" presName="hierChild4" presStyleCnt="0"/>
      <dgm:spPr/>
    </dgm:pt>
    <dgm:pt modelId="{59A740AF-BC45-4B9E-BF44-C69C2323A5BB}" type="pres">
      <dgm:prSet presAssocID="{4CBD2677-A4D9-4824-AB31-5C1A6F564C0A}" presName="hierChild5" presStyleCnt="0"/>
      <dgm:spPr/>
    </dgm:pt>
    <dgm:pt modelId="{06E3DC5F-E2B5-4207-A988-E39E38F3B33C}" type="pres">
      <dgm:prSet presAssocID="{38791533-CCA8-4AA9-9279-91E89534A4F3}" presName="Name28" presStyleLbl="parChTrans1D2" presStyleIdx="1" presStyleCnt="4"/>
      <dgm:spPr/>
    </dgm:pt>
    <dgm:pt modelId="{8A126AD1-84B5-4F21-A39C-1301BB164D7F}" type="pres">
      <dgm:prSet presAssocID="{6397E349-DE23-4049-A7FD-EC823D740A92}" presName="hierRoot2" presStyleCnt="0">
        <dgm:presLayoutVars>
          <dgm:hierBranch val="init"/>
        </dgm:presLayoutVars>
      </dgm:prSet>
      <dgm:spPr/>
    </dgm:pt>
    <dgm:pt modelId="{48F4422F-E994-41BD-96DA-00742CD36BC5}" type="pres">
      <dgm:prSet presAssocID="{6397E349-DE23-4049-A7FD-EC823D740A92}" presName="rootComposite2" presStyleCnt="0"/>
      <dgm:spPr/>
    </dgm:pt>
    <dgm:pt modelId="{7E788DAA-24AB-4343-9B9F-315D7F511B4B}" type="pres">
      <dgm:prSet presAssocID="{6397E349-DE23-4049-A7FD-EC823D740A92}" presName="rootText2" presStyleLbl="alignAcc1" presStyleIdx="0" presStyleCnt="0">
        <dgm:presLayoutVars>
          <dgm:chPref val="3"/>
        </dgm:presLayoutVars>
      </dgm:prSet>
      <dgm:spPr/>
    </dgm:pt>
    <dgm:pt modelId="{099D8A8B-BEB5-49F0-900B-8584815DCAEB}" type="pres">
      <dgm:prSet presAssocID="{6397E349-DE23-4049-A7FD-EC823D740A92}" presName="topArc2" presStyleLbl="parChTrans1D1" presStyleIdx="4" presStyleCnt="10"/>
      <dgm:spPr/>
    </dgm:pt>
    <dgm:pt modelId="{B46480FD-5CA6-4740-97DE-721A60A94DE0}" type="pres">
      <dgm:prSet presAssocID="{6397E349-DE23-4049-A7FD-EC823D740A92}" presName="bottomArc2" presStyleLbl="parChTrans1D1" presStyleIdx="5" presStyleCnt="10"/>
      <dgm:spPr/>
    </dgm:pt>
    <dgm:pt modelId="{A168C060-97AF-401B-A87E-882626A302C9}" type="pres">
      <dgm:prSet presAssocID="{6397E349-DE23-4049-A7FD-EC823D740A92}" presName="topConnNode2" presStyleLbl="node2" presStyleIdx="0" presStyleCnt="0"/>
      <dgm:spPr/>
    </dgm:pt>
    <dgm:pt modelId="{258D9F60-905B-48CA-B357-BCF1DC96844B}" type="pres">
      <dgm:prSet presAssocID="{6397E349-DE23-4049-A7FD-EC823D740A92}" presName="hierChild4" presStyleCnt="0"/>
      <dgm:spPr/>
    </dgm:pt>
    <dgm:pt modelId="{74CFDCB1-67A1-41A0-B858-3D213E04D914}" type="pres">
      <dgm:prSet presAssocID="{6397E349-DE23-4049-A7FD-EC823D740A92}" presName="hierChild5" presStyleCnt="0"/>
      <dgm:spPr/>
    </dgm:pt>
    <dgm:pt modelId="{036DA68F-B1AD-4B35-B245-0E7F9570A012}" type="pres">
      <dgm:prSet presAssocID="{36A4D81E-9E04-41E3-92C8-439A28F7B078}" presName="Name28" presStyleLbl="parChTrans1D2" presStyleIdx="2" presStyleCnt="4"/>
      <dgm:spPr/>
    </dgm:pt>
    <dgm:pt modelId="{6D7A3706-E189-4916-B7A0-95FF87BBB295}" type="pres">
      <dgm:prSet presAssocID="{2EA6C603-B575-4DD9-889A-F1E27494810A}" presName="hierRoot2" presStyleCnt="0">
        <dgm:presLayoutVars>
          <dgm:hierBranch val="init"/>
        </dgm:presLayoutVars>
      </dgm:prSet>
      <dgm:spPr/>
    </dgm:pt>
    <dgm:pt modelId="{F6AF9F68-C5AA-4648-B68B-F6DFC3D53C4F}" type="pres">
      <dgm:prSet presAssocID="{2EA6C603-B575-4DD9-889A-F1E27494810A}" presName="rootComposite2" presStyleCnt="0"/>
      <dgm:spPr/>
    </dgm:pt>
    <dgm:pt modelId="{5BD6386B-5CCB-4F35-88E7-6697A65BCEA2}" type="pres">
      <dgm:prSet presAssocID="{2EA6C603-B575-4DD9-889A-F1E27494810A}" presName="rootText2" presStyleLbl="alignAcc1" presStyleIdx="0" presStyleCnt="0">
        <dgm:presLayoutVars>
          <dgm:chPref val="3"/>
        </dgm:presLayoutVars>
      </dgm:prSet>
      <dgm:spPr/>
    </dgm:pt>
    <dgm:pt modelId="{C79AB1C3-D963-49EF-8D84-784EF891C088}" type="pres">
      <dgm:prSet presAssocID="{2EA6C603-B575-4DD9-889A-F1E27494810A}" presName="topArc2" presStyleLbl="parChTrans1D1" presStyleIdx="6" presStyleCnt="10"/>
      <dgm:spPr/>
    </dgm:pt>
    <dgm:pt modelId="{60D62EE8-E912-4E86-BBD2-FC1313785E2C}" type="pres">
      <dgm:prSet presAssocID="{2EA6C603-B575-4DD9-889A-F1E27494810A}" presName="bottomArc2" presStyleLbl="parChTrans1D1" presStyleIdx="7" presStyleCnt="10"/>
      <dgm:spPr/>
    </dgm:pt>
    <dgm:pt modelId="{1A299263-4A42-4BE9-8C1B-A2E45CD2A9B0}" type="pres">
      <dgm:prSet presAssocID="{2EA6C603-B575-4DD9-889A-F1E27494810A}" presName="topConnNode2" presStyleLbl="node2" presStyleIdx="0" presStyleCnt="0"/>
      <dgm:spPr/>
    </dgm:pt>
    <dgm:pt modelId="{C51ED98B-38CE-4ABE-A02D-BCDD6BF71542}" type="pres">
      <dgm:prSet presAssocID="{2EA6C603-B575-4DD9-889A-F1E27494810A}" presName="hierChild4" presStyleCnt="0"/>
      <dgm:spPr/>
    </dgm:pt>
    <dgm:pt modelId="{5EF10304-8EE3-4EF2-A962-0DF7ED899F4E}" type="pres">
      <dgm:prSet presAssocID="{2EA6C603-B575-4DD9-889A-F1E27494810A}" presName="hierChild5" presStyleCnt="0"/>
      <dgm:spPr/>
    </dgm:pt>
    <dgm:pt modelId="{9D2FB207-B2E2-486C-BEA7-C6EB72EBA6DB}" type="pres">
      <dgm:prSet presAssocID="{FA911F48-7E5B-4B09-A7F9-CC1B4D93DDBD}" presName="hierChild3" presStyleCnt="0"/>
      <dgm:spPr/>
    </dgm:pt>
    <dgm:pt modelId="{312D6DA9-143A-4496-A3BE-EE17EB423587}" type="pres">
      <dgm:prSet presAssocID="{FE324AFF-A24A-4969-B6EF-68E5E38A18A4}" presName="Name101" presStyleLbl="parChTrans1D2" presStyleIdx="3" presStyleCnt="4"/>
      <dgm:spPr/>
    </dgm:pt>
    <dgm:pt modelId="{EDC98FF1-D42A-4042-8C32-0087F946B3F3}" type="pres">
      <dgm:prSet presAssocID="{EB9F0038-571C-44F5-AA4F-D32C2C7C0D8B}" presName="hierRoot3" presStyleCnt="0">
        <dgm:presLayoutVars>
          <dgm:hierBranch val="init"/>
        </dgm:presLayoutVars>
      </dgm:prSet>
      <dgm:spPr/>
    </dgm:pt>
    <dgm:pt modelId="{F1BF075D-359C-422D-B2D9-F7D3847D7622}" type="pres">
      <dgm:prSet presAssocID="{EB9F0038-571C-44F5-AA4F-D32C2C7C0D8B}" presName="rootComposite3" presStyleCnt="0"/>
      <dgm:spPr/>
    </dgm:pt>
    <dgm:pt modelId="{3335E07C-0C10-44FC-B4BA-B889C31C4FFE}" type="pres">
      <dgm:prSet presAssocID="{EB9F0038-571C-44F5-AA4F-D32C2C7C0D8B}" presName="rootText3" presStyleLbl="alignAcc1" presStyleIdx="0" presStyleCnt="0">
        <dgm:presLayoutVars>
          <dgm:chPref val="3"/>
        </dgm:presLayoutVars>
      </dgm:prSet>
      <dgm:spPr/>
    </dgm:pt>
    <dgm:pt modelId="{C163779B-63B1-405B-BBC5-AD87E292D4E6}" type="pres">
      <dgm:prSet presAssocID="{EB9F0038-571C-44F5-AA4F-D32C2C7C0D8B}" presName="topArc3" presStyleLbl="parChTrans1D1" presStyleIdx="8" presStyleCnt="10"/>
      <dgm:spPr/>
    </dgm:pt>
    <dgm:pt modelId="{759844B6-8755-4558-B83C-B997ADB915E3}" type="pres">
      <dgm:prSet presAssocID="{EB9F0038-571C-44F5-AA4F-D32C2C7C0D8B}" presName="bottomArc3" presStyleLbl="parChTrans1D1" presStyleIdx="9" presStyleCnt="10"/>
      <dgm:spPr/>
    </dgm:pt>
    <dgm:pt modelId="{61CCE664-4B4A-44F4-952E-2CEE6433DA28}" type="pres">
      <dgm:prSet presAssocID="{EB9F0038-571C-44F5-AA4F-D32C2C7C0D8B}" presName="topConnNode3" presStyleLbl="asst1" presStyleIdx="0" presStyleCnt="0"/>
      <dgm:spPr/>
    </dgm:pt>
    <dgm:pt modelId="{988F0FE4-09BE-463C-B428-ED485FF72D6A}" type="pres">
      <dgm:prSet presAssocID="{EB9F0038-571C-44F5-AA4F-D32C2C7C0D8B}" presName="hierChild6" presStyleCnt="0"/>
      <dgm:spPr/>
    </dgm:pt>
    <dgm:pt modelId="{834A212F-281C-418F-B7AD-37C10EE3BC4A}" type="pres">
      <dgm:prSet presAssocID="{EB9F0038-571C-44F5-AA4F-D32C2C7C0D8B}" presName="hierChild7" presStyleCnt="0"/>
      <dgm:spPr/>
    </dgm:pt>
  </dgm:ptLst>
  <dgm:cxnLst>
    <dgm:cxn modelId="{68243703-DBC2-4F2A-A87D-28EFB6BBA8B8}" type="presOf" srcId="{EB9F0038-571C-44F5-AA4F-D32C2C7C0D8B}" destId="{61CCE664-4B4A-44F4-952E-2CEE6433DA28}" srcOrd="1" destOrd="0" presId="urn:microsoft.com/office/officeart/2008/layout/HalfCircleOrganizationChart"/>
    <dgm:cxn modelId="{33C4CA16-5F83-4A70-A7E1-3340CBEBB417}" srcId="{FA911F48-7E5B-4B09-A7F9-CC1B4D93DDBD}" destId="{6397E349-DE23-4049-A7FD-EC823D740A92}" srcOrd="2" destOrd="0" parTransId="{38791533-CCA8-4AA9-9279-91E89534A4F3}" sibTransId="{BFAE22F6-9E79-4052-9DD2-334B770C5530}"/>
    <dgm:cxn modelId="{02427520-5A70-49CC-B4D9-856134C136A1}" type="presOf" srcId="{EB9F0038-571C-44F5-AA4F-D32C2C7C0D8B}" destId="{3335E07C-0C10-44FC-B4BA-B889C31C4FFE}" srcOrd="0" destOrd="0" presId="urn:microsoft.com/office/officeart/2008/layout/HalfCircleOrganizationChart"/>
    <dgm:cxn modelId="{584DF521-DE7F-49FD-949C-60D4A0C2572A}" srcId="{FA911F48-7E5B-4B09-A7F9-CC1B4D93DDBD}" destId="{2EA6C603-B575-4DD9-889A-F1E27494810A}" srcOrd="3" destOrd="0" parTransId="{36A4D81E-9E04-41E3-92C8-439A28F7B078}" sibTransId="{3F1D7A5A-0CAA-41B1-8256-DC07B50004D3}"/>
    <dgm:cxn modelId="{39943D23-9956-4957-A579-7B646118FA89}" type="presOf" srcId="{6397E349-DE23-4049-A7FD-EC823D740A92}" destId="{7E788DAA-24AB-4343-9B9F-315D7F511B4B}" srcOrd="0" destOrd="0" presId="urn:microsoft.com/office/officeart/2008/layout/HalfCircleOrganizationChart"/>
    <dgm:cxn modelId="{8AB0F126-069E-41C1-B6A0-0C79677FF82E}" type="presOf" srcId="{FA911F48-7E5B-4B09-A7F9-CC1B4D93DDBD}" destId="{5D05B9E1-ADB2-4F99-9CB4-38193F98EFE8}" srcOrd="0" destOrd="0" presId="urn:microsoft.com/office/officeart/2008/layout/HalfCircleOrganizationChart"/>
    <dgm:cxn modelId="{8F51D532-AA69-4D92-91A4-4CFBEA74663E}" type="presOf" srcId="{A62AC03A-E5E2-467A-92E6-B86012CB90D5}" destId="{BA9E086C-5D7F-41E8-A4BB-62303FE3F7C0}" srcOrd="0" destOrd="0" presId="urn:microsoft.com/office/officeart/2008/layout/HalfCircleOrganizationChart"/>
    <dgm:cxn modelId="{2107096F-4DA7-4021-B7CD-D0226E432676}" srcId="{FA911F48-7E5B-4B09-A7F9-CC1B4D93DDBD}" destId="{4CBD2677-A4D9-4824-AB31-5C1A6F564C0A}" srcOrd="1" destOrd="0" parTransId="{A62AC03A-E5E2-467A-92E6-B86012CB90D5}" sibTransId="{4AA07612-4304-4082-B2E2-7627A8A69CAC}"/>
    <dgm:cxn modelId="{7FC6F851-6F3B-4D28-A78E-402FA820A754}" type="presOf" srcId="{FE324AFF-A24A-4969-B6EF-68E5E38A18A4}" destId="{312D6DA9-143A-4496-A3BE-EE17EB423587}" srcOrd="0" destOrd="0" presId="urn:microsoft.com/office/officeart/2008/layout/HalfCircleOrganizationChart"/>
    <dgm:cxn modelId="{06E60055-99C3-4BEF-A7EA-6ECF65A64E4B}" type="presOf" srcId="{2EA6C603-B575-4DD9-889A-F1E27494810A}" destId="{1A299263-4A42-4BE9-8C1B-A2E45CD2A9B0}" srcOrd="1" destOrd="0" presId="urn:microsoft.com/office/officeart/2008/layout/HalfCircleOrganizationChart"/>
    <dgm:cxn modelId="{698E6457-28DB-41C6-B031-618D9766A180}" type="presOf" srcId="{6397E349-DE23-4049-A7FD-EC823D740A92}" destId="{A168C060-97AF-401B-A87E-882626A302C9}" srcOrd="1" destOrd="0" presId="urn:microsoft.com/office/officeart/2008/layout/HalfCircleOrganizationChart"/>
    <dgm:cxn modelId="{19A43758-A5DE-44B3-A855-D37143A7B85F}" type="presOf" srcId="{7D75002E-FC32-4713-B7FD-EEC96BBCD9F9}" destId="{E38CA9B8-F570-4B4E-8778-2826D9640426}" srcOrd="0" destOrd="0" presId="urn:microsoft.com/office/officeart/2008/layout/HalfCircleOrganizationChart"/>
    <dgm:cxn modelId="{A1E7AE58-36BD-4ABE-AE79-FC102E9D1A7E}" type="presOf" srcId="{FA911F48-7E5B-4B09-A7F9-CC1B4D93DDBD}" destId="{011F2F15-CBF4-43BD-8A1C-051A2B8D5A82}" srcOrd="1" destOrd="0" presId="urn:microsoft.com/office/officeart/2008/layout/HalfCircleOrganizationChart"/>
    <dgm:cxn modelId="{EFDAC78C-D470-4B5A-BFB1-F6320BAC49C5}" type="presOf" srcId="{4CBD2677-A4D9-4824-AB31-5C1A6F564C0A}" destId="{75CB791B-5940-4570-8866-F36D1C9B5F2E}" srcOrd="1" destOrd="0" presId="urn:microsoft.com/office/officeart/2008/layout/HalfCircleOrganizationChart"/>
    <dgm:cxn modelId="{1B04CC96-EA0A-477F-B43C-22A2FEEBC3F3}" type="presOf" srcId="{2EA6C603-B575-4DD9-889A-F1E27494810A}" destId="{5BD6386B-5CCB-4F35-88E7-6697A65BCEA2}" srcOrd="0" destOrd="0" presId="urn:microsoft.com/office/officeart/2008/layout/HalfCircleOrganizationChart"/>
    <dgm:cxn modelId="{11D0A7AD-B7F9-4A3F-894F-CE3155D3B58A}" srcId="{FA911F48-7E5B-4B09-A7F9-CC1B4D93DDBD}" destId="{EB9F0038-571C-44F5-AA4F-D32C2C7C0D8B}" srcOrd="0" destOrd="0" parTransId="{FE324AFF-A24A-4969-B6EF-68E5E38A18A4}" sibTransId="{49468C3B-6358-47AB-8A8D-67CB6E5E59F7}"/>
    <dgm:cxn modelId="{40EB3FB3-B8B3-4BB0-B3C7-978A9A3F6A59}" srcId="{7D75002E-FC32-4713-B7FD-EEC96BBCD9F9}" destId="{FA911F48-7E5B-4B09-A7F9-CC1B4D93DDBD}" srcOrd="0" destOrd="0" parTransId="{BC700F1E-B378-4806-893C-BDA3F2164FB1}" sibTransId="{BD724160-E076-4F52-8996-5C7DD6A4177F}"/>
    <dgm:cxn modelId="{BF2CF9DE-0177-4689-80A0-F62D0C496B08}" type="presOf" srcId="{38791533-CCA8-4AA9-9279-91E89534A4F3}" destId="{06E3DC5F-E2B5-4207-A988-E39E38F3B33C}" srcOrd="0" destOrd="0" presId="urn:microsoft.com/office/officeart/2008/layout/HalfCircleOrganizationChart"/>
    <dgm:cxn modelId="{F9EC92E8-2AFA-47A6-ACA1-FB2574508BB7}" type="presOf" srcId="{36A4D81E-9E04-41E3-92C8-439A28F7B078}" destId="{036DA68F-B1AD-4B35-B245-0E7F9570A012}" srcOrd="0" destOrd="0" presId="urn:microsoft.com/office/officeart/2008/layout/HalfCircleOrganizationChart"/>
    <dgm:cxn modelId="{848B4EFE-8ED5-4880-9AB5-01E085D3B396}" type="presOf" srcId="{4CBD2677-A4D9-4824-AB31-5C1A6F564C0A}" destId="{BB34219F-6119-430F-9408-1CAE0EDE4AC3}" srcOrd="0" destOrd="0" presId="urn:microsoft.com/office/officeart/2008/layout/HalfCircleOrganizationChart"/>
    <dgm:cxn modelId="{3B8C35DF-F5E3-4AA6-B984-857E4D0A4813}" type="presParOf" srcId="{E38CA9B8-F570-4B4E-8778-2826D9640426}" destId="{14651DFF-A142-44B1-8C4A-010078D64D3A}" srcOrd="0" destOrd="0" presId="urn:microsoft.com/office/officeart/2008/layout/HalfCircleOrganizationChart"/>
    <dgm:cxn modelId="{A539668C-AD5A-414A-8F89-18BCCF23778F}" type="presParOf" srcId="{14651DFF-A142-44B1-8C4A-010078D64D3A}" destId="{634154FD-0F53-4982-9279-0F59D323CCCB}" srcOrd="0" destOrd="0" presId="urn:microsoft.com/office/officeart/2008/layout/HalfCircleOrganizationChart"/>
    <dgm:cxn modelId="{0815D852-6DCF-4573-B864-BCE3259DD9C1}" type="presParOf" srcId="{634154FD-0F53-4982-9279-0F59D323CCCB}" destId="{5D05B9E1-ADB2-4F99-9CB4-38193F98EFE8}" srcOrd="0" destOrd="0" presId="urn:microsoft.com/office/officeart/2008/layout/HalfCircleOrganizationChart"/>
    <dgm:cxn modelId="{BE72C96A-6571-4C6E-A08D-BA801D40875D}" type="presParOf" srcId="{634154FD-0F53-4982-9279-0F59D323CCCB}" destId="{1B6467FF-873F-498A-83A5-EA0E210F2A3C}" srcOrd="1" destOrd="0" presId="urn:microsoft.com/office/officeart/2008/layout/HalfCircleOrganizationChart"/>
    <dgm:cxn modelId="{E5523CF4-BCA9-4BC9-8B07-443045F69883}" type="presParOf" srcId="{634154FD-0F53-4982-9279-0F59D323CCCB}" destId="{019D12DE-60A6-4192-A97D-3F122794B622}" srcOrd="2" destOrd="0" presId="urn:microsoft.com/office/officeart/2008/layout/HalfCircleOrganizationChart"/>
    <dgm:cxn modelId="{5B53A5FD-C583-46C8-A519-61C109CBEB31}" type="presParOf" srcId="{634154FD-0F53-4982-9279-0F59D323CCCB}" destId="{011F2F15-CBF4-43BD-8A1C-051A2B8D5A82}" srcOrd="3" destOrd="0" presId="urn:microsoft.com/office/officeart/2008/layout/HalfCircleOrganizationChart"/>
    <dgm:cxn modelId="{E61CBDD1-52E2-4572-8E1D-65494E62C7CC}" type="presParOf" srcId="{14651DFF-A142-44B1-8C4A-010078D64D3A}" destId="{6C2DEBF4-1794-4E05-9DCB-C94780454EEE}" srcOrd="1" destOrd="0" presId="urn:microsoft.com/office/officeart/2008/layout/HalfCircleOrganizationChart"/>
    <dgm:cxn modelId="{160FA658-334F-4445-96A2-0B700656E6E8}" type="presParOf" srcId="{6C2DEBF4-1794-4E05-9DCB-C94780454EEE}" destId="{BA9E086C-5D7F-41E8-A4BB-62303FE3F7C0}" srcOrd="0" destOrd="0" presId="urn:microsoft.com/office/officeart/2008/layout/HalfCircleOrganizationChart"/>
    <dgm:cxn modelId="{2B3C843F-09AA-4565-897A-73DDE608CDCF}" type="presParOf" srcId="{6C2DEBF4-1794-4E05-9DCB-C94780454EEE}" destId="{8BEDE8B3-B2AE-48FF-8957-F91D3D661CCC}" srcOrd="1" destOrd="0" presId="urn:microsoft.com/office/officeart/2008/layout/HalfCircleOrganizationChart"/>
    <dgm:cxn modelId="{57393D7C-544E-431B-8E66-6AC7DED5DC5E}" type="presParOf" srcId="{8BEDE8B3-B2AE-48FF-8957-F91D3D661CCC}" destId="{C42A20BB-093D-4293-A429-219EC8307FAD}" srcOrd="0" destOrd="0" presId="urn:microsoft.com/office/officeart/2008/layout/HalfCircleOrganizationChart"/>
    <dgm:cxn modelId="{E47798B5-4773-4DA6-BC14-4D6F4EAFBC90}" type="presParOf" srcId="{C42A20BB-093D-4293-A429-219EC8307FAD}" destId="{BB34219F-6119-430F-9408-1CAE0EDE4AC3}" srcOrd="0" destOrd="0" presId="urn:microsoft.com/office/officeart/2008/layout/HalfCircleOrganizationChart"/>
    <dgm:cxn modelId="{FE82BBFB-0F8B-4B8A-8DFC-68F6EE03C96E}" type="presParOf" srcId="{C42A20BB-093D-4293-A429-219EC8307FAD}" destId="{E974AF5E-F013-4F3B-B3E9-C7377E78041B}" srcOrd="1" destOrd="0" presId="urn:microsoft.com/office/officeart/2008/layout/HalfCircleOrganizationChart"/>
    <dgm:cxn modelId="{9FDEC83D-BB51-482E-BCBE-461CBF038F23}" type="presParOf" srcId="{C42A20BB-093D-4293-A429-219EC8307FAD}" destId="{C152731F-1479-48FA-8C2D-F0FCF7211ED1}" srcOrd="2" destOrd="0" presId="urn:microsoft.com/office/officeart/2008/layout/HalfCircleOrganizationChart"/>
    <dgm:cxn modelId="{D35C88A5-8923-473A-973B-29D26574836D}" type="presParOf" srcId="{C42A20BB-093D-4293-A429-219EC8307FAD}" destId="{75CB791B-5940-4570-8866-F36D1C9B5F2E}" srcOrd="3" destOrd="0" presId="urn:microsoft.com/office/officeart/2008/layout/HalfCircleOrganizationChart"/>
    <dgm:cxn modelId="{B858C315-560F-4816-A9A1-B140FE423F9B}" type="presParOf" srcId="{8BEDE8B3-B2AE-48FF-8957-F91D3D661CCC}" destId="{A3ACD65E-CD63-4970-B8E6-7ED4485EF2DD}" srcOrd="1" destOrd="0" presId="urn:microsoft.com/office/officeart/2008/layout/HalfCircleOrganizationChart"/>
    <dgm:cxn modelId="{70244D3E-8A08-4301-92B0-B1CBD17F36A1}" type="presParOf" srcId="{8BEDE8B3-B2AE-48FF-8957-F91D3D661CCC}" destId="{59A740AF-BC45-4B9E-BF44-C69C2323A5BB}" srcOrd="2" destOrd="0" presId="urn:microsoft.com/office/officeart/2008/layout/HalfCircleOrganizationChart"/>
    <dgm:cxn modelId="{0F450AE2-8233-4526-A3A9-C6C15DB9A85D}" type="presParOf" srcId="{6C2DEBF4-1794-4E05-9DCB-C94780454EEE}" destId="{06E3DC5F-E2B5-4207-A988-E39E38F3B33C}" srcOrd="2" destOrd="0" presId="urn:microsoft.com/office/officeart/2008/layout/HalfCircleOrganizationChart"/>
    <dgm:cxn modelId="{E5C7FA1A-9BF0-4A46-B314-70ED3F085079}" type="presParOf" srcId="{6C2DEBF4-1794-4E05-9DCB-C94780454EEE}" destId="{8A126AD1-84B5-4F21-A39C-1301BB164D7F}" srcOrd="3" destOrd="0" presId="urn:microsoft.com/office/officeart/2008/layout/HalfCircleOrganizationChart"/>
    <dgm:cxn modelId="{0F87866C-2B1D-41F3-AD49-CAE13599292D}" type="presParOf" srcId="{8A126AD1-84B5-4F21-A39C-1301BB164D7F}" destId="{48F4422F-E994-41BD-96DA-00742CD36BC5}" srcOrd="0" destOrd="0" presId="urn:microsoft.com/office/officeart/2008/layout/HalfCircleOrganizationChart"/>
    <dgm:cxn modelId="{29DDF7D9-E3C1-4816-88CC-FE3AC2D6E7E4}" type="presParOf" srcId="{48F4422F-E994-41BD-96DA-00742CD36BC5}" destId="{7E788DAA-24AB-4343-9B9F-315D7F511B4B}" srcOrd="0" destOrd="0" presId="urn:microsoft.com/office/officeart/2008/layout/HalfCircleOrganizationChart"/>
    <dgm:cxn modelId="{C5C717BB-EE71-46C0-984B-89BF54ECDDD1}" type="presParOf" srcId="{48F4422F-E994-41BD-96DA-00742CD36BC5}" destId="{099D8A8B-BEB5-49F0-900B-8584815DCAEB}" srcOrd="1" destOrd="0" presId="urn:microsoft.com/office/officeart/2008/layout/HalfCircleOrganizationChart"/>
    <dgm:cxn modelId="{56CF1CDE-C625-4327-B00B-540C5CCA8915}" type="presParOf" srcId="{48F4422F-E994-41BD-96DA-00742CD36BC5}" destId="{B46480FD-5CA6-4740-97DE-721A60A94DE0}" srcOrd="2" destOrd="0" presId="urn:microsoft.com/office/officeart/2008/layout/HalfCircleOrganizationChart"/>
    <dgm:cxn modelId="{502FB896-962D-4A8E-A929-B9E63CEBECC4}" type="presParOf" srcId="{48F4422F-E994-41BD-96DA-00742CD36BC5}" destId="{A168C060-97AF-401B-A87E-882626A302C9}" srcOrd="3" destOrd="0" presId="urn:microsoft.com/office/officeart/2008/layout/HalfCircleOrganizationChart"/>
    <dgm:cxn modelId="{51293483-03D1-4EC9-AC2A-B816C6C5444B}" type="presParOf" srcId="{8A126AD1-84B5-4F21-A39C-1301BB164D7F}" destId="{258D9F60-905B-48CA-B357-BCF1DC96844B}" srcOrd="1" destOrd="0" presId="urn:microsoft.com/office/officeart/2008/layout/HalfCircleOrganizationChart"/>
    <dgm:cxn modelId="{FA286A7E-DC3C-40FF-AEC5-C34CAF8C0730}" type="presParOf" srcId="{8A126AD1-84B5-4F21-A39C-1301BB164D7F}" destId="{74CFDCB1-67A1-41A0-B858-3D213E04D914}" srcOrd="2" destOrd="0" presId="urn:microsoft.com/office/officeart/2008/layout/HalfCircleOrganizationChart"/>
    <dgm:cxn modelId="{CEF0779D-C787-469E-BAFB-B2B5157D561F}" type="presParOf" srcId="{6C2DEBF4-1794-4E05-9DCB-C94780454EEE}" destId="{036DA68F-B1AD-4B35-B245-0E7F9570A012}" srcOrd="4" destOrd="0" presId="urn:microsoft.com/office/officeart/2008/layout/HalfCircleOrganizationChart"/>
    <dgm:cxn modelId="{55AB021B-5C1E-4433-A1C0-5EE0D4CFF9BE}" type="presParOf" srcId="{6C2DEBF4-1794-4E05-9DCB-C94780454EEE}" destId="{6D7A3706-E189-4916-B7A0-95FF87BBB295}" srcOrd="5" destOrd="0" presId="urn:microsoft.com/office/officeart/2008/layout/HalfCircleOrganizationChart"/>
    <dgm:cxn modelId="{A19D9ABE-7B4F-497A-83BE-ACC3A448D576}" type="presParOf" srcId="{6D7A3706-E189-4916-B7A0-95FF87BBB295}" destId="{F6AF9F68-C5AA-4648-B68B-F6DFC3D53C4F}" srcOrd="0" destOrd="0" presId="urn:microsoft.com/office/officeart/2008/layout/HalfCircleOrganizationChart"/>
    <dgm:cxn modelId="{5AFD54BF-A6B0-4857-9357-7F80512220F8}" type="presParOf" srcId="{F6AF9F68-C5AA-4648-B68B-F6DFC3D53C4F}" destId="{5BD6386B-5CCB-4F35-88E7-6697A65BCEA2}" srcOrd="0" destOrd="0" presId="urn:microsoft.com/office/officeart/2008/layout/HalfCircleOrganizationChart"/>
    <dgm:cxn modelId="{8D6D19C2-2335-4A0C-AAF7-B92FB9AE12CD}" type="presParOf" srcId="{F6AF9F68-C5AA-4648-B68B-F6DFC3D53C4F}" destId="{C79AB1C3-D963-49EF-8D84-784EF891C088}" srcOrd="1" destOrd="0" presId="urn:microsoft.com/office/officeart/2008/layout/HalfCircleOrganizationChart"/>
    <dgm:cxn modelId="{605066A7-9FE7-421B-BAC6-598ADA619E13}" type="presParOf" srcId="{F6AF9F68-C5AA-4648-B68B-F6DFC3D53C4F}" destId="{60D62EE8-E912-4E86-BBD2-FC1313785E2C}" srcOrd="2" destOrd="0" presId="urn:microsoft.com/office/officeart/2008/layout/HalfCircleOrganizationChart"/>
    <dgm:cxn modelId="{C93ADADF-7B8A-4FE0-923B-B9ACBA2AA5BD}" type="presParOf" srcId="{F6AF9F68-C5AA-4648-B68B-F6DFC3D53C4F}" destId="{1A299263-4A42-4BE9-8C1B-A2E45CD2A9B0}" srcOrd="3" destOrd="0" presId="urn:microsoft.com/office/officeart/2008/layout/HalfCircleOrganizationChart"/>
    <dgm:cxn modelId="{905F53B3-9A48-4834-8049-B72BE0444535}" type="presParOf" srcId="{6D7A3706-E189-4916-B7A0-95FF87BBB295}" destId="{C51ED98B-38CE-4ABE-A02D-BCDD6BF71542}" srcOrd="1" destOrd="0" presId="urn:microsoft.com/office/officeart/2008/layout/HalfCircleOrganizationChart"/>
    <dgm:cxn modelId="{AD1146EC-43C4-47A3-9E1A-48E51486AA21}" type="presParOf" srcId="{6D7A3706-E189-4916-B7A0-95FF87BBB295}" destId="{5EF10304-8EE3-4EF2-A962-0DF7ED899F4E}" srcOrd="2" destOrd="0" presId="urn:microsoft.com/office/officeart/2008/layout/HalfCircleOrganizationChart"/>
    <dgm:cxn modelId="{DAD250A5-CEF8-48EC-89AF-6D4483AAD175}" type="presParOf" srcId="{14651DFF-A142-44B1-8C4A-010078D64D3A}" destId="{9D2FB207-B2E2-486C-BEA7-C6EB72EBA6DB}" srcOrd="2" destOrd="0" presId="urn:microsoft.com/office/officeart/2008/layout/HalfCircleOrganizationChart"/>
    <dgm:cxn modelId="{7E6CA441-9151-4312-93D2-6565A8E72927}" type="presParOf" srcId="{9D2FB207-B2E2-486C-BEA7-C6EB72EBA6DB}" destId="{312D6DA9-143A-4496-A3BE-EE17EB423587}" srcOrd="0" destOrd="0" presId="urn:microsoft.com/office/officeart/2008/layout/HalfCircleOrganizationChart"/>
    <dgm:cxn modelId="{3FCE4A12-EE58-4D44-97F5-9769715BDFE3}" type="presParOf" srcId="{9D2FB207-B2E2-486C-BEA7-C6EB72EBA6DB}" destId="{EDC98FF1-D42A-4042-8C32-0087F946B3F3}" srcOrd="1" destOrd="0" presId="urn:microsoft.com/office/officeart/2008/layout/HalfCircleOrganizationChart"/>
    <dgm:cxn modelId="{1785CB75-9C4A-408E-B146-2C53D2B3D5E5}" type="presParOf" srcId="{EDC98FF1-D42A-4042-8C32-0087F946B3F3}" destId="{F1BF075D-359C-422D-B2D9-F7D3847D7622}" srcOrd="0" destOrd="0" presId="urn:microsoft.com/office/officeart/2008/layout/HalfCircleOrganizationChart"/>
    <dgm:cxn modelId="{369FC7D7-F420-496F-A420-4A459F84C54C}" type="presParOf" srcId="{F1BF075D-359C-422D-B2D9-F7D3847D7622}" destId="{3335E07C-0C10-44FC-B4BA-B889C31C4FFE}" srcOrd="0" destOrd="0" presId="urn:microsoft.com/office/officeart/2008/layout/HalfCircleOrganizationChart"/>
    <dgm:cxn modelId="{F8CD11CE-3E59-4D05-B59F-80BA28656604}" type="presParOf" srcId="{F1BF075D-359C-422D-B2D9-F7D3847D7622}" destId="{C163779B-63B1-405B-BBC5-AD87E292D4E6}" srcOrd="1" destOrd="0" presId="urn:microsoft.com/office/officeart/2008/layout/HalfCircleOrganizationChart"/>
    <dgm:cxn modelId="{13C0E9FA-F12D-42FF-A222-4D28704A07F0}" type="presParOf" srcId="{F1BF075D-359C-422D-B2D9-F7D3847D7622}" destId="{759844B6-8755-4558-B83C-B997ADB915E3}" srcOrd="2" destOrd="0" presId="urn:microsoft.com/office/officeart/2008/layout/HalfCircleOrganizationChart"/>
    <dgm:cxn modelId="{976EFF4F-D160-42E4-9758-BAED1C2DDEE4}" type="presParOf" srcId="{F1BF075D-359C-422D-B2D9-F7D3847D7622}" destId="{61CCE664-4B4A-44F4-952E-2CEE6433DA28}" srcOrd="3" destOrd="0" presId="urn:microsoft.com/office/officeart/2008/layout/HalfCircleOrganizationChart"/>
    <dgm:cxn modelId="{67447E34-55A0-4CF1-93F6-B32281C2C50D}" type="presParOf" srcId="{EDC98FF1-D42A-4042-8C32-0087F946B3F3}" destId="{988F0FE4-09BE-463C-B428-ED485FF72D6A}" srcOrd="1" destOrd="0" presId="urn:microsoft.com/office/officeart/2008/layout/HalfCircleOrganizationChart"/>
    <dgm:cxn modelId="{06828E4A-8287-4321-AC1C-6ECFD5E4F3B5}" type="presParOf" srcId="{EDC98FF1-D42A-4042-8C32-0087F946B3F3}" destId="{834A212F-281C-418F-B7AD-37C10EE3BC4A}"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172147-5556-4017-AEA0-A97E286711A3}">
      <dsp:nvSpPr>
        <dsp:cNvPr id="0" name=""/>
        <dsp:cNvSpPr/>
      </dsp:nvSpPr>
      <dsp:spPr>
        <a:xfrm rot="10800000">
          <a:off x="1224531" y="0"/>
          <a:ext cx="3909328" cy="1038530"/>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963" tIns="83820" rIns="156464" bIns="83820" numCol="1" spcCol="1270" anchor="ctr" anchorCtr="0">
          <a:noAutofit/>
        </a:bodyPr>
        <a:lstStyle/>
        <a:p>
          <a:pPr marL="0" lvl="0" indent="0" algn="ctr" defTabSz="977900">
            <a:lnSpc>
              <a:spcPct val="90000"/>
            </a:lnSpc>
            <a:spcBef>
              <a:spcPct val="0"/>
            </a:spcBef>
            <a:spcAft>
              <a:spcPct val="35000"/>
            </a:spcAft>
            <a:buNone/>
          </a:pPr>
          <a:r>
            <a:rPr lang="ar-SA" sz="2200" kern="1200" dirty="0">
              <a:latin typeface="KFGQPC Uthmanic Script HAFS" panose="02000000000000000000" pitchFamily="2" charset="-78"/>
              <a:ea typeface="Calibri" panose="020F0502020204030204" pitchFamily="34" charset="0"/>
              <a:cs typeface="KFGQPC Uthmanic Script HAFS" panose="02000000000000000000" pitchFamily="2" charset="-78"/>
            </a:rPr>
            <a:t>فَٱمۡشُواْ فِي مَنَاكِبِهَا وَكُلُواْ مِن رِّزۡقِهِۦۖ </a:t>
          </a:r>
          <a:endParaRPr lang="en-US" sz="2200" kern="1200" dirty="0"/>
        </a:p>
      </dsp:txBody>
      <dsp:txXfrm rot="10800000">
        <a:off x="1484163" y="0"/>
        <a:ext cx="3649696" cy="1038530"/>
      </dsp:txXfrm>
    </dsp:sp>
    <dsp:sp modelId="{261160A3-91F3-4143-A3A0-10D63D946337}">
      <dsp:nvSpPr>
        <dsp:cNvPr id="0" name=""/>
        <dsp:cNvSpPr/>
      </dsp:nvSpPr>
      <dsp:spPr>
        <a:xfrm>
          <a:off x="725047" y="1212"/>
          <a:ext cx="1038530" cy="1038530"/>
        </a:xfrm>
        <a:prstGeom prst="ellipse">
          <a:avLst/>
        </a:prstGeom>
        <a:blipFill rotWithShape="1">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A2FE039-0E5D-4D3A-85D3-5DDF4E0936A6}">
      <dsp:nvSpPr>
        <dsp:cNvPr id="0" name=""/>
        <dsp:cNvSpPr/>
      </dsp:nvSpPr>
      <dsp:spPr>
        <a:xfrm rot="10800000">
          <a:off x="1244312" y="1349751"/>
          <a:ext cx="3909328" cy="1038530"/>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963" tIns="83820" rIns="156464"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latin typeface="KFGQPC Uthmanic Script HAFS" panose="02000000000000000000" pitchFamily="2" charset="-78"/>
              <a:ea typeface="Calibri" panose="020F0502020204030204" pitchFamily="34" charset="0"/>
              <a:cs typeface="KFGQPC Uthmanic Script HAFS" panose="02000000000000000000" pitchFamily="2" charset="-78"/>
            </a:rPr>
            <a:t>فَٱسۡعَوۡاْ إِلَىٰ ذِكۡرِ ٱللَّهِ وَذَرُواْ ٱلۡبَيۡعَۚ </a:t>
          </a:r>
          <a:endParaRPr lang="en-US" sz="2200" kern="1200" dirty="0"/>
        </a:p>
      </dsp:txBody>
      <dsp:txXfrm rot="10800000">
        <a:off x="1503944" y="1349751"/>
        <a:ext cx="3649696" cy="1038530"/>
      </dsp:txXfrm>
    </dsp:sp>
    <dsp:sp modelId="{95C00DC6-13FB-46C0-993B-DB35585F0515}">
      <dsp:nvSpPr>
        <dsp:cNvPr id="0" name=""/>
        <dsp:cNvSpPr/>
      </dsp:nvSpPr>
      <dsp:spPr>
        <a:xfrm>
          <a:off x="725047" y="1349751"/>
          <a:ext cx="1038530" cy="1038530"/>
        </a:xfrm>
        <a:prstGeom prst="ellipse">
          <a:avLst/>
        </a:prstGeom>
        <a:blipFill rotWithShape="1">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3834BB9-2301-4F45-A576-FEB16B4F056D}">
      <dsp:nvSpPr>
        <dsp:cNvPr id="0" name=""/>
        <dsp:cNvSpPr/>
      </dsp:nvSpPr>
      <dsp:spPr>
        <a:xfrm rot="10800000">
          <a:off x="1244312" y="2698291"/>
          <a:ext cx="3909328" cy="1038530"/>
        </a:xfrm>
        <a:prstGeom prst="homePlat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963" tIns="83820" rIns="156464" bIns="83820" numCol="1" spcCol="1270" anchor="ctr" anchorCtr="0">
          <a:noAutofit/>
        </a:bodyPr>
        <a:lstStyle/>
        <a:p>
          <a:pPr marL="0" lvl="0" indent="0" algn="ctr" defTabSz="977900">
            <a:lnSpc>
              <a:spcPct val="90000"/>
            </a:lnSpc>
            <a:spcBef>
              <a:spcPct val="0"/>
            </a:spcBef>
            <a:spcAft>
              <a:spcPct val="35000"/>
            </a:spcAft>
            <a:buNone/>
          </a:pPr>
          <a:r>
            <a:rPr lang="ar-SA" sz="2200" kern="1200" dirty="0">
              <a:latin typeface="KFGQPC Uthmanic Script HAFS" panose="02000000000000000000" pitchFamily="2" charset="-78"/>
              <a:ea typeface="Calibri" panose="020F0502020204030204" pitchFamily="34" charset="0"/>
              <a:cs typeface="KFGQPC Uthmanic Script HAFS" panose="02000000000000000000" pitchFamily="2" charset="-78"/>
            </a:rPr>
            <a:t>سَابِقُوٓاْ إِلَىٰ مَغۡفِرَةٖ مِّن رَّبِّكُمۡ وَجَنَّةٍ </a:t>
          </a:r>
          <a:endParaRPr lang="en-US" sz="2200" kern="1200" dirty="0"/>
        </a:p>
      </dsp:txBody>
      <dsp:txXfrm rot="10800000">
        <a:off x="1503944" y="2698291"/>
        <a:ext cx="3649696" cy="1038530"/>
      </dsp:txXfrm>
    </dsp:sp>
    <dsp:sp modelId="{2DB9B879-AD73-4ACD-B90D-46EDB272B1B8}">
      <dsp:nvSpPr>
        <dsp:cNvPr id="0" name=""/>
        <dsp:cNvSpPr/>
      </dsp:nvSpPr>
      <dsp:spPr>
        <a:xfrm>
          <a:off x="725047" y="2698291"/>
          <a:ext cx="1038530" cy="1038530"/>
        </a:xfrm>
        <a:prstGeom prst="ellipse">
          <a:avLst/>
        </a:prstGeom>
        <a:blipFill rotWithShape="1">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791D62-E2F6-4233-8928-64AC75FEFA05}">
      <dsp:nvSpPr>
        <dsp:cNvPr id="0" name=""/>
        <dsp:cNvSpPr/>
      </dsp:nvSpPr>
      <dsp:spPr>
        <a:xfrm>
          <a:off x="5444693" y="2276581"/>
          <a:ext cx="3950220" cy="1009974"/>
        </a:xfrm>
        <a:custGeom>
          <a:avLst/>
          <a:gdLst/>
          <a:ahLst/>
          <a:cxnLst/>
          <a:rect l="0" t="0" r="0" b="0"/>
          <a:pathLst>
            <a:path>
              <a:moveTo>
                <a:pt x="0" y="0"/>
              </a:moveTo>
              <a:lnTo>
                <a:pt x="0" y="753803"/>
              </a:lnTo>
              <a:lnTo>
                <a:pt x="3950220" y="753803"/>
              </a:lnTo>
              <a:lnTo>
                <a:pt x="3950220" y="1009974"/>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DBC4337-44F8-46B0-B8EF-A2E809583AB5}">
      <dsp:nvSpPr>
        <dsp:cNvPr id="0" name=""/>
        <dsp:cNvSpPr/>
      </dsp:nvSpPr>
      <dsp:spPr>
        <a:xfrm>
          <a:off x="1373655" y="2276581"/>
          <a:ext cx="4071037" cy="920491"/>
        </a:xfrm>
        <a:custGeom>
          <a:avLst/>
          <a:gdLst/>
          <a:ahLst/>
          <a:cxnLst/>
          <a:rect l="0" t="0" r="0" b="0"/>
          <a:pathLst>
            <a:path>
              <a:moveTo>
                <a:pt x="4071037" y="0"/>
              </a:moveTo>
              <a:lnTo>
                <a:pt x="4071037" y="664320"/>
              </a:lnTo>
              <a:lnTo>
                <a:pt x="0" y="664320"/>
              </a:lnTo>
              <a:lnTo>
                <a:pt x="0" y="920491"/>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5124F97-F0CF-4CA6-AF09-AE8A6348F34F}">
      <dsp:nvSpPr>
        <dsp:cNvPr id="0" name=""/>
        <dsp:cNvSpPr/>
      </dsp:nvSpPr>
      <dsp:spPr>
        <a:xfrm>
          <a:off x="6940" y="767331"/>
          <a:ext cx="10875504" cy="1509249"/>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5EF7573-A040-498A-BCAA-E4DD8EF2B2B3}">
      <dsp:nvSpPr>
        <dsp:cNvPr id="0" name=""/>
        <dsp:cNvSpPr/>
      </dsp:nvSpPr>
      <dsp:spPr>
        <a:xfrm>
          <a:off x="314192" y="1059220"/>
          <a:ext cx="10875504" cy="1509249"/>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rtl="1">
            <a:lnSpc>
              <a:spcPct val="90000"/>
            </a:lnSpc>
            <a:spcBef>
              <a:spcPct val="0"/>
            </a:spcBef>
            <a:spcAft>
              <a:spcPct val="35000"/>
            </a:spcAft>
            <a:buNone/>
          </a:pPr>
          <a:r>
            <a:rPr lang="ar-SA" sz="3600" kern="1200" dirty="0">
              <a:solidFill>
                <a:schemeClr val="tx2"/>
              </a:solidFill>
              <a:cs typeface="KFGQPC Uthmanic Script HAFS" panose="02000000000000000000" pitchFamily="2" charset="-78"/>
            </a:rPr>
            <a:t>وَمَا خَلَقۡتُ ٱلۡجِنَّ وَٱلۡإِنسَ إِلَّا </a:t>
          </a:r>
          <a:r>
            <a:rPr lang="ar-SA" sz="3600" kern="1200" dirty="0">
              <a:solidFill>
                <a:srgbClr val="FF0000"/>
              </a:solidFill>
              <a:cs typeface="KFGQPC Uthmanic Script HAFS" panose="02000000000000000000" pitchFamily="2" charset="-78"/>
            </a:rPr>
            <a:t>لِ</a:t>
          </a:r>
          <a:r>
            <a:rPr lang="ar-SA" sz="3600" kern="1200" dirty="0">
              <a:solidFill>
                <a:schemeClr val="tx2"/>
              </a:solidFill>
              <a:cs typeface="KFGQPC Uthmanic Script HAFS" panose="02000000000000000000" pitchFamily="2" charset="-78"/>
            </a:rPr>
            <a:t>يَعۡبُدُونِ ٥٦</a:t>
          </a:r>
          <a:r>
            <a:rPr lang="ar-SA" sz="2400" kern="1200" dirty="0">
              <a:solidFill>
                <a:schemeClr val="tx2"/>
              </a:solidFill>
              <a:cs typeface="KFGQPC Uthmanic Script HAFS" panose="02000000000000000000" pitchFamily="2" charset="-78"/>
            </a:rPr>
            <a:t> </a:t>
          </a:r>
          <a:endParaRPr lang="en-US" sz="2400" kern="1200" dirty="0">
            <a:solidFill>
              <a:schemeClr val="tx2"/>
            </a:solidFill>
            <a:cs typeface="KFGQPC Uthmanic Script HAFS" panose="02000000000000000000" pitchFamily="2" charset="-78"/>
          </a:endParaRPr>
        </a:p>
      </dsp:txBody>
      <dsp:txXfrm>
        <a:off x="358396" y="1103424"/>
        <a:ext cx="10787096" cy="1420841"/>
      </dsp:txXfrm>
    </dsp:sp>
    <dsp:sp modelId="{74267430-7894-4C21-BFDD-D90D05FB9C70}">
      <dsp:nvSpPr>
        <dsp:cNvPr id="0" name=""/>
        <dsp:cNvSpPr/>
      </dsp:nvSpPr>
      <dsp:spPr>
        <a:xfrm>
          <a:off x="-143437" y="3197073"/>
          <a:ext cx="3034185" cy="1755942"/>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A4BE523-B8C4-4559-8D48-CF94B5C84937}">
      <dsp:nvSpPr>
        <dsp:cNvPr id="0" name=""/>
        <dsp:cNvSpPr/>
      </dsp:nvSpPr>
      <dsp:spPr>
        <a:xfrm>
          <a:off x="163814" y="3488962"/>
          <a:ext cx="3034185" cy="1755942"/>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r-SA" sz="2800" kern="1200" dirty="0">
              <a:solidFill>
                <a:schemeClr val="tx2"/>
              </a:solidFill>
              <a:cs typeface="KFGQPC Uthmanic Script HAFS" panose="02000000000000000000" pitchFamily="2" charset="-78"/>
            </a:rPr>
            <a:t>ِلطَلَبٍ</a:t>
          </a:r>
          <a:endParaRPr lang="en-US" sz="2800" kern="1200" dirty="0">
            <a:solidFill>
              <a:schemeClr val="tx2"/>
            </a:solidFill>
            <a:cs typeface="KFGQPC Uthmanic Script HAFS" panose="02000000000000000000" pitchFamily="2" charset="-78"/>
          </a:endParaRPr>
        </a:p>
        <a:p>
          <a:pPr marL="0" lvl="0" indent="0" algn="ctr" defTabSz="1244600">
            <a:lnSpc>
              <a:spcPct val="90000"/>
            </a:lnSpc>
            <a:spcBef>
              <a:spcPct val="0"/>
            </a:spcBef>
            <a:spcAft>
              <a:spcPct val="35000"/>
            </a:spcAft>
            <a:buNone/>
          </a:pPr>
          <a:r>
            <a:rPr lang="en-US" sz="2000" kern="1200" noProof="1">
              <a:solidFill>
                <a:schemeClr val="tx2"/>
              </a:solidFill>
            </a:rPr>
            <a:t>Untuk Diminta (DIBERI PILIHAN</a:t>
          </a:r>
          <a:r>
            <a:rPr lang="en-US" sz="2000" kern="1200" dirty="0">
              <a:solidFill>
                <a:schemeClr val="tx2"/>
              </a:solidFill>
            </a:rPr>
            <a:t>)</a:t>
          </a:r>
        </a:p>
      </dsp:txBody>
      <dsp:txXfrm>
        <a:off x="215244" y="3540392"/>
        <a:ext cx="2931325" cy="1653082"/>
      </dsp:txXfrm>
    </dsp:sp>
    <dsp:sp modelId="{1403F614-3C0C-4F2F-8880-3CFE77FCD951}">
      <dsp:nvSpPr>
        <dsp:cNvPr id="0" name=""/>
        <dsp:cNvSpPr/>
      </dsp:nvSpPr>
      <dsp:spPr>
        <a:xfrm>
          <a:off x="7900440" y="3286556"/>
          <a:ext cx="2988945" cy="1755942"/>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C2F18E6-AB2A-4C76-B6DB-8F94AC956BCA}">
      <dsp:nvSpPr>
        <dsp:cNvPr id="0" name=""/>
        <dsp:cNvSpPr/>
      </dsp:nvSpPr>
      <dsp:spPr>
        <a:xfrm>
          <a:off x="8207692" y="3578444"/>
          <a:ext cx="2988945" cy="1755942"/>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r-SA" sz="2800" kern="1200" dirty="0">
              <a:solidFill>
                <a:schemeClr val="tx2"/>
              </a:solidFill>
              <a:cs typeface="KFGQPC Uthmanic Script HAFS" panose="02000000000000000000" pitchFamily="2" charset="-78"/>
            </a:rPr>
            <a:t>لأَمْرٍ</a:t>
          </a:r>
        </a:p>
        <a:p>
          <a:pPr marL="0" lvl="0" indent="0" algn="ctr" defTabSz="1244600">
            <a:lnSpc>
              <a:spcPct val="90000"/>
            </a:lnSpc>
            <a:spcBef>
              <a:spcPct val="0"/>
            </a:spcBef>
            <a:spcAft>
              <a:spcPct val="35000"/>
            </a:spcAft>
            <a:buNone/>
          </a:pPr>
          <a:r>
            <a:rPr lang="en-US" sz="1800" kern="1200" noProof="1">
              <a:solidFill>
                <a:schemeClr val="tx2"/>
              </a:solidFill>
              <a:cs typeface="KFGQPC Uthmanic Script HAFS" panose="02000000000000000000" pitchFamily="2" charset="-78"/>
            </a:rPr>
            <a:t>Untuk Diperintah (PAKSA</a:t>
          </a:r>
          <a:r>
            <a:rPr lang="en-US" sz="1800" kern="1200" dirty="0">
              <a:solidFill>
                <a:schemeClr val="tx2"/>
              </a:solidFill>
              <a:cs typeface="KFGQPC Uthmanic Script HAFS" panose="02000000000000000000" pitchFamily="2" charset="-78"/>
            </a:rPr>
            <a:t>)</a:t>
          </a:r>
          <a:endParaRPr lang="en-US" sz="1800" kern="1200" dirty="0">
            <a:solidFill>
              <a:schemeClr val="tx2"/>
            </a:solidFill>
          </a:endParaRPr>
        </a:p>
      </dsp:txBody>
      <dsp:txXfrm>
        <a:off x="8259122" y="3629874"/>
        <a:ext cx="2886085" cy="16530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86EAE1-8EA4-4D7F-9A1D-45753C5151CF}">
      <dsp:nvSpPr>
        <dsp:cNvPr id="0" name=""/>
        <dsp:cNvSpPr/>
      </dsp:nvSpPr>
      <dsp:spPr>
        <a:xfrm>
          <a:off x="8272918" y="3532648"/>
          <a:ext cx="1084318" cy="578151"/>
        </a:xfrm>
        <a:custGeom>
          <a:avLst/>
          <a:gdLst/>
          <a:ahLst/>
          <a:cxnLst/>
          <a:rect l="0" t="0" r="0" b="0"/>
          <a:pathLst>
            <a:path>
              <a:moveTo>
                <a:pt x="1084318" y="0"/>
              </a:moveTo>
              <a:lnTo>
                <a:pt x="1084318" y="366651"/>
              </a:lnTo>
              <a:lnTo>
                <a:pt x="0" y="366651"/>
              </a:lnTo>
              <a:lnTo>
                <a:pt x="0" y="578151"/>
              </a:lnTo>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1791D62-E2F6-4233-8928-64AC75FEFA05}">
      <dsp:nvSpPr>
        <dsp:cNvPr id="0" name=""/>
        <dsp:cNvSpPr/>
      </dsp:nvSpPr>
      <dsp:spPr>
        <a:xfrm>
          <a:off x="5471482" y="1249044"/>
          <a:ext cx="3885755" cy="833857"/>
        </a:xfrm>
        <a:custGeom>
          <a:avLst/>
          <a:gdLst/>
          <a:ahLst/>
          <a:cxnLst/>
          <a:rect l="0" t="0" r="0" b="0"/>
          <a:pathLst>
            <a:path>
              <a:moveTo>
                <a:pt x="0" y="0"/>
              </a:moveTo>
              <a:lnTo>
                <a:pt x="0" y="622357"/>
              </a:lnTo>
              <a:lnTo>
                <a:pt x="3885755" y="622357"/>
              </a:lnTo>
              <a:lnTo>
                <a:pt x="3885755" y="833857"/>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400CE82-F094-4056-A00B-C7804FBA770D}">
      <dsp:nvSpPr>
        <dsp:cNvPr id="0" name=""/>
        <dsp:cNvSpPr/>
      </dsp:nvSpPr>
      <dsp:spPr>
        <a:xfrm>
          <a:off x="1600909" y="3458769"/>
          <a:ext cx="810305" cy="546170"/>
        </a:xfrm>
        <a:custGeom>
          <a:avLst/>
          <a:gdLst/>
          <a:ahLst/>
          <a:cxnLst/>
          <a:rect l="0" t="0" r="0" b="0"/>
          <a:pathLst>
            <a:path>
              <a:moveTo>
                <a:pt x="0" y="0"/>
              </a:moveTo>
              <a:lnTo>
                <a:pt x="0" y="334669"/>
              </a:lnTo>
              <a:lnTo>
                <a:pt x="810305" y="334669"/>
              </a:lnTo>
              <a:lnTo>
                <a:pt x="810305" y="546170"/>
              </a:lnTo>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DBC4337-44F8-46B0-B8EF-A2E809583AB5}">
      <dsp:nvSpPr>
        <dsp:cNvPr id="0" name=""/>
        <dsp:cNvSpPr/>
      </dsp:nvSpPr>
      <dsp:spPr>
        <a:xfrm>
          <a:off x="1600909" y="1249044"/>
          <a:ext cx="3870573" cy="759978"/>
        </a:xfrm>
        <a:custGeom>
          <a:avLst/>
          <a:gdLst/>
          <a:ahLst/>
          <a:cxnLst/>
          <a:rect l="0" t="0" r="0" b="0"/>
          <a:pathLst>
            <a:path>
              <a:moveTo>
                <a:pt x="3870573" y="0"/>
              </a:moveTo>
              <a:lnTo>
                <a:pt x="3870573" y="548478"/>
              </a:lnTo>
              <a:lnTo>
                <a:pt x="0" y="548478"/>
              </a:lnTo>
              <a:lnTo>
                <a:pt x="0" y="759978"/>
              </a:lnTo>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B5124F97-F0CF-4CA6-AF09-AE8A6348F34F}">
      <dsp:nvSpPr>
        <dsp:cNvPr id="0" name=""/>
        <dsp:cNvSpPr/>
      </dsp:nvSpPr>
      <dsp:spPr>
        <a:xfrm>
          <a:off x="981949" y="2973"/>
          <a:ext cx="8979064" cy="124607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95EF7573-A040-498A-BCAA-E4DD8EF2B2B3}">
      <dsp:nvSpPr>
        <dsp:cNvPr id="0" name=""/>
        <dsp:cNvSpPr/>
      </dsp:nvSpPr>
      <dsp:spPr>
        <a:xfrm>
          <a:off x="1235623" y="243963"/>
          <a:ext cx="8979064" cy="1246071"/>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rtl="1">
            <a:lnSpc>
              <a:spcPct val="90000"/>
            </a:lnSpc>
            <a:spcBef>
              <a:spcPct val="0"/>
            </a:spcBef>
            <a:spcAft>
              <a:spcPct val="35000"/>
            </a:spcAft>
            <a:buNone/>
          </a:pPr>
          <a:r>
            <a:rPr lang="ar-SA" sz="3600" kern="1200" dirty="0">
              <a:solidFill>
                <a:schemeClr val="tx2"/>
              </a:solidFill>
              <a:cs typeface="KFGQPC Uthmanic Script HAFS" panose="02000000000000000000" pitchFamily="2" charset="-78"/>
            </a:rPr>
            <a:t>وَمَا خَلَقۡتُ ٱلۡجِنَّ وَٱلۡإِنسَ إِلَّا لِيَعۡبُدُونِ ٥٦</a:t>
          </a:r>
          <a:r>
            <a:rPr lang="ar-SA" sz="2400" kern="1200" dirty="0">
              <a:solidFill>
                <a:schemeClr val="tx2"/>
              </a:solidFill>
              <a:cs typeface="KFGQPC Uthmanic Script HAFS" panose="02000000000000000000" pitchFamily="2" charset="-78"/>
            </a:rPr>
            <a:t> </a:t>
          </a:r>
          <a:endParaRPr lang="en-US" sz="2400" kern="1200" dirty="0">
            <a:solidFill>
              <a:schemeClr val="tx2"/>
            </a:solidFill>
            <a:cs typeface="KFGQPC Uthmanic Script HAFS" panose="02000000000000000000" pitchFamily="2" charset="-78"/>
          </a:endParaRPr>
        </a:p>
      </dsp:txBody>
      <dsp:txXfrm>
        <a:off x="1272119" y="280459"/>
        <a:ext cx="8906072" cy="1173079"/>
      </dsp:txXfrm>
    </dsp:sp>
    <dsp:sp modelId="{74267430-7894-4C21-BFDD-D90D05FB9C70}">
      <dsp:nvSpPr>
        <dsp:cNvPr id="0" name=""/>
        <dsp:cNvSpPr/>
      </dsp:nvSpPr>
      <dsp:spPr>
        <a:xfrm>
          <a:off x="348362" y="2009023"/>
          <a:ext cx="2505092" cy="1449745"/>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FA4BE523-B8C4-4559-8D48-CF94B5C84937}">
      <dsp:nvSpPr>
        <dsp:cNvPr id="0" name=""/>
        <dsp:cNvSpPr/>
      </dsp:nvSpPr>
      <dsp:spPr>
        <a:xfrm>
          <a:off x="602036" y="2250014"/>
          <a:ext cx="2505092" cy="1449745"/>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r-SA" sz="2800" kern="1200" dirty="0">
              <a:solidFill>
                <a:schemeClr val="tx2"/>
              </a:solidFill>
              <a:cs typeface="KFGQPC Uthmanic Script HAFS" panose="02000000000000000000" pitchFamily="2" charset="-78"/>
            </a:rPr>
            <a:t>ِلطَلَبٍ</a:t>
          </a:r>
          <a:endParaRPr lang="en-US" sz="2800" kern="1200" dirty="0">
            <a:solidFill>
              <a:schemeClr val="tx2"/>
            </a:solidFill>
            <a:cs typeface="KFGQPC Uthmanic Script HAFS" panose="02000000000000000000" pitchFamily="2" charset="-78"/>
          </a:endParaRPr>
        </a:p>
        <a:p>
          <a:pPr marL="0" lvl="0" indent="0" algn="ctr" defTabSz="1244600">
            <a:lnSpc>
              <a:spcPct val="90000"/>
            </a:lnSpc>
            <a:spcBef>
              <a:spcPct val="0"/>
            </a:spcBef>
            <a:spcAft>
              <a:spcPct val="35000"/>
            </a:spcAft>
            <a:buNone/>
          </a:pPr>
          <a:r>
            <a:rPr lang="en-US" sz="2000" kern="1200" noProof="1">
              <a:solidFill>
                <a:schemeClr val="tx2"/>
              </a:solidFill>
            </a:rPr>
            <a:t>Untuk Diminta (DIBERI PILIHAN</a:t>
          </a:r>
          <a:r>
            <a:rPr lang="en-US" sz="2000" kern="1200" dirty="0">
              <a:solidFill>
                <a:schemeClr val="tx2"/>
              </a:solidFill>
            </a:rPr>
            <a:t>)</a:t>
          </a:r>
        </a:p>
      </dsp:txBody>
      <dsp:txXfrm>
        <a:off x="644498" y="2292476"/>
        <a:ext cx="2420168" cy="1364821"/>
      </dsp:txXfrm>
    </dsp:sp>
    <dsp:sp modelId="{36D5EEDF-5469-4C8C-9B0C-573D7728A753}">
      <dsp:nvSpPr>
        <dsp:cNvPr id="0" name=""/>
        <dsp:cNvSpPr/>
      </dsp:nvSpPr>
      <dsp:spPr>
        <a:xfrm>
          <a:off x="641142" y="4004940"/>
          <a:ext cx="3540142" cy="1625237"/>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604E61AE-7D2C-45B0-A1CF-BDF83704C155}">
      <dsp:nvSpPr>
        <dsp:cNvPr id="0" name=""/>
        <dsp:cNvSpPr/>
      </dsp:nvSpPr>
      <dsp:spPr>
        <a:xfrm>
          <a:off x="894816" y="4245930"/>
          <a:ext cx="3540142" cy="1625237"/>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US" sz="1300" b="1" kern="1200" noProof="1">
              <a:solidFill>
                <a:schemeClr val="tx2"/>
              </a:solidFill>
            </a:rPr>
            <a:t>QS. Al-Baqarah [2]:256</a:t>
          </a:r>
        </a:p>
        <a:p>
          <a:pPr marL="0" lvl="0" indent="0" algn="r" defTabSz="577850" rtl="1">
            <a:lnSpc>
              <a:spcPct val="90000"/>
            </a:lnSpc>
            <a:spcBef>
              <a:spcPct val="0"/>
            </a:spcBef>
            <a:spcAft>
              <a:spcPct val="35000"/>
            </a:spcAft>
            <a:buNone/>
          </a:pPr>
          <a:r>
            <a:rPr lang="ar-SA" sz="2000" kern="1200" dirty="0">
              <a:solidFill>
                <a:schemeClr val="tx2"/>
              </a:solidFill>
              <a:cs typeface="KFGQPC Uthmanic Script HAFS" panose="02000000000000000000" pitchFamily="2" charset="-78"/>
            </a:rPr>
            <a:t>لَآ إِكۡرَاهَ فِي ٱلدِّينِۖ ٥٦ </a:t>
          </a:r>
          <a:endParaRPr lang="en-US" sz="2000" kern="1200" noProof="1">
            <a:solidFill>
              <a:schemeClr val="tx2"/>
            </a:solidFill>
            <a:cs typeface="KFGQPC Uthmanic Script HAFS" panose="02000000000000000000" pitchFamily="2" charset="-78"/>
          </a:endParaRPr>
        </a:p>
        <a:p>
          <a:pPr marL="0" lvl="0" indent="0" algn="l" defTabSz="577850">
            <a:lnSpc>
              <a:spcPct val="90000"/>
            </a:lnSpc>
            <a:spcBef>
              <a:spcPct val="0"/>
            </a:spcBef>
            <a:spcAft>
              <a:spcPct val="35000"/>
            </a:spcAft>
            <a:buNone/>
          </a:pPr>
          <a:r>
            <a:rPr lang="en-US" sz="1300" b="1" kern="1200" noProof="1">
              <a:solidFill>
                <a:schemeClr val="tx2"/>
              </a:solidFill>
            </a:rPr>
            <a:t>QS. Al-Kahfi [18]: 29</a:t>
          </a:r>
        </a:p>
        <a:p>
          <a:pPr marL="0" lvl="0" indent="0" algn="r" defTabSz="577850" rtl="1">
            <a:lnSpc>
              <a:spcPct val="90000"/>
            </a:lnSpc>
            <a:spcBef>
              <a:spcPct val="0"/>
            </a:spcBef>
            <a:spcAft>
              <a:spcPct val="35000"/>
            </a:spcAft>
            <a:buNone/>
          </a:pPr>
          <a:r>
            <a:rPr lang="ar-SA" sz="2000" kern="1200" dirty="0">
              <a:solidFill>
                <a:schemeClr val="tx2"/>
              </a:solidFill>
              <a:cs typeface="KFGQPC Uthmanic Script HAFS" panose="02000000000000000000" pitchFamily="2" charset="-78"/>
            </a:rPr>
            <a:t>فَمَن شَآءَ فَلۡيُؤۡمِن وَمَن شَآءَ فَلۡيَكۡفُرۡۚ ٢٩ </a:t>
          </a:r>
          <a:endParaRPr lang="en-US" sz="2000" kern="1200" noProof="1">
            <a:solidFill>
              <a:schemeClr val="tx2"/>
            </a:solidFill>
            <a:cs typeface="KFGQPC Uthmanic Script HAFS" panose="02000000000000000000" pitchFamily="2" charset="-78"/>
          </a:endParaRPr>
        </a:p>
      </dsp:txBody>
      <dsp:txXfrm>
        <a:off x="942418" y="4293532"/>
        <a:ext cx="3444938" cy="1530033"/>
      </dsp:txXfrm>
    </dsp:sp>
    <dsp:sp modelId="{1403F614-3C0C-4F2F-8880-3CFE77FCD951}">
      <dsp:nvSpPr>
        <dsp:cNvPr id="0" name=""/>
        <dsp:cNvSpPr/>
      </dsp:nvSpPr>
      <dsp:spPr>
        <a:xfrm>
          <a:off x="8123366" y="2082902"/>
          <a:ext cx="2467741" cy="1449745"/>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C2F18E6-AB2A-4C76-B6DB-8F94AC956BCA}">
      <dsp:nvSpPr>
        <dsp:cNvPr id="0" name=""/>
        <dsp:cNvSpPr/>
      </dsp:nvSpPr>
      <dsp:spPr>
        <a:xfrm>
          <a:off x="8377040" y="2323893"/>
          <a:ext cx="2467741" cy="1449745"/>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ar-SA" sz="2800" kern="1200" dirty="0">
              <a:solidFill>
                <a:schemeClr val="tx2"/>
              </a:solidFill>
              <a:cs typeface="KFGQPC Uthmanic Script HAFS" panose="02000000000000000000" pitchFamily="2" charset="-78"/>
            </a:rPr>
            <a:t>لأَمْرٍ</a:t>
          </a:r>
        </a:p>
        <a:p>
          <a:pPr marL="0" lvl="0" indent="0" algn="ctr" defTabSz="1244600">
            <a:lnSpc>
              <a:spcPct val="90000"/>
            </a:lnSpc>
            <a:spcBef>
              <a:spcPct val="0"/>
            </a:spcBef>
            <a:spcAft>
              <a:spcPct val="35000"/>
            </a:spcAft>
            <a:buNone/>
          </a:pPr>
          <a:r>
            <a:rPr lang="en-US" sz="1800" kern="1200" noProof="1">
              <a:solidFill>
                <a:schemeClr val="tx2"/>
              </a:solidFill>
              <a:cs typeface="KFGQPC Uthmanic Script HAFS" panose="02000000000000000000" pitchFamily="2" charset="-78"/>
            </a:rPr>
            <a:t>Untuk Diperintah (PAKSA</a:t>
          </a:r>
          <a:r>
            <a:rPr lang="en-US" sz="1800" kern="1200" dirty="0">
              <a:solidFill>
                <a:schemeClr val="tx2"/>
              </a:solidFill>
              <a:cs typeface="KFGQPC Uthmanic Script HAFS" panose="02000000000000000000" pitchFamily="2" charset="-78"/>
            </a:rPr>
            <a:t>)</a:t>
          </a:r>
          <a:endParaRPr lang="en-US" sz="1800" kern="1200" dirty="0">
            <a:solidFill>
              <a:schemeClr val="tx2"/>
            </a:solidFill>
          </a:endParaRPr>
        </a:p>
      </dsp:txBody>
      <dsp:txXfrm>
        <a:off x="8419502" y="2366355"/>
        <a:ext cx="2382817" cy="1364821"/>
      </dsp:txXfrm>
    </dsp:sp>
    <dsp:sp modelId="{FFC9469E-7E1C-41EF-A877-2F0CC8CE6D2B}">
      <dsp:nvSpPr>
        <dsp:cNvPr id="0" name=""/>
        <dsp:cNvSpPr/>
      </dsp:nvSpPr>
      <dsp:spPr>
        <a:xfrm>
          <a:off x="6537709" y="4110800"/>
          <a:ext cx="3470417" cy="1449745"/>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29981FFD-C047-4A56-AD09-64BA1010BAD7}">
      <dsp:nvSpPr>
        <dsp:cNvPr id="0" name=""/>
        <dsp:cNvSpPr/>
      </dsp:nvSpPr>
      <dsp:spPr>
        <a:xfrm>
          <a:off x="6791383" y="4351790"/>
          <a:ext cx="3470417" cy="1449745"/>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noProof="1">
              <a:solidFill>
                <a:schemeClr val="tx2"/>
              </a:solidFill>
            </a:rPr>
            <a:t>QS. Yaasin [36]:82</a:t>
          </a:r>
        </a:p>
        <a:p>
          <a:pPr marL="0" lvl="0" indent="0" algn="r" defTabSz="800100" rtl="1">
            <a:lnSpc>
              <a:spcPct val="90000"/>
            </a:lnSpc>
            <a:spcBef>
              <a:spcPct val="0"/>
            </a:spcBef>
            <a:spcAft>
              <a:spcPct val="35000"/>
            </a:spcAft>
            <a:buNone/>
          </a:pPr>
          <a:r>
            <a:rPr lang="ar-SA" sz="2000" kern="1200" dirty="0">
              <a:solidFill>
                <a:schemeClr val="tx2"/>
              </a:solidFill>
              <a:cs typeface="KFGQPC Uthmanic Script HAFS" panose="02000000000000000000" pitchFamily="2" charset="-78"/>
            </a:rPr>
            <a:t>إِنَّمَآ أَمۡرُهُۥٓ إِذَآ أَرَادَ شَيۡ‍ًٔا أَن يَقُولَ لَهُۥ كُن فَيَكُونُ ٨٢ </a:t>
          </a:r>
          <a:endParaRPr lang="en-US" sz="2000" kern="1200" dirty="0">
            <a:solidFill>
              <a:schemeClr val="tx2"/>
            </a:solidFill>
            <a:cs typeface="KFGQPC Uthmanic Script HAFS" panose="02000000000000000000" pitchFamily="2" charset="-78"/>
          </a:endParaRPr>
        </a:p>
      </dsp:txBody>
      <dsp:txXfrm>
        <a:off x="6833845" y="4394252"/>
        <a:ext cx="3385493" cy="136482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F6077E-32FE-4D67-94F0-A5B1B0269C9B}">
      <dsp:nvSpPr>
        <dsp:cNvPr id="0" name=""/>
        <dsp:cNvSpPr/>
      </dsp:nvSpPr>
      <dsp:spPr>
        <a:xfrm>
          <a:off x="3282512" y="734263"/>
          <a:ext cx="764956" cy="91440"/>
        </a:xfrm>
        <a:custGeom>
          <a:avLst/>
          <a:gdLst/>
          <a:ahLst/>
          <a:cxnLst/>
          <a:rect l="0" t="0" r="0" b="0"/>
          <a:pathLst>
            <a:path>
              <a:moveTo>
                <a:pt x="0" y="45720"/>
              </a:moveTo>
              <a:lnTo>
                <a:pt x="764956" y="45720"/>
              </a:lnTo>
            </a:path>
          </a:pathLst>
        </a:custGeom>
        <a:noFill/>
        <a:ln w="9525" cap="flat" cmpd="sng" algn="ctr">
          <a:solidFill>
            <a:schemeClr val="accent2">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645102" y="776993"/>
        <a:ext cx="39777" cy="5979"/>
      </dsp:txXfrm>
    </dsp:sp>
    <dsp:sp modelId="{9CD6D161-B4C6-4652-972F-EFAEC4736F0D}">
      <dsp:nvSpPr>
        <dsp:cNvPr id="0" name=""/>
        <dsp:cNvSpPr/>
      </dsp:nvSpPr>
      <dsp:spPr>
        <a:xfrm>
          <a:off x="414494" y="0"/>
          <a:ext cx="2869818" cy="155996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MY" sz="1800" b="1" kern="1200" dirty="0">
              <a:solidFill>
                <a:schemeClr val="tx2"/>
              </a:solidFill>
            </a:rPr>
            <a:t>1. QS. AL-HADID [57]: 1</a:t>
          </a:r>
          <a:endParaRPr lang="en-US" sz="1800" kern="1200" dirty="0">
            <a:solidFill>
              <a:schemeClr val="tx2"/>
            </a:solidFill>
          </a:endParaRPr>
        </a:p>
      </dsp:txBody>
      <dsp:txXfrm>
        <a:off x="414494" y="0"/>
        <a:ext cx="2869818" cy="1559966"/>
      </dsp:txXfrm>
    </dsp:sp>
    <dsp:sp modelId="{32B75748-0223-46BA-AD4F-3312A52AC68B}">
      <dsp:nvSpPr>
        <dsp:cNvPr id="0" name=""/>
        <dsp:cNvSpPr/>
      </dsp:nvSpPr>
      <dsp:spPr>
        <a:xfrm>
          <a:off x="6972587" y="734263"/>
          <a:ext cx="785158" cy="91440"/>
        </a:xfrm>
        <a:custGeom>
          <a:avLst/>
          <a:gdLst/>
          <a:ahLst/>
          <a:cxnLst/>
          <a:rect l="0" t="0" r="0" b="0"/>
          <a:pathLst>
            <a:path>
              <a:moveTo>
                <a:pt x="0" y="45720"/>
              </a:moveTo>
              <a:lnTo>
                <a:pt x="785158" y="45720"/>
              </a:lnTo>
            </a:path>
          </a:pathLst>
        </a:custGeom>
        <a:noFill/>
        <a:ln w="9525" cap="flat" cmpd="sng" algn="ctr">
          <a:solidFill>
            <a:schemeClr val="accent3">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344772" y="776993"/>
        <a:ext cx="40787" cy="5979"/>
      </dsp:txXfrm>
    </dsp:sp>
    <dsp:sp modelId="{79E973EA-98DA-477A-97AE-7D2BFDAF44DA}">
      <dsp:nvSpPr>
        <dsp:cNvPr id="0" name=""/>
        <dsp:cNvSpPr/>
      </dsp:nvSpPr>
      <dsp:spPr>
        <a:xfrm>
          <a:off x="4079869" y="0"/>
          <a:ext cx="2894517" cy="1559966"/>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MY" sz="1800" b="1" kern="1200" dirty="0">
              <a:solidFill>
                <a:schemeClr val="tx2"/>
              </a:solidFill>
            </a:rPr>
            <a:t>2. QS. AL-HASYR [59]: 1</a:t>
          </a:r>
          <a:endParaRPr lang="en-US" sz="1800" kern="1200" dirty="0">
            <a:solidFill>
              <a:schemeClr val="tx2"/>
            </a:solidFill>
          </a:endParaRPr>
        </a:p>
      </dsp:txBody>
      <dsp:txXfrm>
        <a:off x="4079869" y="0"/>
        <a:ext cx="2894517" cy="1559966"/>
      </dsp:txXfrm>
    </dsp:sp>
    <dsp:sp modelId="{1530153B-EB48-4E41-86B1-9D20F9AC808A}">
      <dsp:nvSpPr>
        <dsp:cNvPr id="0" name=""/>
        <dsp:cNvSpPr/>
      </dsp:nvSpPr>
      <dsp:spPr>
        <a:xfrm>
          <a:off x="1834493" y="1558166"/>
          <a:ext cx="7534806" cy="567545"/>
        </a:xfrm>
        <a:custGeom>
          <a:avLst/>
          <a:gdLst/>
          <a:ahLst/>
          <a:cxnLst/>
          <a:rect l="0" t="0" r="0" b="0"/>
          <a:pathLst>
            <a:path>
              <a:moveTo>
                <a:pt x="7534806" y="0"/>
              </a:moveTo>
              <a:lnTo>
                <a:pt x="7534806" y="300872"/>
              </a:lnTo>
              <a:lnTo>
                <a:pt x="0" y="300872"/>
              </a:lnTo>
              <a:lnTo>
                <a:pt x="0" y="567545"/>
              </a:lnTo>
            </a:path>
          </a:pathLst>
        </a:custGeom>
        <a:noFill/>
        <a:ln w="9525" cap="flat" cmpd="sng" algn="ctr">
          <a:solidFill>
            <a:schemeClr val="accent4">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12933" y="1838949"/>
        <a:ext cx="377925" cy="5979"/>
      </dsp:txXfrm>
    </dsp:sp>
    <dsp:sp modelId="{99F96092-8CD6-403E-9E8F-D2392EFA96B6}">
      <dsp:nvSpPr>
        <dsp:cNvPr id="0" name=""/>
        <dsp:cNvSpPr/>
      </dsp:nvSpPr>
      <dsp:spPr>
        <a:xfrm>
          <a:off x="7790145" y="0"/>
          <a:ext cx="3158308" cy="1559966"/>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MY" sz="1800" b="1" kern="1200" dirty="0">
              <a:solidFill>
                <a:schemeClr val="tx2"/>
              </a:solidFill>
            </a:rPr>
            <a:t>3. QS. AS-SHAFF [61]: 1</a:t>
          </a:r>
          <a:endParaRPr lang="en-US" sz="1800" kern="1200" dirty="0">
            <a:solidFill>
              <a:schemeClr val="tx2"/>
            </a:solidFill>
          </a:endParaRPr>
        </a:p>
      </dsp:txBody>
      <dsp:txXfrm>
        <a:off x="7790145" y="0"/>
        <a:ext cx="3158308" cy="1559966"/>
      </dsp:txXfrm>
    </dsp:sp>
    <dsp:sp modelId="{E769B7EC-C842-4F04-AF7D-51431BB74A26}">
      <dsp:nvSpPr>
        <dsp:cNvPr id="0" name=""/>
        <dsp:cNvSpPr/>
      </dsp:nvSpPr>
      <dsp:spPr>
        <a:xfrm>
          <a:off x="3319952" y="2892374"/>
          <a:ext cx="567387" cy="91440"/>
        </a:xfrm>
        <a:custGeom>
          <a:avLst/>
          <a:gdLst/>
          <a:ahLst/>
          <a:cxnLst/>
          <a:rect l="0" t="0" r="0" b="0"/>
          <a:pathLst>
            <a:path>
              <a:moveTo>
                <a:pt x="0" y="45720"/>
              </a:moveTo>
              <a:lnTo>
                <a:pt x="567387" y="45720"/>
              </a:lnTo>
            </a:path>
          </a:pathLst>
        </a:custGeom>
        <a:noFill/>
        <a:ln w="9525" cap="flat" cmpd="sng" algn="ctr">
          <a:solidFill>
            <a:schemeClr val="accent5">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3588696" y="2935104"/>
        <a:ext cx="29899" cy="5979"/>
      </dsp:txXfrm>
    </dsp:sp>
    <dsp:sp modelId="{A437607E-42E0-415B-8424-21ED7AC76CFF}">
      <dsp:nvSpPr>
        <dsp:cNvPr id="0" name=""/>
        <dsp:cNvSpPr/>
      </dsp:nvSpPr>
      <dsp:spPr>
        <a:xfrm>
          <a:off x="347234" y="2158111"/>
          <a:ext cx="2974517" cy="1559966"/>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MY" sz="1800" b="1" kern="1200" dirty="0"/>
            <a:t>4. QS. AL-JUMU’AH [62]: 1</a:t>
          </a:r>
          <a:endParaRPr lang="en-US" sz="1800" kern="1200" dirty="0"/>
        </a:p>
      </dsp:txBody>
      <dsp:txXfrm>
        <a:off x="347234" y="2158111"/>
        <a:ext cx="2974517" cy="1559966"/>
      </dsp:txXfrm>
    </dsp:sp>
    <dsp:sp modelId="{CC4676D9-979E-473F-A089-B26584E85FCC}">
      <dsp:nvSpPr>
        <dsp:cNvPr id="0" name=""/>
        <dsp:cNvSpPr/>
      </dsp:nvSpPr>
      <dsp:spPr>
        <a:xfrm>
          <a:off x="7270645" y="2892374"/>
          <a:ext cx="453093" cy="91440"/>
        </a:xfrm>
        <a:custGeom>
          <a:avLst/>
          <a:gdLst/>
          <a:ahLst/>
          <a:cxnLst/>
          <a:rect l="0" t="0" r="0" b="0"/>
          <a:pathLst>
            <a:path>
              <a:moveTo>
                <a:pt x="0" y="45720"/>
              </a:moveTo>
              <a:lnTo>
                <a:pt x="243646" y="45720"/>
              </a:lnTo>
              <a:lnTo>
                <a:pt x="243646" y="59166"/>
              </a:lnTo>
              <a:lnTo>
                <a:pt x="453093" y="59166"/>
              </a:lnTo>
            </a:path>
          </a:pathLst>
        </a:custGeom>
        <a:noFill/>
        <a:ln w="9525" cap="flat" cmpd="sng" algn="ctr">
          <a:solidFill>
            <a:schemeClr val="accent6">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485094" y="2935104"/>
        <a:ext cx="24194" cy="5979"/>
      </dsp:txXfrm>
    </dsp:sp>
    <dsp:sp modelId="{816C91BF-2540-4CE4-A3B6-4CB729FB054B}">
      <dsp:nvSpPr>
        <dsp:cNvPr id="0" name=""/>
        <dsp:cNvSpPr/>
      </dsp:nvSpPr>
      <dsp:spPr>
        <a:xfrm>
          <a:off x="3919739" y="2158111"/>
          <a:ext cx="3352705" cy="1559966"/>
        </a:xfrm>
        <a:prstGeom prst="rect">
          <a:avLst/>
        </a:prstGeom>
        <a:gradFill rotWithShape="0">
          <a:gsLst>
            <a:gs pos="0">
              <a:schemeClr val="accent6">
                <a:hueOff val="0"/>
                <a:satOff val="0"/>
                <a:lumOff val="0"/>
                <a:alphaOff val="0"/>
                <a:shade val="51000"/>
                <a:satMod val="130000"/>
              </a:schemeClr>
            </a:gs>
            <a:gs pos="80000">
              <a:schemeClr val="accent6">
                <a:hueOff val="0"/>
                <a:satOff val="0"/>
                <a:lumOff val="0"/>
                <a:alphaOff val="0"/>
                <a:shade val="93000"/>
                <a:satMod val="130000"/>
              </a:schemeClr>
            </a:gs>
            <a:gs pos="100000">
              <a:schemeClr val="accent6">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MY" sz="1800" b="1" kern="1200" dirty="0">
              <a:solidFill>
                <a:schemeClr val="tx2"/>
              </a:solidFill>
            </a:rPr>
            <a:t>5. QS. AT-TAGHAABUN [64]: 1</a:t>
          </a:r>
          <a:endParaRPr lang="en-US" sz="1800" kern="1200" dirty="0">
            <a:solidFill>
              <a:schemeClr val="tx2"/>
            </a:solidFill>
          </a:endParaRPr>
        </a:p>
      </dsp:txBody>
      <dsp:txXfrm>
        <a:off x="3919739" y="2158111"/>
        <a:ext cx="3352705" cy="1559966"/>
      </dsp:txXfrm>
    </dsp:sp>
    <dsp:sp modelId="{8AB4C5F9-A0B7-4A1B-B754-2E6EADD17481}">
      <dsp:nvSpPr>
        <dsp:cNvPr id="0" name=""/>
        <dsp:cNvSpPr/>
      </dsp:nvSpPr>
      <dsp:spPr>
        <a:xfrm>
          <a:off x="5221115" y="3729724"/>
          <a:ext cx="4031122" cy="325342"/>
        </a:xfrm>
        <a:custGeom>
          <a:avLst/>
          <a:gdLst/>
          <a:ahLst/>
          <a:cxnLst/>
          <a:rect l="0" t="0" r="0" b="0"/>
          <a:pathLst>
            <a:path>
              <a:moveTo>
                <a:pt x="4031122" y="0"/>
              </a:moveTo>
              <a:lnTo>
                <a:pt x="4031122" y="179771"/>
              </a:lnTo>
              <a:lnTo>
                <a:pt x="0" y="179771"/>
              </a:lnTo>
              <a:lnTo>
                <a:pt x="0" y="325342"/>
              </a:lnTo>
            </a:path>
          </a:pathLst>
        </a:custGeom>
        <a:noFill/>
        <a:ln w="9525" cap="flat" cmpd="sng" algn="ctr">
          <a:solidFill>
            <a:schemeClr val="accent2">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35506" y="3889406"/>
        <a:ext cx="202340" cy="5979"/>
      </dsp:txXfrm>
    </dsp:sp>
    <dsp:sp modelId="{91EA7F51-8376-4106-8B47-A922200B787E}">
      <dsp:nvSpPr>
        <dsp:cNvPr id="0" name=""/>
        <dsp:cNvSpPr/>
      </dsp:nvSpPr>
      <dsp:spPr>
        <a:xfrm>
          <a:off x="7756138" y="2171558"/>
          <a:ext cx="2992197" cy="1559966"/>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MY" sz="1800" b="1" kern="1200" dirty="0">
              <a:solidFill>
                <a:schemeClr val="tx2"/>
              </a:solidFill>
            </a:rPr>
            <a:t>6. QS. AL-A’LAA [87]: 1</a:t>
          </a:r>
          <a:endParaRPr lang="en-US" sz="1800" kern="1200" dirty="0">
            <a:solidFill>
              <a:schemeClr val="tx2"/>
            </a:solidFill>
          </a:endParaRPr>
        </a:p>
      </dsp:txBody>
      <dsp:txXfrm>
        <a:off x="7756138" y="2171558"/>
        <a:ext cx="2992197" cy="1559966"/>
      </dsp:txXfrm>
    </dsp:sp>
    <dsp:sp modelId="{A7FB7D18-7279-409F-B277-D44A3E8AE41E}">
      <dsp:nvSpPr>
        <dsp:cNvPr id="0" name=""/>
        <dsp:cNvSpPr/>
      </dsp:nvSpPr>
      <dsp:spPr>
        <a:xfrm>
          <a:off x="3382538" y="4087467"/>
          <a:ext cx="3677152" cy="1135452"/>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MY" sz="1800" b="1" kern="1200" dirty="0">
              <a:solidFill>
                <a:schemeClr val="tx2"/>
              </a:solidFill>
            </a:rPr>
            <a:t>7. QS. AL-ISRAA’ [17]: 1</a:t>
          </a:r>
          <a:endParaRPr lang="en-US" sz="1800" kern="1200" dirty="0">
            <a:solidFill>
              <a:schemeClr val="tx2"/>
            </a:solidFill>
          </a:endParaRPr>
        </a:p>
        <a:p>
          <a:pPr marL="0" lvl="0" indent="0" algn="ctr" defTabSz="800100">
            <a:lnSpc>
              <a:spcPct val="90000"/>
            </a:lnSpc>
            <a:spcBef>
              <a:spcPct val="0"/>
            </a:spcBef>
            <a:spcAft>
              <a:spcPct val="35000"/>
            </a:spcAft>
            <a:buNone/>
          </a:pPr>
          <a:endParaRPr lang="en-US" sz="2100" kern="1200" dirty="0">
            <a:solidFill>
              <a:schemeClr val="tx2"/>
            </a:solidFill>
          </a:endParaRPr>
        </a:p>
      </dsp:txBody>
      <dsp:txXfrm>
        <a:off x="3382538" y="4087467"/>
        <a:ext cx="3677152" cy="11354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7B7D75-D0C0-4A65-BD3A-A32D909AE2C3}">
      <dsp:nvSpPr>
        <dsp:cNvPr id="0" name=""/>
        <dsp:cNvSpPr/>
      </dsp:nvSpPr>
      <dsp:spPr>
        <a:xfrm>
          <a:off x="1621991" y="0"/>
          <a:ext cx="4018541" cy="706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l" defTabSz="889000">
            <a:lnSpc>
              <a:spcPct val="90000"/>
            </a:lnSpc>
            <a:spcBef>
              <a:spcPct val="0"/>
            </a:spcBef>
            <a:spcAft>
              <a:spcPct val="35000"/>
            </a:spcAft>
            <a:buNone/>
          </a:pPr>
          <a:r>
            <a:rPr lang="en-MY" sz="2000" kern="1200" dirty="0">
              <a:solidFill>
                <a:schemeClr val="tx2"/>
              </a:solidFill>
            </a:rPr>
            <a:t>QS. AL-HUJURAAT [49]: 7 </a:t>
          </a:r>
          <a:endParaRPr lang="en-US" sz="2000" kern="1200" dirty="0"/>
        </a:p>
      </dsp:txBody>
      <dsp:txXfrm>
        <a:off x="1621991" y="0"/>
        <a:ext cx="4018541" cy="706564"/>
      </dsp:txXfrm>
    </dsp:sp>
    <dsp:sp modelId="{8CD638CA-F0B4-4821-A763-7C68D6593706}">
      <dsp:nvSpPr>
        <dsp:cNvPr id="0" name=""/>
        <dsp:cNvSpPr/>
      </dsp:nvSpPr>
      <dsp:spPr>
        <a:xfrm>
          <a:off x="1891680" y="709666"/>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CCEDAF-2891-4540-A7AF-400FD7995894}">
      <dsp:nvSpPr>
        <dsp:cNvPr id="0" name=""/>
        <dsp:cNvSpPr/>
      </dsp:nvSpPr>
      <dsp:spPr>
        <a:xfrm>
          <a:off x="2984107" y="709666"/>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747C6A-7EBD-4009-946E-3C92A34EDD88}">
      <dsp:nvSpPr>
        <dsp:cNvPr id="0" name=""/>
        <dsp:cNvSpPr/>
      </dsp:nvSpPr>
      <dsp:spPr>
        <a:xfrm>
          <a:off x="4077397" y="709666"/>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B50AD1-99BB-4F7E-AB3F-C1127D8D3A33}">
      <dsp:nvSpPr>
        <dsp:cNvPr id="0" name=""/>
        <dsp:cNvSpPr/>
      </dsp:nvSpPr>
      <dsp:spPr>
        <a:xfrm>
          <a:off x="5169824" y="709666"/>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D09325-C914-448B-A3AD-876945055194}">
      <dsp:nvSpPr>
        <dsp:cNvPr id="0" name=""/>
        <dsp:cNvSpPr/>
      </dsp:nvSpPr>
      <dsp:spPr>
        <a:xfrm>
          <a:off x="6263114" y="709666"/>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78CDE88-7729-47C2-B007-BCD0161B3230}">
      <dsp:nvSpPr>
        <dsp:cNvPr id="0" name=""/>
        <dsp:cNvSpPr/>
      </dsp:nvSpPr>
      <dsp:spPr>
        <a:xfrm>
          <a:off x="7355541" y="709666"/>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0AE873-849D-48A7-89E3-B84695EEB064}">
      <dsp:nvSpPr>
        <dsp:cNvPr id="0" name=""/>
        <dsp:cNvSpPr/>
      </dsp:nvSpPr>
      <dsp:spPr>
        <a:xfrm>
          <a:off x="8448831" y="709666"/>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00625A-D272-47F8-A2D7-71FCA981112F}">
      <dsp:nvSpPr>
        <dsp:cNvPr id="0" name=""/>
        <dsp:cNvSpPr/>
      </dsp:nvSpPr>
      <dsp:spPr>
        <a:xfrm>
          <a:off x="562519" y="848138"/>
          <a:ext cx="10924599" cy="1162353"/>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5880" tIns="55880" rIns="55880" bIns="55880" numCol="1" spcCol="1270" anchor="ctr" anchorCtr="0">
          <a:noAutofit/>
        </a:bodyPr>
        <a:lstStyle/>
        <a:p>
          <a:pPr marL="0" lvl="0" indent="0" algn="l" defTabSz="577850">
            <a:lnSpc>
              <a:spcPct val="90000"/>
            </a:lnSpc>
            <a:spcBef>
              <a:spcPct val="0"/>
            </a:spcBef>
            <a:spcAft>
              <a:spcPct val="35000"/>
            </a:spcAft>
            <a:buNone/>
          </a:pPr>
          <a:endParaRPr lang="en-US" sz="1300" kern="1200" dirty="0"/>
        </a:p>
        <a:p>
          <a:pPr marL="0" lvl="0" indent="0" algn="r" defTabSz="977900" rtl="1">
            <a:lnSpc>
              <a:spcPct val="90000"/>
            </a:lnSpc>
            <a:spcBef>
              <a:spcPct val="0"/>
            </a:spcBef>
            <a:spcAft>
              <a:spcPct val="35000"/>
            </a:spcAft>
            <a:buNone/>
          </a:pPr>
          <a:r>
            <a:rPr lang="ar-SA" sz="2200" kern="1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وَلَٰكِنَّ ٱللَّهَ ح</a:t>
          </a:r>
          <a:r>
            <a:rPr lang="ar-SA" sz="2200" kern="1200" dirty="0">
              <a:solidFill>
                <a:srgbClr val="7030A0"/>
              </a:solidFill>
              <a:latin typeface="KFGQPC Uthmanic Script HAFS" panose="02000000000000000000" pitchFamily="2" charset="-78"/>
              <a:ea typeface="Calibri" panose="020F0502020204030204" pitchFamily="34" charset="0"/>
              <a:cs typeface="KFGQPC Uthmanic Script HAFS" panose="02000000000000000000" pitchFamily="2" charset="-78"/>
            </a:rPr>
            <a:t>َبَّبَ</a:t>
          </a:r>
          <a:r>
            <a:rPr lang="ar-SA" sz="2200" kern="1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إِلَيۡكُمُ </a:t>
          </a:r>
          <a:r>
            <a:rPr lang="ar-SA" sz="2200" kern="1200" dirty="0">
              <a:solidFill>
                <a:srgbClr val="C00000"/>
              </a:solidFill>
              <a:latin typeface="KFGQPC Uthmanic Script HAFS" panose="02000000000000000000" pitchFamily="2" charset="-78"/>
              <a:ea typeface="Calibri" panose="020F0502020204030204" pitchFamily="34" charset="0"/>
              <a:cs typeface="KFGQPC Uthmanic Script HAFS" panose="02000000000000000000" pitchFamily="2" charset="-78"/>
            </a:rPr>
            <a:t>ٱلۡإِيمَٰنَ</a:t>
          </a:r>
          <a:r>
            <a:rPr lang="ar-SA" sz="2200" kern="1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وَزَيَّنَهُۥ فِي قُلُوبِكُمۡ وَ</a:t>
          </a:r>
          <a:r>
            <a:rPr lang="ar-SA" sz="2200" kern="1200" dirty="0">
              <a:solidFill>
                <a:srgbClr val="7030A0"/>
              </a:solidFill>
              <a:latin typeface="KFGQPC Uthmanic Script HAFS" panose="02000000000000000000" pitchFamily="2" charset="-78"/>
              <a:ea typeface="Calibri" panose="020F0502020204030204" pitchFamily="34" charset="0"/>
              <a:cs typeface="KFGQPC Uthmanic Script HAFS" panose="02000000000000000000" pitchFamily="2" charset="-78"/>
            </a:rPr>
            <a:t>كَرَّهَ</a:t>
          </a:r>
          <a:r>
            <a:rPr lang="ar-SA" sz="2200" kern="1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إِلَيۡكُمُ </a:t>
          </a:r>
          <a:r>
            <a:rPr lang="ar-SA" sz="2200" kern="1200" dirty="0">
              <a:solidFill>
                <a:srgbClr val="C00000"/>
              </a:solidFill>
              <a:latin typeface="KFGQPC Uthmanic Script HAFS" panose="02000000000000000000" pitchFamily="2" charset="-78"/>
              <a:ea typeface="Calibri" panose="020F0502020204030204" pitchFamily="34" charset="0"/>
              <a:cs typeface="KFGQPC Uthmanic Script HAFS" panose="02000000000000000000" pitchFamily="2" charset="-78"/>
            </a:rPr>
            <a:t>ٱلۡكُفۡرَ وَٱلۡفُسُوقَ وَٱلۡعِصۡيَانَۚ </a:t>
          </a:r>
          <a:r>
            <a:rPr lang="ar-SA" sz="2200" kern="1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أُوْلَٰٓئِكَ هُمُ ٱلرَّٰشِدُونَ ٧ </a:t>
          </a:r>
          <a:endParaRPr lang="en-US" sz="2200" kern="1200" dirty="0">
            <a:solidFill>
              <a:schemeClr val="tx2"/>
            </a:solidFill>
            <a:latin typeface="Calibri" panose="020F0502020204030204" pitchFamily="34" charset="0"/>
            <a:ea typeface="Calibri" panose="020F0502020204030204" pitchFamily="34" charset="0"/>
            <a:cs typeface="Arial" panose="020B0604020202020204" pitchFamily="34" charset="0"/>
          </a:endParaRPr>
        </a:p>
        <a:p>
          <a:pPr marL="0" lvl="0" indent="0" algn="l" defTabSz="622300">
            <a:lnSpc>
              <a:spcPct val="90000"/>
            </a:lnSpc>
            <a:spcBef>
              <a:spcPct val="0"/>
            </a:spcBef>
            <a:spcAft>
              <a:spcPct val="35000"/>
            </a:spcAft>
            <a:buNone/>
          </a:pPr>
          <a:r>
            <a:rPr lang="en-US" sz="1400" kern="1200" noProof="1">
              <a:solidFill>
                <a:schemeClr val="tx2"/>
              </a:solidFill>
              <a:latin typeface="Arial" panose="020B0604020202020204" pitchFamily="34" charset="0"/>
              <a:ea typeface="Calibri" panose="020F0502020204030204" pitchFamily="34" charset="0"/>
              <a:cs typeface="Arial" panose="020B0604020202020204" pitchFamily="34" charset="0"/>
            </a:rPr>
            <a:t>7. Tetapi Allah menjadikan kamu "cinta" kepada keimanan dan menjadikan keimanan itu indah di dalam hatimu serta menjadikan kamu benci kepada kekafiran, kefasikan, dan kedurhakaan. Mereka itulah orang-orang yang mengikuti jalan yang lurus</a:t>
          </a:r>
        </a:p>
        <a:p>
          <a:pPr marL="0" lvl="0" indent="0" algn="l" defTabSz="622300">
            <a:lnSpc>
              <a:spcPct val="90000"/>
            </a:lnSpc>
            <a:spcBef>
              <a:spcPct val="0"/>
            </a:spcBef>
            <a:spcAft>
              <a:spcPct val="35000"/>
            </a:spcAft>
            <a:buNone/>
          </a:pPr>
          <a:endParaRPr lang="en-US" sz="1300" kern="1200" noProof="1">
            <a:latin typeface="Arial" panose="020B0604020202020204" pitchFamily="34" charset="0"/>
            <a:ea typeface="Calibri" panose="020F0502020204030204" pitchFamily="34" charset="0"/>
            <a:cs typeface="Arial" panose="020B0604020202020204" pitchFamily="34" charset="0"/>
          </a:endParaRPr>
        </a:p>
      </dsp:txBody>
      <dsp:txXfrm>
        <a:off x="562519" y="848138"/>
        <a:ext cx="10924599" cy="1162353"/>
      </dsp:txXfrm>
    </dsp:sp>
    <dsp:sp modelId="{43430CA0-F96E-49BE-8C2A-969BC617FA37}">
      <dsp:nvSpPr>
        <dsp:cNvPr id="0" name=""/>
        <dsp:cNvSpPr/>
      </dsp:nvSpPr>
      <dsp:spPr>
        <a:xfrm>
          <a:off x="1225298" y="2082533"/>
          <a:ext cx="7772205" cy="706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l" defTabSz="889000">
            <a:lnSpc>
              <a:spcPct val="90000"/>
            </a:lnSpc>
            <a:spcBef>
              <a:spcPct val="0"/>
            </a:spcBef>
            <a:spcAft>
              <a:spcPct val="35000"/>
            </a:spcAft>
            <a:buNone/>
          </a:pPr>
          <a:r>
            <a:rPr lang="en-MY" sz="2000" kern="1200" dirty="0">
              <a:solidFill>
                <a:schemeClr val="tx2"/>
              </a:solidFill>
            </a:rPr>
            <a:t>QS. AL-HUJURAAT [49]: 14</a:t>
          </a:r>
          <a:endParaRPr lang="en-US" sz="2000" kern="1200" dirty="0"/>
        </a:p>
      </dsp:txBody>
      <dsp:txXfrm>
        <a:off x="1225298" y="2082533"/>
        <a:ext cx="7772205" cy="706564"/>
      </dsp:txXfrm>
    </dsp:sp>
    <dsp:sp modelId="{8036FF3D-1088-458C-8138-288AD46C7D58}">
      <dsp:nvSpPr>
        <dsp:cNvPr id="0" name=""/>
        <dsp:cNvSpPr/>
      </dsp:nvSpPr>
      <dsp:spPr>
        <a:xfrm>
          <a:off x="1927464" y="2953302"/>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0B7B43-1BB8-47CE-BDE1-D5C3027B6472}">
      <dsp:nvSpPr>
        <dsp:cNvPr id="0" name=""/>
        <dsp:cNvSpPr/>
      </dsp:nvSpPr>
      <dsp:spPr>
        <a:xfrm>
          <a:off x="3019891" y="2953302"/>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7D1C78-9125-478B-8661-3776934523F6}">
      <dsp:nvSpPr>
        <dsp:cNvPr id="0" name=""/>
        <dsp:cNvSpPr/>
      </dsp:nvSpPr>
      <dsp:spPr>
        <a:xfrm>
          <a:off x="4113181" y="2953302"/>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3A31EA-89F3-4D34-9253-AE7CBFCCBCD2}">
      <dsp:nvSpPr>
        <dsp:cNvPr id="0" name=""/>
        <dsp:cNvSpPr/>
      </dsp:nvSpPr>
      <dsp:spPr>
        <a:xfrm>
          <a:off x="5205608" y="2953302"/>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E94048-78F6-47F6-BBF8-4B64AFFDF6C7}">
      <dsp:nvSpPr>
        <dsp:cNvPr id="0" name=""/>
        <dsp:cNvSpPr/>
      </dsp:nvSpPr>
      <dsp:spPr>
        <a:xfrm>
          <a:off x="6298898" y="2953302"/>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A96210-2F52-4916-BFE9-99808F07368D}">
      <dsp:nvSpPr>
        <dsp:cNvPr id="0" name=""/>
        <dsp:cNvSpPr/>
      </dsp:nvSpPr>
      <dsp:spPr>
        <a:xfrm>
          <a:off x="7391325" y="2953302"/>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74B396A-CB36-4CC0-8788-8760A0EF65A3}">
      <dsp:nvSpPr>
        <dsp:cNvPr id="0" name=""/>
        <dsp:cNvSpPr/>
      </dsp:nvSpPr>
      <dsp:spPr>
        <a:xfrm>
          <a:off x="8484615" y="2953302"/>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F010A4-736E-4ED8-A13D-6F3169830B13}">
      <dsp:nvSpPr>
        <dsp:cNvPr id="0" name=""/>
        <dsp:cNvSpPr/>
      </dsp:nvSpPr>
      <dsp:spPr>
        <a:xfrm>
          <a:off x="366003" y="3091199"/>
          <a:ext cx="10996167" cy="1163504"/>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l" defTabSz="622300">
            <a:lnSpc>
              <a:spcPct val="90000"/>
            </a:lnSpc>
            <a:spcBef>
              <a:spcPct val="0"/>
            </a:spcBef>
            <a:spcAft>
              <a:spcPct val="35000"/>
            </a:spcAft>
            <a:buNone/>
          </a:pPr>
          <a:endParaRPr lang="en-US" sz="1400" kern="1200" dirty="0"/>
        </a:p>
        <a:p>
          <a:pPr marL="0" lvl="0" indent="0" algn="r" defTabSz="1066800" rtl="1">
            <a:lnSpc>
              <a:spcPct val="90000"/>
            </a:lnSpc>
            <a:spcBef>
              <a:spcPct val="0"/>
            </a:spcBef>
            <a:spcAft>
              <a:spcPct val="35000"/>
            </a:spcAft>
            <a:buNone/>
          </a:pPr>
          <a:r>
            <a:rPr lang="ar-SA" sz="2400" kern="1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قَالَتِ ٱلۡأَعۡرَابُ</a:t>
          </a:r>
          <a:r>
            <a:rPr lang="ar-SA" sz="2400" kern="1200" dirty="0">
              <a:solidFill>
                <a:srgbClr val="FF0000"/>
              </a:solidFill>
              <a:latin typeface="KFGQPC Uthmanic Script HAFS" panose="02000000000000000000" pitchFamily="2" charset="-78"/>
              <a:ea typeface="Calibri" panose="020F0502020204030204" pitchFamily="34" charset="0"/>
              <a:cs typeface="KFGQPC Uthmanic Script HAFS" panose="02000000000000000000" pitchFamily="2" charset="-78"/>
            </a:rPr>
            <a:t> ءَامَنَّاۖ </a:t>
          </a:r>
          <a:r>
            <a:rPr lang="ar-SA" sz="2400" kern="1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قُل لَّمۡ تُؤۡمِنُواْ وَلَٰكِن قُولُوٓاْ </a:t>
          </a:r>
          <a:r>
            <a:rPr lang="ar-SA" sz="2400" kern="1200" dirty="0">
              <a:solidFill>
                <a:srgbClr val="FF0000"/>
              </a:solidFill>
              <a:latin typeface="KFGQPC Uthmanic Script HAFS" panose="02000000000000000000" pitchFamily="2" charset="-78"/>
              <a:ea typeface="Calibri" panose="020F0502020204030204" pitchFamily="34" charset="0"/>
              <a:cs typeface="KFGQPC Uthmanic Script HAFS" panose="02000000000000000000" pitchFamily="2" charset="-78"/>
            </a:rPr>
            <a:t>أَسۡلَمۡنَا</a:t>
          </a:r>
          <a:r>
            <a:rPr lang="ar-SA" sz="2400" kern="1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وَ</a:t>
          </a:r>
          <a:r>
            <a:rPr lang="ar-SA" sz="2400" kern="1200" dirty="0">
              <a:solidFill>
                <a:srgbClr val="7030A0"/>
              </a:solidFill>
              <a:latin typeface="KFGQPC Uthmanic Script HAFS" panose="02000000000000000000" pitchFamily="2" charset="-78"/>
              <a:ea typeface="Calibri" panose="020F0502020204030204" pitchFamily="34" charset="0"/>
              <a:cs typeface="KFGQPC Uthmanic Script HAFS" panose="02000000000000000000" pitchFamily="2" charset="-78"/>
            </a:rPr>
            <a:t>لَمَّا</a:t>
          </a:r>
          <a:r>
            <a:rPr lang="ar-SA" sz="2400" kern="1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a:t>
          </a:r>
          <a:r>
            <a:rPr lang="ar-SA" sz="2400" kern="1200" dirty="0">
              <a:solidFill>
                <a:srgbClr val="7030A0"/>
              </a:solidFill>
              <a:latin typeface="KFGQPC Uthmanic Script HAFS" panose="02000000000000000000" pitchFamily="2" charset="-78"/>
              <a:ea typeface="Calibri" panose="020F0502020204030204" pitchFamily="34" charset="0"/>
              <a:cs typeface="KFGQPC Uthmanic Script HAFS" panose="02000000000000000000" pitchFamily="2" charset="-78"/>
            </a:rPr>
            <a:t>يَدۡخُلِ ٱلۡإِيمَٰنُ فِي قُلُوبِكُمۡۖ </a:t>
          </a:r>
          <a:endParaRPr lang="en-US" sz="2400" kern="1200" dirty="0">
            <a:solidFill>
              <a:srgbClr val="7030A0"/>
            </a:solidFill>
            <a:latin typeface="Calibri" panose="020F0502020204030204" pitchFamily="34" charset="0"/>
            <a:ea typeface="Calibri" panose="020F0502020204030204" pitchFamily="34" charset="0"/>
            <a:cs typeface="Arial" panose="020B0604020202020204" pitchFamily="34" charset="0"/>
          </a:endParaRPr>
        </a:p>
        <a:p>
          <a:pPr marL="0" lvl="0" indent="0" algn="l" defTabSz="622300">
            <a:lnSpc>
              <a:spcPct val="90000"/>
            </a:lnSpc>
            <a:spcBef>
              <a:spcPct val="0"/>
            </a:spcBef>
            <a:spcAft>
              <a:spcPct val="35000"/>
            </a:spcAft>
            <a:buNone/>
          </a:pPr>
          <a:r>
            <a:rPr lang="en-US" sz="1400" kern="1200" noProof="1">
              <a:solidFill>
                <a:schemeClr val="tx2"/>
              </a:solidFill>
              <a:latin typeface="Arial" panose="020B0604020202020204" pitchFamily="34" charset="0"/>
              <a:ea typeface="Calibri" panose="020F0502020204030204" pitchFamily="34" charset="0"/>
              <a:cs typeface="Arial" panose="020B0604020202020204" pitchFamily="34" charset="0"/>
            </a:rPr>
            <a:t>14. Orang-orang Arab Badui itu berkata: "Kami telah beriman". Katakanlah: "Kamu belum beriman, tapi katakanlah ´kami telah tunduk´, karena iman itu belum masuk ke dalam hatimu;</a:t>
          </a:r>
        </a:p>
        <a:p>
          <a:pPr marL="0" lvl="0" indent="0" algn="l" defTabSz="622300">
            <a:lnSpc>
              <a:spcPct val="90000"/>
            </a:lnSpc>
            <a:spcBef>
              <a:spcPct val="0"/>
            </a:spcBef>
            <a:spcAft>
              <a:spcPct val="35000"/>
            </a:spcAft>
            <a:buNone/>
          </a:pPr>
          <a:endParaRPr lang="en-US" sz="1400" kern="1200" noProof="1">
            <a:latin typeface="Arial" panose="020B0604020202020204" pitchFamily="34" charset="0"/>
            <a:ea typeface="Calibri" panose="020F0502020204030204" pitchFamily="34" charset="0"/>
            <a:cs typeface="Arial" panose="020B0604020202020204" pitchFamily="34" charset="0"/>
          </a:endParaRPr>
        </a:p>
      </dsp:txBody>
      <dsp:txXfrm>
        <a:off x="366003" y="3091199"/>
        <a:ext cx="10996167" cy="1163504"/>
      </dsp:txXfrm>
    </dsp:sp>
    <dsp:sp modelId="{1B8ED642-EBFC-41F4-89A2-80DABDAE8258}">
      <dsp:nvSpPr>
        <dsp:cNvPr id="0" name=""/>
        <dsp:cNvSpPr/>
      </dsp:nvSpPr>
      <dsp:spPr>
        <a:xfrm>
          <a:off x="1276517" y="4575275"/>
          <a:ext cx="7772205" cy="7065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b" anchorCtr="0">
          <a:noAutofit/>
        </a:bodyPr>
        <a:lstStyle/>
        <a:p>
          <a:pPr marL="0" lvl="0" indent="0" algn="l" defTabSz="889000">
            <a:lnSpc>
              <a:spcPct val="90000"/>
            </a:lnSpc>
            <a:spcBef>
              <a:spcPct val="0"/>
            </a:spcBef>
            <a:spcAft>
              <a:spcPct val="35000"/>
            </a:spcAft>
            <a:buNone/>
          </a:pPr>
          <a:r>
            <a:rPr lang="en-MY" sz="2000" kern="1200" dirty="0">
              <a:solidFill>
                <a:schemeClr val="tx2"/>
              </a:solidFill>
            </a:rPr>
            <a:t>QS. AL-A’LAA [87]:9-11</a:t>
          </a:r>
        </a:p>
        <a:p>
          <a:pPr marL="0" lvl="0" indent="0" algn="l" defTabSz="889000">
            <a:lnSpc>
              <a:spcPct val="90000"/>
            </a:lnSpc>
            <a:spcBef>
              <a:spcPct val="0"/>
            </a:spcBef>
            <a:spcAft>
              <a:spcPct val="35000"/>
            </a:spcAft>
            <a:buNone/>
          </a:pPr>
          <a:endParaRPr lang="en-US" sz="1800" kern="1200" dirty="0"/>
        </a:p>
      </dsp:txBody>
      <dsp:txXfrm>
        <a:off x="1276517" y="4575275"/>
        <a:ext cx="7772205" cy="706564"/>
      </dsp:txXfrm>
    </dsp:sp>
    <dsp:sp modelId="{2179399A-ACA2-40D9-B889-221131E413AB}">
      <dsp:nvSpPr>
        <dsp:cNvPr id="0" name=""/>
        <dsp:cNvSpPr/>
      </dsp:nvSpPr>
      <dsp:spPr>
        <a:xfrm>
          <a:off x="1927464" y="5196939"/>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7B5E10-5E74-44CA-8FA6-0D3E0A2CA33B}">
      <dsp:nvSpPr>
        <dsp:cNvPr id="0" name=""/>
        <dsp:cNvSpPr/>
      </dsp:nvSpPr>
      <dsp:spPr>
        <a:xfrm>
          <a:off x="3019891" y="5196939"/>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2975C44-B5F9-4E00-A71A-8C68476F92D3}">
      <dsp:nvSpPr>
        <dsp:cNvPr id="0" name=""/>
        <dsp:cNvSpPr/>
      </dsp:nvSpPr>
      <dsp:spPr>
        <a:xfrm>
          <a:off x="4113181" y="5196939"/>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E1EBCD-F8CD-424C-986A-842FABAAF5B4}">
      <dsp:nvSpPr>
        <dsp:cNvPr id="0" name=""/>
        <dsp:cNvSpPr/>
      </dsp:nvSpPr>
      <dsp:spPr>
        <a:xfrm>
          <a:off x="5205608" y="5196939"/>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1728740-6989-44F0-8A12-A0AEF8FD8044}">
      <dsp:nvSpPr>
        <dsp:cNvPr id="0" name=""/>
        <dsp:cNvSpPr/>
      </dsp:nvSpPr>
      <dsp:spPr>
        <a:xfrm>
          <a:off x="6298898" y="5196939"/>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C393B86-C1A7-44FA-BC84-6480F92215EC}">
      <dsp:nvSpPr>
        <dsp:cNvPr id="0" name=""/>
        <dsp:cNvSpPr/>
      </dsp:nvSpPr>
      <dsp:spPr>
        <a:xfrm>
          <a:off x="7391325" y="5196939"/>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F516B6-D43E-440A-B01E-5B2050B27F6C}">
      <dsp:nvSpPr>
        <dsp:cNvPr id="0" name=""/>
        <dsp:cNvSpPr/>
      </dsp:nvSpPr>
      <dsp:spPr>
        <a:xfrm>
          <a:off x="8484615" y="5196939"/>
          <a:ext cx="1818696" cy="1439297"/>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D53BDD-69C2-4B7C-965A-181B83EB5DBB}">
      <dsp:nvSpPr>
        <dsp:cNvPr id="0" name=""/>
        <dsp:cNvSpPr/>
      </dsp:nvSpPr>
      <dsp:spPr>
        <a:xfrm>
          <a:off x="366003" y="5327373"/>
          <a:ext cx="10996167" cy="1229551"/>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l" defTabSz="622300">
            <a:lnSpc>
              <a:spcPct val="90000"/>
            </a:lnSpc>
            <a:spcBef>
              <a:spcPct val="0"/>
            </a:spcBef>
            <a:spcAft>
              <a:spcPct val="35000"/>
            </a:spcAft>
            <a:buNone/>
          </a:pPr>
          <a:endParaRPr lang="en-US" sz="1400" kern="1200" dirty="0"/>
        </a:p>
        <a:p>
          <a:pPr marL="0" lvl="0" indent="0" algn="r" defTabSz="1066800" rtl="1">
            <a:lnSpc>
              <a:spcPct val="90000"/>
            </a:lnSpc>
            <a:spcBef>
              <a:spcPct val="0"/>
            </a:spcBef>
            <a:spcAft>
              <a:spcPct val="35000"/>
            </a:spcAft>
            <a:buNone/>
          </a:pPr>
          <a:r>
            <a:rPr lang="ar-SA" sz="2400" kern="1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فَذَكِّرۡ إِن نَّفَعَتِ ٱلذِّكۡرَىٰ ٩  سَيَذَّكَّرُ مَن</a:t>
          </a:r>
          <a:r>
            <a:rPr lang="ar-SA" sz="2400" kern="1200" dirty="0">
              <a:solidFill>
                <a:srgbClr val="6600CC"/>
              </a:solidFill>
              <a:latin typeface="KFGQPC Uthmanic Script HAFS" panose="02000000000000000000" pitchFamily="2" charset="-78"/>
              <a:ea typeface="Calibri" panose="020F0502020204030204" pitchFamily="34" charset="0"/>
              <a:cs typeface="KFGQPC Uthmanic Script HAFS" panose="02000000000000000000" pitchFamily="2" charset="-78"/>
            </a:rPr>
            <a:t> يَخۡشَىٰ </a:t>
          </a:r>
          <a:r>
            <a:rPr lang="ar-SA" sz="2400" kern="1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١٠ وَيَتَجَنَّبُهَا </a:t>
          </a:r>
          <a:r>
            <a:rPr lang="ar-SA" sz="2400" kern="1200" dirty="0">
              <a:solidFill>
                <a:srgbClr val="6600CC"/>
              </a:solidFill>
              <a:latin typeface="KFGQPC Uthmanic Script HAFS" panose="02000000000000000000" pitchFamily="2" charset="-78"/>
              <a:ea typeface="Calibri" panose="020F0502020204030204" pitchFamily="34" charset="0"/>
              <a:cs typeface="KFGQPC Uthmanic Script HAFS" panose="02000000000000000000" pitchFamily="2" charset="-78"/>
            </a:rPr>
            <a:t>ٱلۡأَشۡقَى</a:t>
          </a:r>
          <a:r>
            <a:rPr lang="ar-SA" sz="2400" kern="12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١١ </a:t>
          </a:r>
          <a:endParaRPr lang="en-US" sz="2400" kern="1200" dirty="0">
            <a:solidFill>
              <a:schemeClr val="tx2"/>
            </a:solidFill>
            <a:latin typeface="Calibri" panose="020F0502020204030204" pitchFamily="34" charset="0"/>
            <a:ea typeface="Calibri" panose="020F0502020204030204" pitchFamily="34" charset="0"/>
            <a:cs typeface="Arial" panose="020B0604020202020204" pitchFamily="34" charset="0"/>
          </a:endParaRPr>
        </a:p>
        <a:p>
          <a:pPr marL="0" lvl="0" indent="0" algn="l" defTabSz="622300">
            <a:lnSpc>
              <a:spcPct val="90000"/>
            </a:lnSpc>
            <a:spcBef>
              <a:spcPct val="0"/>
            </a:spcBef>
            <a:spcAft>
              <a:spcPct val="35000"/>
            </a:spcAft>
            <a:buNone/>
          </a:pPr>
          <a:r>
            <a:rPr lang="en-US" sz="1400" kern="1200" noProof="1">
              <a:solidFill>
                <a:schemeClr val="tx2"/>
              </a:solidFill>
              <a:latin typeface="Arial" panose="020B0604020202020204" pitchFamily="34" charset="0"/>
              <a:ea typeface="Calibri" panose="020F0502020204030204" pitchFamily="34" charset="0"/>
              <a:cs typeface="Arial" panose="020B0604020202020204" pitchFamily="34" charset="0"/>
            </a:rPr>
            <a:t>9. Oleh sebab itu berikanlah peringatan karena peringatan itu bermanfaat. 10. orang yang takut (kepada Allah) akan mendapat pelajaran. 11. dan orang-orang yang celaka (kafir) akan menjauhinya</a:t>
          </a:r>
          <a:r>
            <a:rPr lang="en-US" sz="1400" kern="1200" dirty="0">
              <a:solidFill>
                <a:schemeClr val="tx2"/>
              </a:solidFill>
              <a:latin typeface="Arial" panose="020B0604020202020204" pitchFamily="34" charset="0"/>
              <a:ea typeface="Calibri" panose="020F0502020204030204" pitchFamily="34" charset="0"/>
              <a:cs typeface="Arial" panose="020B0604020202020204" pitchFamily="34" charset="0"/>
            </a:rPr>
            <a:t>.</a:t>
          </a:r>
        </a:p>
        <a:p>
          <a:pPr marL="0" lvl="0" indent="0" algn="l" defTabSz="622300">
            <a:lnSpc>
              <a:spcPct val="90000"/>
            </a:lnSpc>
            <a:spcBef>
              <a:spcPct val="0"/>
            </a:spcBef>
            <a:spcAft>
              <a:spcPct val="35000"/>
            </a:spcAft>
            <a:buNone/>
          </a:pPr>
          <a:endParaRPr lang="en-US" sz="1400" kern="1200" dirty="0">
            <a:latin typeface="Arial" panose="020B0604020202020204" pitchFamily="34" charset="0"/>
            <a:ea typeface="Calibri" panose="020F0502020204030204" pitchFamily="34" charset="0"/>
            <a:cs typeface="Arial" panose="020B0604020202020204" pitchFamily="34" charset="0"/>
          </a:endParaRPr>
        </a:p>
      </dsp:txBody>
      <dsp:txXfrm>
        <a:off x="366003" y="5327373"/>
        <a:ext cx="10996167" cy="122955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CBE4DD-AF6C-4FD8-809D-69A92303CF6D}">
      <dsp:nvSpPr>
        <dsp:cNvPr id="0" name=""/>
        <dsp:cNvSpPr/>
      </dsp:nvSpPr>
      <dsp:spPr>
        <a:xfrm>
          <a:off x="7151626" y="767887"/>
          <a:ext cx="2034115" cy="2034491"/>
        </a:xfrm>
        <a:prstGeom prst="ellipse">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B16B6356-353D-4AC2-B2E1-DA05A521246D}">
      <dsp:nvSpPr>
        <dsp:cNvPr id="0" name=""/>
        <dsp:cNvSpPr/>
      </dsp:nvSpPr>
      <dsp:spPr>
        <a:xfrm>
          <a:off x="7219165" y="835715"/>
          <a:ext cx="1899037" cy="1898835"/>
        </a:xfrm>
        <a:prstGeom prst="ellipse">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kern="1200" noProof="1">
              <a:solidFill>
                <a:schemeClr val="tx2"/>
              </a:solidFill>
            </a:rPr>
            <a:t>Rahmat Allah untuk Para Pendosa</a:t>
          </a:r>
        </a:p>
      </dsp:txBody>
      <dsp:txXfrm>
        <a:off x="7490645" y="1107029"/>
        <a:ext cx="1356076" cy="1356208"/>
      </dsp:txXfrm>
    </dsp:sp>
    <dsp:sp modelId="{F09341B3-CEE0-4713-B153-447F78C0893F}">
      <dsp:nvSpPr>
        <dsp:cNvPr id="0" name=""/>
        <dsp:cNvSpPr/>
      </dsp:nvSpPr>
      <dsp:spPr>
        <a:xfrm rot="2700000">
          <a:off x="5051759" y="770347"/>
          <a:ext cx="2029215" cy="2029215"/>
        </a:xfrm>
        <a:prstGeom prst="teardrop">
          <a:avLst>
            <a:gd name="adj" fmla="val 100000"/>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6E7115B7-8351-4D36-B2EE-1B9329949C53}">
      <dsp:nvSpPr>
        <dsp:cNvPr id="0" name=""/>
        <dsp:cNvSpPr/>
      </dsp:nvSpPr>
      <dsp:spPr>
        <a:xfrm>
          <a:off x="5116849" y="835715"/>
          <a:ext cx="1899037" cy="1898835"/>
        </a:xfrm>
        <a:prstGeom prst="ellipse">
          <a:avLst/>
        </a:prstGeom>
        <a:solidFill>
          <a:schemeClr val="lt1">
            <a:alpha val="90000"/>
            <a:hueOff val="0"/>
            <a:satOff val="0"/>
            <a:lumOff val="0"/>
            <a:alphaOff val="0"/>
          </a:schemeClr>
        </a:solidFill>
        <a:ln w="9525" cap="flat" cmpd="sng" algn="ctr">
          <a:solidFill>
            <a:schemeClr val="accent5">
              <a:hueOff val="-4966938"/>
              <a:satOff val="19906"/>
              <a:lumOff val="4314"/>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kern="1200" noProof="1">
              <a:solidFill>
                <a:schemeClr val="tx2"/>
              </a:solidFill>
            </a:rPr>
            <a:t>Rahmat Allah untuk Orang-orang baik</a:t>
          </a:r>
        </a:p>
      </dsp:txBody>
      <dsp:txXfrm>
        <a:off x="5388329" y="1107029"/>
        <a:ext cx="1356076" cy="1356208"/>
      </dsp:txXfrm>
    </dsp:sp>
    <dsp:sp modelId="{F5A5B39C-862F-48AD-888E-477A665980F2}">
      <dsp:nvSpPr>
        <dsp:cNvPr id="0" name=""/>
        <dsp:cNvSpPr/>
      </dsp:nvSpPr>
      <dsp:spPr>
        <a:xfrm rot="2700000">
          <a:off x="2949443" y="770347"/>
          <a:ext cx="2029215" cy="2029215"/>
        </a:xfrm>
        <a:prstGeom prst="teardrop">
          <a:avLst>
            <a:gd name="adj" fmla="val 100000"/>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B83C43D7-972D-4E86-89F8-5714242162DB}">
      <dsp:nvSpPr>
        <dsp:cNvPr id="0" name=""/>
        <dsp:cNvSpPr/>
      </dsp:nvSpPr>
      <dsp:spPr>
        <a:xfrm>
          <a:off x="3014532" y="835715"/>
          <a:ext cx="1899037" cy="1898835"/>
        </a:xfrm>
        <a:prstGeom prst="ellipse">
          <a:avLst/>
        </a:prstGeom>
        <a:solidFill>
          <a:schemeClr val="lt1">
            <a:alpha val="90000"/>
            <a:hueOff val="0"/>
            <a:satOff val="0"/>
            <a:lumOff val="0"/>
            <a:alphaOff val="0"/>
          </a:schemeClr>
        </a:solidFill>
        <a:ln w="9525" cap="flat" cmpd="sng" algn="ctr">
          <a:solidFill>
            <a:schemeClr val="accent5">
              <a:hueOff val="-9933876"/>
              <a:satOff val="39811"/>
              <a:lumOff val="8628"/>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kern="1200" noProof="1">
              <a:solidFill>
                <a:schemeClr val="tx2"/>
              </a:solidFill>
            </a:rPr>
            <a:t>Mengenal Sifat Allah…</a:t>
          </a:r>
        </a:p>
        <a:p>
          <a:pPr marL="0" lvl="0" indent="0" algn="ctr" defTabSz="933450">
            <a:lnSpc>
              <a:spcPct val="90000"/>
            </a:lnSpc>
            <a:spcBef>
              <a:spcPct val="0"/>
            </a:spcBef>
            <a:spcAft>
              <a:spcPct val="35000"/>
            </a:spcAft>
            <a:buNone/>
          </a:pPr>
          <a:r>
            <a:rPr lang="en-US" sz="2100" kern="1200" noProof="1">
              <a:solidFill>
                <a:schemeClr val="tx2"/>
              </a:solidFill>
            </a:rPr>
            <a:t>Al-Ghaffar wa Tawwab</a:t>
          </a:r>
        </a:p>
      </dsp:txBody>
      <dsp:txXfrm>
        <a:off x="3286012" y="1107029"/>
        <a:ext cx="1356076" cy="135620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59FD16-4473-46C6-919D-458C4BDA5B6B}">
      <dsp:nvSpPr>
        <dsp:cNvPr id="0" name=""/>
        <dsp:cNvSpPr/>
      </dsp:nvSpPr>
      <dsp:spPr>
        <a:xfrm>
          <a:off x="5920174" y="3312576"/>
          <a:ext cx="91440" cy="616842"/>
        </a:xfrm>
        <a:custGeom>
          <a:avLst/>
          <a:gdLst/>
          <a:ahLst/>
          <a:cxnLst/>
          <a:rect l="0" t="0" r="0" b="0"/>
          <a:pathLst>
            <a:path>
              <a:moveTo>
                <a:pt x="45720" y="0"/>
              </a:moveTo>
              <a:lnTo>
                <a:pt x="45720" y="616842"/>
              </a:lnTo>
            </a:path>
          </a:pathLst>
        </a:custGeom>
        <a:noFill/>
        <a:ln w="2540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8949DAB-EAB7-42AC-BD36-BC068D61AD1A}">
      <dsp:nvSpPr>
        <dsp:cNvPr id="0" name=""/>
        <dsp:cNvSpPr/>
      </dsp:nvSpPr>
      <dsp:spPr>
        <a:xfrm>
          <a:off x="4047880" y="1348931"/>
          <a:ext cx="1918013" cy="616842"/>
        </a:xfrm>
        <a:custGeom>
          <a:avLst/>
          <a:gdLst/>
          <a:ahLst/>
          <a:cxnLst/>
          <a:rect l="0" t="0" r="0" b="0"/>
          <a:pathLst>
            <a:path>
              <a:moveTo>
                <a:pt x="0" y="0"/>
              </a:moveTo>
              <a:lnTo>
                <a:pt x="0" y="420360"/>
              </a:lnTo>
              <a:lnTo>
                <a:pt x="1918013" y="420360"/>
              </a:lnTo>
              <a:lnTo>
                <a:pt x="1918013" y="616842"/>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F4A8904-921F-4A5B-8001-2994D02FB63B}">
      <dsp:nvSpPr>
        <dsp:cNvPr id="0" name=""/>
        <dsp:cNvSpPr/>
      </dsp:nvSpPr>
      <dsp:spPr>
        <a:xfrm>
          <a:off x="1998822" y="3312576"/>
          <a:ext cx="91440" cy="616842"/>
        </a:xfrm>
        <a:custGeom>
          <a:avLst/>
          <a:gdLst/>
          <a:ahLst/>
          <a:cxnLst/>
          <a:rect l="0" t="0" r="0" b="0"/>
          <a:pathLst>
            <a:path>
              <a:moveTo>
                <a:pt x="45720" y="0"/>
              </a:moveTo>
              <a:lnTo>
                <a:pt x="45720" y="616842"/>
              </a:lnTo>
            </a:path>
          </a:pathLst>
        </a:custGeom>
        <a:noFill/>
        <a:ln w="25400" cap="flat" cmpd="sng"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0EB452A-4FCF-4586-90FB-CAB3F840A964}">
      <dsp:nvSpPr>
        <dsp:cNvPr id="0" name=""/>
        <dsp:cNvSpPr/>
      </dsp:nvSpPr>
      <dsp:spPr>
        <a:xfrm>
          <a:off x="2044542" y="1348931"/>
          <a:ext cx="2003338" cy="616842"/>
        </a:xfrm>
        <a:custGeom>
          <a:avLst/>
          <a:gdLst/>
          <a:ahLst/>
          <a:cxnLst/>
          <a:rect l="0" t="0" r="0" b="0"/>
          <a:pathLst>
            <a:path>
              <a:moveTo>
                <a:pt x="2003338" y="0"/>
              </a:moveTo>
              <a:lnTo>
                <a:pt x="2003338" y="420360"/>
              </a:lnTo>
              <a:lnTo>
                <a:pt x="0" y="420360"/>
              </a:lnTo>
              <a:lnTo>
                <a:pt x="0" y="616842"/>
              </a:lnTo>
            </a:path>
          </a:pathLst>
        </a:custGeom>
        <a:noFill/>
        <a:ln w="25400" cap="flat" cmpd="sng" algn="ctr">
          <a:solidFill>
            <a:schemeClr val="accent4">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9483663-850B-4CF8-B966-0947D42AFD43}">
      <dsp:nvSpPr>
        <dsp:cNvPr id="0" name=""/>
        <dsp:cNvSpPr/>
      </dsp:nvSpPr>
      <dsp:spPr>
        <a:xfrm>
          <a:off x="2802640" y="2129"/>
          <a:ext cx="2490481" cy="1346802"/>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4BEA107E-B94D-4C92-B07E-667A0676227A}">
      <dsp:nvSpPr>
        <dsp:cNvPr id="0" name=""/>
        <dsp:cNvSpPr/>
      </dsp:nvSpPr>
      <dsp:spPr>
        <a:xfrm>
          <a:off x="3038301" y="226007"/>
          <a:ext cx="2490481" cy="1346802"/>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MY" sz="2300" kern="1200" noProof="1">
              <a:solidFill>
                <a:schemeClr val="tx2"/>
              </a:solidFill>
            </a:rPr>
            <a:t>Syarat Taubat</a:t>
          </a:r>
        </a:p>
      </dsp:txBody>
      <dsp:txXfrm>
        <a:off x="3077747" y="265453"/>
        <a:ext cx="2411589" cy="1267910"/>
      </dsp:txXfrm>
    </dsp:sp>
    <dsp:sp modelId="{9E7C6453-3EF7-4F0B-ACA2-943A85EFEBA1}">
      <dsp:nvSpPr>
        <dsp:cNvPr id="0" name=""/>
        <dsp:cNvSpPr/>
      </dsp:nvSpPr>
      <dsp:spPr>
        <a:xfrm>
          <a:off x="441380" y="1965773"/>
          <a:ext cx="3206322" cy="1346802"/>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CBF346E2-0E53-4E14-9555-2327DAEA7120}">
      <dsp:nvSpPr>
        <dsp:cNvPr id="0" name=""/>
        <dsp:cNvSpPr/>
      </dsp:nvSpPr>
      <dsp:spPr>
        <a:xfrm>
          <a:off x="677041" y="2189651"/>
          <a:ext cx="3206322" cy="1346802"/>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MY" sz="2300" kern="1200" noProof="1">
              <a:solidFill>
                <a:schemeClr val="tx2"/>
              </a:solidFill>
            </a:rPr>
            <a:t>Mengetahui Dosa dan Menyesal</a:t>
          </a:r>
          <a:endParaRPr lang="en-US" sz="2300" kern="1200" noProof="1">
            <a:solidFill>
              <a:schemeClr val="tx2"/>
            </a:solidFill>
          </a:endParaRPr>
        </a:p>
        <a:p>
          <a:pPr marL="0" lvl="0" indent="0" algn="ctr" defTabSz="1022350">
            <a:lnSpc>
              <a:spcPct val="90000"/>
            </a:lnSpc>
            <a:spcBef>
              <a:spcPct val="0"/>
            </a:spcBef>
            <a:spcAft>
              <a:spcPct val="35000"/>
            </a:spcAft>
            <a:buNone/>
          </a:pPr>
          <a:r>
            <a:rPr lang="en-US" sz="2300" kern="1200" noProof="1">
              <a:solidFill>
                <a:schemeClr val="tx2"/>
              </a:solidFill>
            </a:rPr>
            <a:t>(Masa Lalu)</a:t>
          </a:r>
          <a:endParaRPr lang="en-MY" sz="2300" kern="1200" noProof="1">
            <a:solidFill>
              <a:schemeClr val="tx2"/>
            </a:solidFill>
          </a:endParaRPr>
        </a:p>
      </dsp:txBody>
      <dsp:txXfrm>
        <a:off x="716487" y="2229097"/>
        <a:ext cx="3127430" cy="1267910"/>
      </dsp:txXfrm>
    </dsp:sp>
    <dsp:sp modelId="{671C259A-44B4-4918-934C-B0249E168649}">
      <dsp:nvSpPr>
        <dsp:cNvPr id="0" name=""/>
        <dsp:cNvSpPr/>
      </dsp:nvSpPr>
      <dsp:spPr>
        <a:xfrm>
          <a:off x="167280" y="3929418"/>
          <a:ext cx="3754524" cy="1346802"/>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D9218279-B224-4923-969C-F33D614D02AE}">
      <dsp:nvSpPr>
        <dsp:cNvPr id="0" name=""/>
        <dsp:cNvSpPr/>
      </dsp:nvSpPr>
      <dsp:spPr>
        <a:xfrm>
          <a:off x="402940" y="4153296"/>
          <a:ext cx="3754524" cy="1346802"/>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MY" sz="2300" kern="1200" noProof="1">
              <a:solidFill>
                <a:schemeClr val="tx2"/>
              </a:solidFill>
            </a:rPr>
            <a:t>Berjanji tidak Mengulangi Kembali (Masa Depan)</a:t>
          </a:r>
        </a:p>
      </dsp:txBody>
      <dsp:txXfrm>
        <a:off x="442386" y="4192742"/>
        <a:ext cx="3675632" cy="1267910"/>
      </dsp:txXfrm>
    </dsp:sp>
    <dsp:sp modelId="{082A9CB7-87D5-4892-B99A-809E6C5D1E51}">
      <dsp:nvSpPr>
        <dsp:cNvPr id="0" name=""/>
        <dsp:cNvSpPr/>
      </dsp:nvSpPr>
      <dsp:spPr>
        <a:xfrm>
          <a:off x="4277407" y="1965773"/>
          <a:ext cx="3376974" cy="1346802"/>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F772565A-69C3-48E6-B74E-7874CDE8B402}">
      <dsp:nvSpPr>
        <dsp:cNvPr id="0" name=""/>
        <dsp:cNvSpPr/>
      </dsp:nvSpPr>
      <dsp:spPr>
        <a:xfrm>
          <a:off x="4513067" y="2189651"/>
          <a:ext cx="3376974" cy="1346802"/>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MY" sz="2300" kern="1200" noProof="1">
              <a:solidFill>
                <a:schemeClr val="tx2"/>
              </a:solidFill>
            </a:rPr>
            <a:t>Meninggalkan maksiat</a:t>
          </a:r>
        </a:p>
        <a:p>
          <a:pPr marL="0" lvl="0" indent="0" algn="ctr" defTabSz="1022350">
            <a:lnSpc>
              <a:spcPct val="90000"/>
            </a:lnSpc>
            <a:spcBef>
              <a:spcPct val="0"/>
            </a:spcBef>
            <a:spcAft>
              <a:spcPct val="35000"/>
            </a:spcAft>
            <a:buNone/>
          </a:pPr>
          <a:r>
            <a:rPr lang="en-MY" sz="2300" kern="1200" noProof="1">
              <a:solidFill>
                <a:schemeClr val="tx2"/>
              </a:solidFill>
            </a:rPr>
            <a:t>(Masa Sekarang)</a:t>
          </a:r>
        </a:p>
      </dsp:txBody>
      <dsp:txXfrm>
        <a:off x="4552513" y="2229097"/>
        <a:ext cx="3298082" cy="1267910"/>
      </dsp:txXfrm>
    </dsp:sp>
    <dsp:sp modelId="{1339B25D-64AD-477B-8FB8-7680B21C9CAF}">
      <dsp:nvSpPr>
        <dsp:cNvPr id="0" name=""/>
        <dsp:cNvSpPr/>
      </dsp:nvSpPr>
      <dsp:spPr>
        <a:xfrm>
          <a:off x="4393125" y="3929418"/>
          <a:ext cx="3145536" cy="1346802"/>
        </a:xfrm>
        <a:prstGeom prst="roundRect">
          <a:avLst>
            <a:gd name="adj" fmla="val 1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sp>
    <dsp:sp modelId="{F85AE085-DF1E-4832-9417-623369E8DB9D}">
      <dsp:nvSpPr>
        <dsp:cNvPr id="0" name=""/>
        <dsp:cNvSpPr/>
      </dsp:nvSpPr>
      <dsp:spPr>
        <a:xfrm>
          <a:off x="4628786" y="4153296"/>
          <a:ext cx="3145536" cy="1346802"/>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MY" sz="2300" kern="1200" noProof="1">
              <a:solidFill>
                <a:schemeClr val="tx2"/>
              </a:solidFill>
            </a:rPr>
            <a:t>Mengembalikan Hak yang terdzalimi</a:t>
          </a:r>
        </a:p>
      </dsp:txBody>
      <dsp:txXfrm>
        <a:off x="4668232" y="4192742"/>
        <a:ext cx="3066644" cy="126791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2D6DA9-143A-4496-A3BE-EE17EB423587}">
      <dsp:nvSpPr>
        <dsp:cNvPr id="0" name=""/>
        <dsp:cNvSpPr/>
      </dsp:nvSpPr>
      <dsp:spPr>
        <a:xfrm>
          <a:off x="3109751" y="1150053"/>
          <a:ext cx="954248" cy="689818"/>
        </a:xfrm>
        <a:custGeom>
          <a:avLst/>
          <a:gdLst/>
          <a:ahLst/>
          <a:cxnLst/>
          <a:rect l="0" t="0" r="0" b="0"/>
          <a:pathLst>
            <a:path>
              <a:moveTo>
                <a:pt x="954248" y="0"/>
              </a:moveTo>
              <a:lnTo>
                <a:pt x="954248" y="689818"/>
              </a:lnTo>
              <a:lnTo>
                <a:pt x="0" y="689818"/>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36DA68F-B1AD-4B35-B245-0E7F9570A012}">
      <dsp:nvSpPr>
        <dsp:cNvPr id="0" name=""/>
        <dsp:cNvSpPr/>
      </dsp:nvSpPr>
      <dsp:spPr>
        <a:xfrm>
          <a:off x="4064000" y="1150053"/>
          <a:ext cx="2782267" cy="2115442"/>
        </a:xfrm>
        <a:custGeom>
          <a:avLst/>
          <a:gdLst/>
          <a:ahLst/>
          <a:cxnLst/>
          <a:rect l="0" t="0" r="0" b="0"/>
          <a:pathLst>
            <a:path>
              <a:moveTo>
                <a:pt x="0" y="0"/>
              </a:moveTo>
              <a:lnTo>
                <a:pt x="0" y="1874006"/>
              </a:lnTo>
              <a:lnTo>
                <a:pt x="2782267" y="1874006"/>
              </a:lnTo>
              <a:lnTo>
                <a:pt x="2782267" y="2115442"/>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6E3DC5F-E2B5-4207-A988-E39E38F3B33C}">
      <dsp:nvSpPr>
        <dsp:cNvPr id="0" name=""/>
        <dsp:cNvSpPr/>
      </dsp:nvSpPr>
      <dsp:spPr>
        <a:xfrm>
          <a:off x="4018280" y="1150053"/>
          <a:ext cx="91440" cy="2115442"/>
        </a:xfrm>
        <a:custGeom>
          <a:avLst/>
          <a:gdLst/>
          <a:ahLst/>
          <a:cxnLst/>
          <a:rect l="0" t="0" r="0" b="0"/>
          <a:pathLst>
            <a:path>
              <a:moveTo>
                <a:pt x="45720" y="0"/>
              </a:moveTo>
              <a:lnTo>
                <a:pt x="45720" y="2115442"/>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A9E086C-5D7F-41E8-A4BB-62303FE3F7C0}">
      <dsp:nvSpPr>
        <dsp:cNvPr id="0" name=""/>
        <dsp:cNvSpPr/>
      </dsp:nvSpPr>
      <dsp:spPr>
        <a:xfrm>
          <a:off x="1281732" y="1150053"/>
          <a:ext cx="2782267" cy="2115442"/>
        </a:xfrm>
        <a:custGeom>
          <a:avLst/>
          <a:gdLst/>
          <a:ahLst/>
          <a:cxnLst/>
          <a:rect l="0" t="0" r="0" b="0"/>
          <a:pathLst>
            <a:path>
              <a:moveTo>
                <a:pt x="2782267" y="0"/>
              </a:moveTo>
              <a:lnTo>
                <a:pt x="2782267" y="1874006"/>
              </a:lnTo>
              <a:lnTo>
                <a:pt x="0" y="1874006"/>
              </a:lnTo>
              <a:lnTo>
                <a:pt x="0" y="2115442"/>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B6467FF-873F-498A-83A5-EA0E210F2A3C}">
      <dsp:nvSpPr>
        <dsp:cNvPr id="0" name=""/>
        <dsp:cNvSpPr/>
      </dsp:nvSpPr>
      <dsp:spPr>
        <a:xfrm>
          <a:off x="3489151" y="356"/>
          <a:ext cx="1149697" cy="1149697"/>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19D12DE-60A6-4192-A97D-3F122794B622}">
      <dsp:nvSpPr>
        <dsp:cNvPr id="0" name=""/>
        <dsp:cNvSpPr/>
      </dsp:nvSpPr>
      <dsp:spPr>
        <a:xfrm>
          <a:off x="3489151" y="356"/>
          <a:ext cx="1149697" cy="1149697"/>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D05B9E1-ADB2-4F99-9CB4-38193F98EFE8}">
      <dsp:nvSpPr>
        <dsp:cNvPr id="0" name=""/>
        <dsp:cNvSpPr/>
      </dsp:nvSpPr>
      <dsp:spPr>
        <a:xfrm>
          <a:off x="2914302" y="207301"/>
          <a:ext cx="2299394" cy="735806"/>
        </a:xfrm>
        <a:prstGeom prst="rect">
          <a:avLst/>
        </a:prstGeom>
        <a:noFill/>
        <a:ln w="9525" cap="flat" cmpd="sng" algn="ctr">
          <a:noFill/>
          <a:prstDash val="solid"/>
        </a:ln>
        <a:effectLst>
          <a:outerShdw blurRad="40000" dist="23000" dir="5400000" rotWithShape="0">
            <a:srgbClr val="000000">
              <a:alpha val="35000"/>
            </a:srgbClr>
          </a:outerShdw>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MY" sz="2200" kern="1200" noProof="1">
              <a:solidFill>
                <a:schemeClr val="tx2"/>
              </a:solidFill>
            </a:rPr>
            <a:t>Berdoa kepada Allah</a:t>
          </a:r>
        </a:p>
      </dsp:txBody>
      <dsp:txXfrm>
        <a:off x="2914302" y="207301"/>
        <a:ext cx="2299394" cy="735806"/>
      </dsp:txXfrm>
    </dsp:sp>
    <dsp:sp modelId="{E974AF5E-F013-4F3B-B3E9-C7377E78041B}">
      <dsp:nvSpPr>
        <dsp:cNvPr id="0" name=""/>
        <dsp:cNvSpPr/>
      </dsp:nvSpPr>
      <dsp:spPr>
        <a:xfrm>
          <a:off x="706883" y="3265496"/>
          <a:ext cx="1149697" cy="1149697"/>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C152731F-1479-48FA-8C2D-F0FCF7211ED1}">
      <dsp:nvSpPr>
        <dsp:cNvPr id="0" name=""/>
        <dsp:cNvSpPr/>
      </dsp:nvSpPr>
      <dsp:spPr>
        <a:xfrm>
          <a:off x="706883" y="3265496"/>
          <a:ext cx="1149697" cy="1149697"/>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B34219F-6119-430F-9408-1CAE0EDE4AC3}">
      <dsp:nvSpPr>
        <dsp:cNvPr id="0" name=""/>
        <dsp:cNvSpPr/>
      </dsp:nvSpPr>
      <dsp:spPr>
        <a:xfrm>
          <a:off x="132035" y="3472441"/>
          <a:ext cx="2299394" cy="735806"/>
        </a:xfrm>
        <a:prstGeom prst="rect">
          <a:avLst/>
        </a:prstGeom>
        <a:noFill/>
        <a:ln w="9525" cap="flat" cmpd="sng" algn="ctr">
          <a:noFill/>
          <a:prstDash val="solid"/>
        </a:ln>
        <a:effectLst>
          <a:outerShdw blurRad="40000" dist="23000" dir="5400000" rotWithShape="0">
            <a:srgbClr val="000000">
              <a:alpha val="35000"/>
            </a:srgbClr>
          </a:outerShdw>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MY" sz="2200" kern="1200" noProof="1">
              <a:solidFill>
                <a:schemeClr val="tx2"/>
              </a:solidFill>
            </a:rPr>
            <a:t>Menghadirkan rasa takut kepada Allah</a:t>
          </a:r>
        </a:p>
      </dsp:txBody>
      <dsp:txXfrm>
        <a:off x="132035" y="3472441"/>
        <a:ext cx="2299394" cy="735806"/>
      </dsp:txXfrm>
    </dsp:sp>
    <dsp:sp modelId="{099D8A8B-BEB5-49F0-900B-8584815DCAEB}">
      <dsp:nvSpPr>
        <dsp:cNvPr id="0" name=""/>
        <dsp:cNvSpPr/>
      </dsp:nvSpPr>
      <dsp:spPr>
        <a:xfrm>
          <a:off x="3489151" y="3265496"/>
          <a:ext cx="1149697" cy="1149697"/>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B46480FD-5CA6-4740-97DE-721A60A94DE0}">
      <dsp:nvSpPr>
        <dsp:cNvPr id="0" name=""/>
        <dsp:cNvSpPr/>
      </dsp:nvSpPr>
      <dsp:spPr>
        <a:xfrm>
          <a:off x="3489151" y="3265496"/>
          <a:ext cx="1149697" cy="1149697"/>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E788DAA-24AB-4343-9B9F-315D7F511B4B}">
      <dsp:nvSpPr>
        <dsp:cNvPr id="0" name=""/>
        <dsp:cNvSpPr/>
      </dsp:nvSpPr>
      <dsp:spPr>
        <a:xfrm>
          <a:off x="2914302" y="3472441"/>
          <a:ext cx="2299394" cy="735806"/>
        </a:xfrm>
        <a:prstGeom prst="rect">
          <a:avLst/>
        </a:prstGeom>
        <a:noFill/>
        <a:ln w="9525" cap="flat" cmpd="sng" algn="ctr">
          <a:noFill/>
          <a:prstDash val="solid"/>
        </a:ln>
        <a:effectLst>
          <a:outerShdw blurRad="40000" dist="23000" dir="5400000" rotWithShape="0">
            <a:srgbClr val="000000">
              <a:alpha val="35000"/>
            </a:srgbClr>
          </a:outerShdw>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MY" sz="2200" kern="1200" noProof="1">
              <a:solidFill>
                <a:schemeClr val="tx2"/>
              </a:solidFill>
            </a:rPr>
            <a:t>Menuntut Ilmu</a:t>
          </a:r>
        </a:p>
      </dsp:txBody>
      <dsp:txXfrm>
        <a:off x="2914302" y="3472441"/>
        <a:ext cx="2299394" cy="735806"/>
      </dsp:txXfrm>
    </dsp:sp>
    <dsp:sp modelId="{C79AB1C3-D963-49EF-8D84-784EF891C088}">
      <dsp:nvSpPr>
        <dsp:cNvPr id="0" name=""/>
        <dsp:cNvSpPr/>
      </dsp:nvSpPr>
      <dsp:spPr>
        <a:xfrm>
          <a:off x="6271418" y="3265496"/>
          <a:ext cx="1149697" cy="1149697"/>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0D62EE8-E912-4E86-BBD2-FC1313785E2C}">
      <dsp:nvSpPr>
        <dsp:cNvPr id="0" name=""/>
        <dsp:cNvSpPr/>
      </dsp:nvSpPr>
      <dsp:spPr>
        <a:xfrm>
          <a:off x="6271418" y="3265496"/>
          <a:ext cx="1149697" cy="1149697"/>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BD6386B-5CCB-4F35-88E7-6697A65BCEA2}">
      <dsp:nvSpPr>
        <dsp:cNvPr id="0" name=""/>
        <dsp:cNvSpPr/>
      </dsp:nvSpPr>
      <dsp:spPr>
        <a:xfrm>
          <a:off x="5696570" y="3472441"/>
          <a:ext cx="2299394" cy="735806"/>
        </a:xfrm>
        <a:prstGeom prst="rect">
          <a:avLst/>
        </a:prstGeom>
        <a:noFill/>
        <a:ln w="9525" cap="flat" cmpd="sng" algn="ctr">
          <a:noFill/>
          <a:prstDash val="solid"/>
        </a:ln>
        <a:effectLst>
          <a:outerShdw blurRad="40000" dist="23000" dir="5400000" rotWithShape="0">
            <a:srgbClr val="000000">
              <a:alpha val="35000"/>
            </a:srgbClr>
          </a:outerShdw>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MY" sz="2200" kern="1200" noProof="1">
              <a:solidFill>
                <a:schemeClr val="tx2"/>
              </a:solidFill>
            </a:rPr>
            <a:t>Bersahabat dengan Orang shaleh</a:t>
          </a:r>
        </a:p>
      </dsp:txBody>
      <dsp:txXfrm>
        <a:off x="5696570" y="3472441"/>
        <a:ext cx="2299394" cy="735806"/>
      </dsp:txXfrm>
    </dsp:sp>
    <dsp:sp modelId="{C163779B-63B1-405B-BBC5-AD87E292D4E6}">
      <dsp:nvSpPr>
        <dsp:cNvPr id="0" name=""/>
        <dsp:cNvSpPr/>
      </dsp:nvSpPr>
      <dsp:spPr>
        <a:xfrm>
          <a:off x="2098017" y="1632926"/>
          <a:ext cx="1149697" cy="1149697"/>
        </a:xfrm>
        <a:prstGeom prst="arc">
          <a:avLst>
            <a:gd name="adj1" fmla="val 13200000"/>
            <a:gd name="adj2" fmla="val 19200000"/>
          </a:avLst>
        </a:pr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59844B6-8755-4558-B83C-B997ADB915E3}">
      <dsp:nvSpPr>
        <dsp:cNvPr id="0" name=""/>
        <dsp:cNvSpPr/>
      </dsp:nvSpPr>
      <dsp:spPr>
        <a:xfrm>
          <a:off x="2098017" y="1632926"/>
          <a:ext cx="1149697" cy="1149697"/>
        </a:xfrm>
        <a:prstGeom prst="arc">
          <a:avLst>
            <a:gd name="adj1" fmla="val 2400000"/>
            <a:gd name="adj2" fmla="val 8400000"/>
          </a:avLst>
        </a:prstGeom>
        <a:noFill/>
        <a:ln w="25400" cap="flat"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335E07C-0C10-44FC-B4BA-B889C31C4FFE}">
      <dsp:nvSpPr>
        <dsp:cNvPr id="0" name=""/>
        <dsp:cNvSpPr/>
      </dsp:nvSpPr>
      <dsp:spPr>
        <a:xfrm>
          <a:off x="1523169" y="1839871"/>
          <a:ext cx="2299394" cy="735806"/>
        </a:xfrm>
        <a:prstGeom prst="rect">
          <a:avLst/>
        </a:prstGeom>
        <a:noFill/>
        <a:ln w="9525" cap="flat" cmpd="sng" algn="ctr">
          <a:noFill/>
          <a:prstDash val="solid"/>
        </a:ln>
        <a:effectLst>
          <a:outerShdw blurRad="40000" dist="23000" dir="5400000" rotWithShape="0">
            <a:srgbClr val="000000">
              <a:alpha val="35000"/>
            </a:srgbClr>
          </a:outerShdw>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MY" sz="2200" kern="1200" noProof="1">
              <a:solidFill>
                <a:schemeClr val="tx2"/>
              </a:solidFill>
            </a:rPr>
            <a:t>Beribadah dan Berzikir</a:t>
          </a:r>
        </a:p>
      </dsp:txBody>
      <dsp:txXfrm>
        <a:off x="1523169" y="1839871"/>
        <a:ext cx="2299394" cy="735806"/>
      </dsp:txXfrm>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FAE37B-2C5C-4687-8845-F81601D7A8FF}" type="datetimeFigureOut">
              <a:rPr lang="en-US" smtClean="0"/>
              <a:t>7/28/2021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1E2E8A-46C7-4F22-8BD6-09DA14F4203C}" type="slidenum">
              <a:rPr lang="en-US" smtClean="0"/>
              <a:t>‹#›</a:t>
            </a:fld>
            <a:endParaRPr lang="en-US"/>
          </a:p>
        </p:txBody>
      </p:sp>
    </p:spTree>
    <p:extLst>
      <p:ext uri="{BB962C8B-B14F-4D97-AF65-F5344CB8AC3E}">
        <p14:creationId xmlns:p14="http://schemas.microsoft.com/office/powerpoint/2010/main" val="4139387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D8DA6E3-F47D-4F8A-B04D-12A3F1EC5B2C}" type="slidenum">
              <a:rPr lang="en-US" smtClean="0"/>
              <a:t>12</a:t>
            </a:fld>
            <a:endParaRPr lang="en-US"/>
          </a:p>
        </p:txBody>
      </p:sp>
    </p:spTree>
    <p:extLst>
      <p:ext uri="{BB962C8B-B14F-4D97-AF65-F5344CB8AC3E}">
        <p14:creationId xmlns:p14="http://schemas.microsoft.com/office/powerpoint/2010/main" val="3234427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1E2E8A-46C7-4F22-8BD6-09DA14F4203C}" type="slidenum">
              <a:rPr lang="en-US" smtClean="0"/>
              <a:t>19</a:t>
            </a:fld>
            <a:endParaRPr lang="en-US"/>
          </a:p>
        </p:txBody>
      </p:sp>
    </p:spTree>
    <p:extLst>
      <p:ext uri="{BB962C8B-B14F-4D97-AF65-F5344CB8AC3E}">
        <p14:creationId xmlns:p14="http://schemas.microsoft.com/office/powerpoint/2010/main" val="21868207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29264" y="3864079"/>
            <a:ext cx="10805653" cy="2300744"/>
          </a:xfrm>
          <a:noFill/>
          <a:effectLst>
            <a:outerShdw blurRad="50800" dist="38100" dir="2700000" algn="tl" rotWithShape="0">
              <a:prstClr val="black">
                <a:alpha val="40000"/>
              </a:prstClr>
            </a:outerShdw>
          </a:effectLst>
        </p:spPr>
        <p:txBody>
          <a:bodyPr>
            <a:normAutofit/>
          </a:bodyPr>
          <a:lstStyle>
            <a:lvl1pPr algn="r">
              <a:defRPr sz="48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629264" y="2133597"/>
            <a:ext cx="10844981" cy="904568"/>
          </a:xfrm>
        </p:spPr>
        <p:txBody>
          <a:bodyPr>
            <a:normAutofit/>
          </a:bodyPr>
          <a:lstStyle>
            <a:lvl1pPr marL="0" indent="0" algn="r">
              <a:buNone/>
              <a:defRPr sz="3733" b="0" i="0">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54142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9"/>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p>
        </p:txBody>
      </p:sp>
      <p:sp>
        <p:nvSpPr>
          <p:cNvPr id="4" name="Text Placeholder 3"/>
          <p:cNvSpPr>
            <a:spLocks noGrp="1"/>
          </p:cNvSpPr>
          <p:nvPr>
            <p:ph type="body" sz="half" idx="2"/>
          </p:nvPr>
        </p:nvSpPr>
        <p:spPr>
          <a:xfrm>
            <a:off x="2389717" y="5367338"/>
            <a:ext cx="7315200" cy="8048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96548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E1199F-A397-4251-806C-03D31D2C7A1F}"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86373-BB51-4102-8526-EEF97C4D4CB0}" type="slidenum">
              <a:rPr lang="en-US" smtClean="0"/>
              <a:t>‹#›</a:t>
            </a:fld>
            <a:endParaRPr lang="en-US"/>
          </a:p>
        </p:txBody>
      </p:sp>
    </p:spTree>
    <p:extLst>
      <p:ext uri="{BB962C8B-B14F-4D97-AF65-F5344CB8AC3E}">
        <p14:creationId xmlns:p14="http://schemas.microsoft.com/office/powerpoint/2010/main" val="2453177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4E1199F-A397-4251-806C-03D31D2C7A1F}"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586373-BB51-4102-8526-EEF97C4D4CB0}" type="slidenum">
              <a:rPr lang="en-US" smtClean="0"/>
              <a:t>‹#›</a:t>
            </a:fld>
            <a:endParaRPr lang="en-US"/>
          </a:p>
        </p:txBody>
      </p:sp>
      <p:pic>
        <p:nvPicPr>
          <p:cNvPr id="7" name="Picture 6" descr="E:\websites\free-power-point-templates\2012\logos.png">
            <a:extLst>
              <a:ext uri="{FF2B5EF4-FFF2-40B4-BE49-F238E27FC236}">
                <a16:creationId xmlns:a16="http://schemas.microsoft.com/office/drawing/2014/main" id="{08B89D22-1D6E-450B-881F-4D2A4C527F7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077967" y="3101618"/>
            <a:ext cx="1951712" cy="702615"/>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55828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0101" y="328613"/>
            <a:ext cx="11012131" cy="1018035"/>
          </a:xfrm>
        </p:spPr>
        <p:txBody>
          <a:bodyPr>
            <a:normAutofit/>
          </a:bodyPr>
          <a:lstStyle>
            <a:lvl1pPr algn="l">
              <a:defRPr sz="480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618285" y="2202425"/>
            <a:ext cx="10994760" cy="4168876"/>
          </a:xfrm>
        </p:spPr>
        <p:txBody>
          <a:bodyPr/>
          <a:lstStyle>
            <a:lvl1pPr algn="l">
              <a:defRPr sz="3733">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890607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2919" y="551882"/>
            <a:ext cx="8378376" cy="967132"/>
          </a:xfrm>
        </p:spPr>
        <p:txBody>
          <a:bodyPr>
            <a:normAutofit/>
          </a:bodyPr>
          <a:lstStyle>
            <a:lvl1pPr algn="l">
              <a:defRPr sz="4800">
                <a:solidFill>
                  <a:srgbClr val="0070C0"/>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639095" y="1700980"/>
            <a:ext cx="8406580" cy="4560181"/>
          </a:xfrm>
        </p:spPr>
        <p:txBody>
          <a:bodyPr/>
          <a:lstStyle>
            <a:lvl1pPr>
              <a:defRPr sz="3733">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2237695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92702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561917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00425" y="332701"/>
            <a:ext cx="10791153" cy="1018033"/>
          </a:xfrm>
        </p:spPr>
        <p:txBody>
          <a:bodyPr>
            <a:normAutofit/>
          </a:bodyPr>
          <a:lstStyle>
            <a:lvl1pPr algn="l">
              <a:defRPr sz="4800" baseline="0">
                <a:solidFill>
                  <a:schemeClr val="bg1"/>
                </a:solidFill>
                <a:effectLst>
                  <a:outerShdw blurRad="50800" dist="38100" dir="2700000" algn="tl" rotWithShape="0">
                    <a:prstClr val="black">
                      <a:alpha val="40000"/>
                    </a:prstClr>
                  </a:outerShdw>
                </a:effectLst>
              </a:defRPr>
            </a:lvl1pPr>
          </a:lstStyle>
          <a:p>
            <a:r>
              <a:rPr lang="en-US"/>
              <a:t>Click to edit Master title style</a:t>
            </a:r>
            <a:endParaRPr lang="en-US" dirty="0"/>
          </a:p>
        </p:txBody>
      </p:sp>
      <p:sp>
        <p:nvSpPr>
          <p:cNvPr id="3" name="Text Placeholder 2"/>
          <p:cNvSpPr>
            <a:spLocks noGrp="1"/>
          </p:cNvSpPr>
          <p:nvPr>
            <p:ph type="body" idx="1"/>
          </p:nvPr>
        </p:nvSpPr>
        <p:spPr>
          <a:xfrm>
            <a:off x="696175" y="2345004"/>
            <a:ext cx="5386917" cy="639763"/>
          </a:xfrm>
        </p:spPr>
        <p:txBody>
          <a:bodyPr anchor="b"/>
          <a:lstStyle>
            <a:lvl1pPr marL="0" indent="0" algn="ctr">
              <a:buNone/>
              <a:defRPr sz="3200" b="1">
                <a:solidFill>
                  <a:schemeClr val="tx1"/>
                </a:solidFill>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96175" y="2974867"/>
            <a:ext cx="5386917" cy="3035059"/>
          </a:xfrm>
        </p:spPr>
        <p:txBody>
          <a:bodyPr/>
          <a:lstStyle>
            <a:lvl1pPr algn="ctr">
              <a:defRPr sz="3200">
                <a:solidFill>
                  <a:schemeClr val="tx1"/>
                </a:solidFill>
              </a:defRPr>
            </a:lvl1pPr>
            <a:lvl2pPr algn="ctr">
              <a:defRPr sz="2667">
                <a:solidFill>
                  <a:schemeClr val="tx1"/>
                </a:solidFill>
              </a:defRPr>
            </a:lvl2pPr>
            <a:lvl3pPr algn="ctr">
              <a:defRPr sz="2400">
                <a:solidFill>
                  <a:schemeClr val="tx1"/>
                </a:solidFill>
              </a:defRPr>
            </a:lvl3pPr>
            <a:lvl4pPr algn="ctr">
              <a:defRPr sz="2133">
                <a:solidFill>
                  <a:schemeClr val="tx1"/>
                </a:solidFill>
              </a:defRPr>
            </a:lvl4pPr>
            <a:lvl5pPr algn="ctr">
              <a:defRPr sz="2133">
                <a:solidFill>
                  <a:schemeClr val="tx1"/>
                </a:solidFill>
              </a:defRPr>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6337" y="2345004"/>
            <a:ext cx="5389033" cy="639763"/>
          </a:xfrm>
        </p:spPr>
        <p:txBody>
          <a:bodyPr anchor="b"/>
          <a:lstStyle>
            <a:lvl1pPr marL="0" indent="0" algn="ctr">
              <a:buNone/>
              <a:defRPr sz="3200" b="1">
                <a:solidFill>
                  <a:schemeClr val="tx1"/>
                </a:solidFill>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076337" y="2974867"/>
            <a:ext cx="5389033" cy="3035059"/>
          </a:xfrm>
        </p:spPr>
        <p:txBody>
          <a:bodyPr/>
          <a:lstStyle>
            <a:lvl1pPr algn="ctr">
              <a:defRPr sz="3200">
                <a:solidFill>
                  <a:schemeClr val="tx1"/>
                </a:solidFill>
              </a:defRPr>
            </a:lvl1pPr>
            <a:lvl2pPr algn="ctr">
              <a:defRPr sz="2667">
                <a:solidFill>
                  <a:schemeClr val="tx1"/>
                </a:solidFill>
              </a:defRPr>
            </a:lvl2pPr>
            <a:lvl3pPr algn="ctr">
              <a:defRPr sz="2400">
                <a:solidFill>
                  <a:schemeClr val="tx1"/>
                </a:solidFill>
              </a:defRPr>
            </a:lvl3pPr>
            <a:lvl4pPr algn="ctr">
              <a:defRPr sz="2133">
                <a:solidFill>
                  <a:schemeClr val="tx1"/>
                </a:solidFill>
              </a:defRPr>
            </a:lvl4pPr>
            <a:lvl5pPr algn="ctr">
              <a:defRPr sz="2133">
                <a:solidFill>
                  <a:schemeClr val="tx1"/>
                </a:solidFill>
              </a:defRPr>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E1199F-A397-4251-806C-03D31D2C7A1F}" type="datetimeFigureOut">
              <a:rPr lang="en-US" smtClean="0"/>
              <a:t>7/28/2021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2586373-BB51-4102-8526-EEF97C4D4CB0}" type="slidenum">
              <a:rPr lang="en-US" smtClean="0"/>
              <a:t>‹#›</a:t>
            </a:fld>
            <a:endParaRPr lang="en-US"/>
          </a:p>
        </p:txBody>
      </p:sp>
    </p:spTree>
    <p:extLst>
      <p:ext uri="{BB962C8B-B14F-4D97-AF65-F5344CB8AC3E}">
        <p14:creationId xmlns:p14="http://schemas.microsoft.com/office/powerpoint/2010/main" val="2052690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4E1199F-A397-4251-806C-03D31D2C7A1F}" type="datetimeFigureOut">
              <a:rPr lang="en-US" smtClean="0"/>
              <a:t>7/28/2021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2586373-BB51-4102-8526-EEF97C4D4CB0}" type="slidenum">
              <a:rPr lang="en-US" smtClean="0"/>
              <a:t>‹#›</a:t>
            </a:fld>
            <a:endParaRPr lang="en-US"/>
          </a:p>
        </p:txBody>
      </p:sp>
    </p:spTree>
    <p:extLst>
      <p:ext uri="{BB962C8B-B14F-4D97-AF65-F5344CB8AC3E}">
        <p14:creationId xmlns:p14="http://schemas.microsoft.com/office/powerpoint/2010/main" val="2671884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E1199F-A397-4251-806C-03D31D2C7A1F}" type="datetimeFigureOut">
              <a:rPr lang="en-US" smtClean="0"/>
              <a:t>7/28/2021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2586373-BB51-4102-8526-EEF97C4D4CB0}" type="slidenum">
              <a:rPr lang="en-US" smtClean="0"/>
              <a:t>‹#›</a:t>
            </a:fld>
            <a:endParaRPr lang="en-US"/>
          </a:p>
        </p:txBody>
      </p:sp>
    </p:spTree>
    <p:extLst>
      <p:ext uri="{BB962C8B-B14F-4D97-AF65-F5344CB8AC3E}">
        <p14:creationId xmlns:p14="http://schemas.microsoft.com/office/powerpoint/2010/main" val="2417814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49"/>
            <a:ext cx="4011084" cy="1162051"/>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4766733" y="273052"/>
            <a:ext cx="6815667" cy="5853113"/>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2"/>
            <a:ext cx="4011084" cy="4691063"/>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04E1199F-A397-4251-806C-03D31D2C7A1F}" type="datetimeFigureOut">
              <a:rPr lang="en-US" smtClean="0"/>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2586373-BB51-4102-8526-EEF97C4D4CB0}" type="slidenum">
              <a:rPr lang="en-US" smtClean="0"/>
              <a:t>‹#›</a:t>
            </a:fld>
            <a:endParaRPr lang="en-US"/>
          </a:p>
        </p:txBody>
      </p:sp>
    </p:spTree>
    <p:extLst>
      <p:ext uri="{BB962C8B-B14F-4D97-AF65-F5344CB8AC3E}">
        <p14:creationId xmlns:p14="http://schemas.microsoft.com/office/powerpoint/2010/main" val="30580480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53074F12-AA26-4AC8-9962-C36BB8F32554}" type="datetimeFigureOut">
              <a:rPr lang="en-US" smtClean="0"/>
              <a:pPr/>
              <a:t>7/28/2021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id="{11E867DF-3DCA-4725-94F0-F2B6BD747A82}"/>
              </a:ext>
            </a:extLst>
          </p:cNvPr>
          <p:cNvSpPr txBox="1"/>
          <p:nvPr/>
        </p:nvSpPr>
        <p:spPr>
          <a:xfrm>
            <a:off x="-12200" y="6951663"/>
            <a:ext cx="11186167" cy="666977"/>
          </a:xfrm>
          <a:prstGeom prst="rect">
            <a:avLst/>
          </a:prstGeom>
          <a:noFill/>
        </p:spPr>
        <p:txBody>
          <a:bodyPr wrap="square" rtlCol="0">
            <a:spAutoFit/>
          </a:bodyPr>
          <a:lstStyle/>
          <a:p>
            <a:r>
              <a:rPr lang="en-US" sz="1867" dirty="0">
                <a:solidFill>
                  <a:schemeClr val="bg1">
                    <a:lumMod val="65000"/>
                  </a:schemeClr>
                </a:solidFill>
              </a:rPr>
              <a:t>This presentation uses a free template provided by FPPT.com</a:t>
            </a:r>
          </a:p>
          <a:p>
            <a:r>
              <a:rPr lang="en-US" sz="1867" dirty="0">
                <a:solidFill>
                  <a:schemeClr val="bg1">
                    <a:lumMod val="65000"/>
                  </a:schemeClr>
                </a:solidFill>
              </a:rPr>
              <a:t>www.free-power-point-templates.com</a:t>
            </a:r>
          </a:p>
        </p:txBody>
      </p:sp>
    </p:spTree>
    <p:extLst>
      <p:ext uri="{BB962C8B-B14F-4D97-AF65-F5344CB8AC3E}">
        <p14:creationId xmlns:p14="http://schemas.microsoft.com/office/powerpoint/2010/main" val="2132093175"/>
      </p:ext>
    </p:extLst>
  </p:cSld>
  <p:clrMap bg1="lt1" tx1="dk1" bg2="lt2" tx2="dk2" accent1="accent1" accent2="accent2" accent3="accent3" accent4="accent4" accent5="accent5" accent6="accent6" hlink="hlink" folHlink="folHlink"/>
  <p:sldLayoutIdLst>
    <p:sldLayoutId id="2147484770" r:id="rId1"/>
    <p:sldLayoutId id="2147484771" r:id="rId2"/>
    <p:sldLayoutId id="2147484772" r:id="rId3"/>
    <p:sldLayoutId id="2147484773" r:id="rId4"/>
    <p:sldLayoutId id="2147484774" r:id="rId5"/>
    <p:sldLayoutId id="2147484775" r:id="rId6"/>
    <p:sldLayoutId id="2147484776" r:id="rId7"/>
    <p:sldLayoutId id="2147484777" r:id="rId8"/>
    <p:sldLayoutId id="2147484778" r:id="rId9"/>
    <p:sldLayoutId id="2147484779" r:id="rId10"/>
    <p:sldLayoutId id="2147484780" r:id="rId11"/>
    <p:sldLayoutId id="2147484781"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 Id="rId9"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1930399" y="1647825"/>
            <a:ext cx="8686800" cy="4460875"/>
          </a:xfrm>
        </p:spPr>
        <p:txBody>
          <a:bodyPr>
            <a:normAutofit lnSpcReduction="10000"/>
          </a:bodyPr>
          <a:lstStyle/>
          <a:p>
            <a:pPr marL="0" indent="0" algn="ctr">
              <a:buNone/>
            </a:pPr>
            <a:endParaRPr lang="en-US" sz="3600" noProof="1">
              <a:solidFill>
                <a:schemeClr val="tx2"/>
              </a:solidFill>
              <a:latin typeface="Algerian" panose="04020705040A02060702" pitchFamily="82" charset="0"/>
            </a:endParaRPr>
          </a:p>
          <a:p>
            <a:pPr marL="0" indent="0" algn="ctr">
              <a:buNone/>
            </a:pPr>
            <a:r>
              <a:rPr lang="en-US" sz="3600" noProof="1">
                <a:solidFill>
                  <a:schemeClr val="tx2"/>
                </a:solidFill>
                <a:latin typeface="Algerian" panose="04020705040A02060702" pitchFamily="82" charset="0"/>
              </a:rPr>
              <a:t>Konsep Ibadah dlm al-Qur’an</a:t>
            </a:r>
          </a:p>
          <a:p>
            <a:pPr marL="0" indent="0" algn="ctr">
              <a:buNone/>
            </a:pPr>
            <a:r>
              <a:rPr lang="en-US" sz="2600" noProof="1">
                <a:solidFill>
                  <a:schemeClr val="tx2"/>
                </a:solidFill>
                <a:latin typeface="Algerian" panose="04020705040A02060702" pitchFamily="82" charset="0"/>
              </a:rPr>
              <a:t>Pemateri: dr. ismail Jalili, m.a.</a:t>
            </a:r>
          </a:p>
          <a:p>
            <a:pPr marL="0" indent="0" algn="ctr">
              <a:buNone/>
            </a:pPr>
            <a:endParaRPr lang="en-US" sz="1900" noProof="1">
              <a:solidFill>
                <a:schemeClr val="tx2"/>
              </a:solidFill>
              <a:latin typeface="Algerian" panose="04020705040A02060702" pitchFamily="82" charset="0"/>
            </a:endParaRPr>
          </a:p>
          <a:p>
            <a:pPr marL="0" indent="0" algn="ctr">
              <a:buNone/>
            </a:pPr>
            <a:endParaRPr lang="en-US" sz="1900" noProof="1">
              <a:solidFill>
                <a:schemeClr val="tx2"/>
              </a:solidFill>
              <a:latin typeface="Algerian" panose="04020705040A02060702" pitchFamily="82" charset="0"/>
            </a:endParaRPr>
          </a:p>
          <a:p>
            <a:pPr marL="0" indent="0">
              <a:buNone/>
            </a:pPr>
            <a:r>
              <a:rPr lang="en-US" sz="2400" noProof="1">
                <a:solidFill>
                  <a:schemeClr val="tx2"/>
                </a:solidFill>
                <a:latin typeface="Bahnschrift" panose="020B0502040204020203" pitchFamily="34" charset="0"/>
              </a:rPr>
              <a:t>Sesi 1: Hakikat Hamba; Menemukan Rasa dlm Ibadah</a:t>
            </a:r>
          </a:p>
          <a:p>
            <a:pPr marL="0" indent="0">
              <a:buNone/>
            </a:pPr>
            <a:endParaRPr lang="en-US" sz="2400" noProof="1">
              <a:solidFill>
                <a:schemeClr val="tx2"/>
              </a:solidFill>
              <a:latin typeface="Bahnschrift" panose="020B0502040204020203" pitchFamily="34" charset="0"/>
            </a:endParaRPr>
          </a:p>
          <a:p>
            <a:pPr marL="0" indent="0">
              <a:buNone/>
            </a:pPr>
            <a:r>
              <a:rPr lang="en-US" sz="2400" noProof="1">
                <a:solidFill>
                  <a:schemeClr val="tx2"/>
                </a:solidFill>
                <a:latin typeface="Bahnschrift" panose="020B0502040204020203" pitchFamily="34" charset="0"/>
              </a:rPr>
              <a:t>Sesi 2: Hakikat Hamba: Ilmu Membuat Hati Bercahaya</a:t>
            </a:r>
          </a:p>
          <a:p>
            <a:pPr marL="0" indent="0">
              <a:buNone/>
            </a:pPr>
            <a:endParaRPr lang="en-US" sz="2400" noProof="1">
              <a:solidFill>
                <a:schemeClr val="tx2"/>
              </a:solidFill>
              <a:latin typeface="Bahnschrift" panose="020B0502040204020203" pitchFamily="34" charset="0"/>
            </a:endParaRPr>
          </a:p>
          <a:p>
            <a:pPr marL="0" indent="0">
              <a:buNone/>
            </a:pPr>
            <a:r>
              <a:rPr lang="en-US" sz="2400" noProof="1">
                <a:solidFill>
                  <a:schemeClr val="tx2"/>
                </a:solidFill>
                <a:latin typeface="Bahnschrift" panose="020B0502040204020203" pitchFamily="34" charset="0"/>
              </a:rPr>
              <a:t>Sesi 3: Obat Hati kembali kepada Allah</a:t>
            </a:r>
          </a:p>
        </p:txBody>
      </p:sp>
    </p:spTree>
    <p:extLst>
      <p:ext uri="{BB962C8B-B14F-4D97-AF65-F5344CB8AC3E}">
        <p14:creationId xmlns:p14="http://schemas.microsoft.com/office/powerpoint/2010/main" val="1088511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0835" y="0"/>
            <a:ext cx="8596668" cy="628953"/>
          </a:xfrm>
        </p:spPr>
        <p:txBody>
          <a:bodyPr>
            <a:noAutofit/>
          </a:bodyPr>
          <a:lstStyle/>
          <a:p>
            <a:r>
              <a:rPr lang="en-MY" sz="3600" b="1" noProof="1">
                <a:latin typeface="Algerian" panose="04020705040A02060702" pitchFamily="82" charset="0"/>
              </a:rPr>
              <a:t>Hakikat Manusia dan Fungsi Akal</a:t>
            </a:r>
          </a:p>
        </p:txBody>
      </p:sp>
      <p:sp>
        <p:nvSpPr>
          <p:cNvPr id="6" name="Flowchart: Alternate Process 5"/>
          <p:cNvSpPr/>
          <p:nvPr/>
        </p:nvSpPr>
        <p:spPr>
          <a:xfrm>
            <a:off x="596900" y="717853"/>
            <a:ext cx="11252200" cy="5949647"/>
          </a:xfrm>
          <a:prstGeom prst="flowChartAlternateProcess">
            <a:avLst/>
          </a:prstGeom>
        </p:spPr>
        <p:style>
          <a:lnRef idx="1">
            <a:schemeClr val="accent2"/>
          </a:lnRef>
          <a:fillRef idx="2">
            <a:schemeClr val="accent2"/>
          </a:fillRef>
          <a:effectRef idx="1">
            <a:schemeClr val="accent2"/>
          </a:effectRef>
          <a:fontRef idx="minor">
            <a:schemeClr val="dk1"/>
          </a:fontRef>
        </p:style>
        <p:txBody>
          <a:bodyPr rtlCol="0" anchor="ctr"/>
          <a:lstStyle/>
          <a:p>
            <a:pPr lvl="0" algn="just"/>
            <a:r>
              <a:rPr lang="en-MY" noProof="1">
                <a:solidFill>
                  <a:prstClr val="black"/>
                </a:solidFill>
              </a:rPr>
              <a:t>Allah tidak memaksa kita beribadah, meskipun Dia Maha Kuasa. Dia berikan pilihan untuk menaati-Nya atau bermaksiat kpd-Nya.</a:t>
            </a:r>
          </a:p>
          <a:p>
            <a:pPr lvl="0" algn="just"/>
            <a:endParaRPr lang="en-MY" noProof="1">
              <a:solidFill>
                <a:prstClr val="black"/>
              </a:solidFill>
            </a:endParaRPr>
          </a:p>
          <a:p>
            <a:pPr lvl="0" algn="just"/>
            <a:r>
              <a:rPr lang="en-MY" noProof="1">
                <a:solidFill>
                  <a:prstClr val="black"/>
                </a:solidFill>
              </a:rPr>
              <a:t>Ketika Dia memberikan pilihan… Tentu saja Dia memberikan alat agar kita memilih-Nya… Alat itu adalah akal… Akal adalah hal yang paling berharga dari diri manusia… (QS. Ar-Rahman [55]:1-3)</a:t>
            </a:r>
          </a:p>
          <a:p>
            <a:pPr lvl="0" algn="just"/>
            <a:endParaRPr lang="en-MY" noProof="1">
              <a:solidFill>
                <a:prstClr val="black"/>
              </a:solidFill>
            </a:endParaRPr>
          </a:p>
          <a:p>
            <a:pPr lvl="0" algn="r" rtl="1"/>
            <a:r>
              <a:rPr lang="ar-SA" sz="2000" dirty="0">
                <a:solidFill>
                  <a:prstClr val="black"/>
                </a:solidFill>
                <a:cs typeface="KFGQPC Uthmanic Script HAFS" panose="02000000000000000000" pitchFamily="2" charset="-78"/>
              </a:rPr>
              <a:t>ٱلرَّحۡمَٰنُ ١  عَلَّمَ ٱلۡقُرۡءَانَ ٢  خَلَقَ ٱلۡإِنسَٰنَ٣ </a:t>
            </a:r>
            <a:endParaRPr lang="en-MY" noProof="1">
              <a:solidFill>
                <a:prstClr val="black"/>
              </a:solidFill>
            </a:endParaRPr>
          </a:p>
          <a:p>
            <a:pPr lvl="0" algn="just"/>
            <a:r>
              <a:rPr lang="en-MY" noProof="1">
                <a:solidFill>
                  <a:prstClr val="black"/>
                </a:solidFill>
              </a:rPr>
              <a:t>Akal di dalam konsep al-Qur’an bukan alatnya yang kita sebut ‘otak’ tapi akal yang dimaksud ialah proses berfikir… </a:t>
            </a:r>
          </a:p>
          <a:p>
            <a:pPr lvl="0" algn="just" rtl="1"/>
            <a:r>
              <a:rPr lang="ar-SA" sz="2000" noProof="1">
                <a:solidFill>
                  <a:prstClr val="black"/>
                </a:solidFill>
                <a:cs typeface="KFGQPC Uthmanic Script HAFS" panose="02000000000000000000" pitchFamily="2" charset="-78"/>
              </a:rPr>
              <a:t>أَفَلاَ تَعْقِلُوْنَ, أَفَلاَ تَتَفَكَّرُوْنَ, أَفَلاَ يَتَدَبَّرُوْنَ, أَفَلاَ يَتَذَكَّرُوْنَ</a:t>
            </a:r>
            <a:endParaRPr lang="en-US" sz="2000" noProof="1">
              <a:solidFill>
                <a:prstClr val="black"/>
              </a:solidFill>
              <a:cs typeface="KFGQPC Uthmanic Script HAFS" panose="02000000000000000000" pitchFamily="2" charset="-78"/>
            </a:endParaRPr>
          </a:p>
          <a:p>
            <a:pPr lvl="0" algn="just" rtl="1"/>
            <a:endParaRPr lang="en-US" noProof="1">
              <a:solidFill>
                <a:prstClr val="black"/>
              </a:solidFill>
            </a:endParaRPr>
          </a:p>
          <a:p>
            <a:pPr lvl="0"/>
            <a:r>
              <a:rPr lang="en-US" noProof="1">
                <a:solidFill>
                  <a:prstClr val="black"/>
                </a:solidFill>
              </a:rPr>
              <a:t>Dan tempatnya di hati bukan di kepala… </a:t>
            </a:r>
            <a:r>
              <a:rPr lang="en-MY" noProof="1">
                <a:solidFill>
                  <a:prstClr val="black"/>
                </a:solidFill>
              </a:rPr>
              <a:t>(QS. Muhammad [47]: 24) dan (QS. Al-A’raaf: [7]:179)</a:t>
            </a:r>
          </a:p>
          <a:p>
            <a:pPr lvl="0"/>
            <a:endParaRPr lang="en-MY" noProof="1">
              <a:solidFill>
                <a:prstClr val="black"/>
              </a:solidFill>
            </a:endParaRPr>
          </a:p>
          <a:p>
            <a:pPr lvl="0" algn="r" rtl="1"/>
            <a:r>
              <a:rPr lang="ar-SA" sz="2000" dirty="0">
                <a:solidFill>
                  <a:prstClr val="black"/>
                </a:solidFill>
                <a:cs typeface="KFGQPC Uthmanic Script HAFS" panose="02000000000000000000" pitchFamily="2" charset="-78"/>
              </a:rPr>
              <a:t>أَفَلَا يَتَدَبَّرُونَ ٱلۡقُرۡءَانَ أَمۡ عَلَىٰ قُلُوبٍ أَقۡفَالُهَآ ٢٤ </a:t>
            </a:r>
            <a:endParaRPr lang="en-US" sz="2000" dirty="0">
              <a:solidFill>
                <a:prstClr val="black"/>
              </a:solidFill>
              <a:cs typeface="KFGQPC Uthmanic Script HAFS" panose="02000000000000000000" pitchFamily="2" charset="-78"/>
            </a:endParaRPr>
          </a:p>
          <a:p>
            <a:pPr lvl="0" algn="just" rtl="1">
              <a:lnSpc>
                <a:spcPct val="150000"/>
              </a:lnSpc>
            </a:pPr>
            <a:r>
              <a:rPr lang="ar-SA" sz="2000" dirty="0">
                <a:solidFill>
                  <a:prstClr val="black"/>
                </a:solidFill>
                <a:cs typeface="KFGQPC Uthmanic Script HAFS" panose="02000000000000000000" pitchFamily="2" charset="-78"/>
              </a:rPr>
              <a:t>لَهُمۡ قُلُوبٞ لَّا يَفۡقَهُونَ بِهَا وَلَهُمۡ أَعۡيُنٞ لَّا يُبۡصِرُونَ بِهَا وَلَهُمۡ ءَاذَانٞ لَّا يَسۡمَعُونَ بِهَآۚ ١٧٩</a:t>
            </a:r>
            <a:endParaRPr lang="en-US" sz="2000" dirty="0">
              <a:solidFill>
                <a:prstClr val="black"/>
              </a:solidFill>
              <a:cs typeface="KFGQPC Uthmanic Script HAFS" panose="02000000000000000000" pitchFamily="2" charset="-78"/>
            </a:endParaRPr>
          </a:p>
          <a:p>
            <a:pPr lvl="0" algn="just" rtl="1">
              <a:lnSpc>
                <a:spcPct val="150000"/>
              </a:lnSpc>
            </a:pPr>
            <a:endParaRPr lang="en-US" sz="2400" dirty="0">
              <a:solidFill>
                <a:prstClr val="black"/>
              </a:solidFill>
              <a:cs typeface="KFGQPC Uthmanic Script HAFS" panose="02000000000000000000" pitchFamily="2" charset="-78"/>
            </a:endParaRPr>
          </a:p>
        </p:txBody>
      </p:sp>
      <p:sp>
        <p:nvSpPr>
          <p:cNvPr id="7" name="TextBox 6"/>
          <p:cNvSpPr txBox="1"/>
          <p:nvPr/>
        </p:nvSpPr>
        <p:spPr>
          <a:xfrm>
            <a:off x="1509235" y="5891650"/>
            <a:ext cx="8137003" cy="58477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MY" sz="1600" noProof="1">
                <a:solidFill>
                  <a:prstClr val="black"/>
                </a:solidFill>
              </a:rPr>
              <a:t>Keterangan dari QS. Ar-Rahman [55]: 1-3. Allah mendahulukan pengajaran al-Qur’an, krn itu yg istimewa dari penciptaan manusia…</a:t>
            </a:r>
          </a:p>
        </p:txBody>
      </p:sp>
    </p:spTree>
    <p:extLst>
      <p:ext uri="{BB962C8B-B14F-4D97-AF65-F5344CB8AC3E}">
        <p14:creationId xmlns:p14="http://schemas.microsoft.com/office/powerpoint/2010/main" val="1637628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277" y="0"/>
            <a:ext cx="11654035" cy="855018"/>
          </a:xfrm>
          <a:solidFill>
            <a:schemeClr val="bg1"/>
          </a:solidFill>
          <a:ln>
            <a:solidFill>
              <a:schemeClr val="bg1"/>
            </a:solidFill>
          </a:ln>
        </p:spPr>
        <p:style>
          <a:lnRef idx="2">
            <a:schemeClr val="accent2"/>
          </a:lnRef>
          <a:fillRef idx="1">
            <a:schemeClr val="lt1"/>
          </a:fillRef>
          <a:effectRef idx="0">
            <a:schemeClr val="accent2"/>
          </a:effectRef>
          <a:fontRef idx="minor">
            <a:schemeClr val="dk1"/>
          </a:fontRef>
        </p:style>
        <p:txBody>
          <a:bodyPr>
            <a:noAutofit/>
          </a:bodyPr>
          <a:lstStyle/>
          <a:p>
            <a:r>
              <a:rPr lang="en-MY" sz="2400" noProof="1">
                <a:solidFill>
                  <a:schemeClr val="tx2"/>
                </a:solidFill>
                <a:latin typeface="Algerian" panose="04020705040A02060702" pitchFamily="82" charset="0"/>
              </a:rPr>
              <a:t>Mengaktifkan Akal- Karena  Ilmu membuat hati Jatuh Cinta dan Menghadirkan rasa Takut</a:t>
            </a:r>
          </a:p>
        </p:txBody>
      </p:sp>
      <p:sp>
        <p:nvSpPr>
          <p:cNvPr id="3" name="Content Placeholder 2"/>
          <p:cNvSpPr>
            <a:spLocks noGrp="1"/>
          </p:cNvSpPr>
          <p:nvPr>
            <p:ph idx="1"/>
          </p:nvPr>
        </p:nvSpPr>
        <p:spPr>
          <a:xfrm>
            <a:off x="0" y="908588"/>
            <a:ext cx="11896313" cy="5549747"/>
          </a:xfrm>
        </p:spPr>
        <p:style>
          <a:lnRef idx="1">
            <a:schemeClr val="accent3"/>
          </a:lnRef>
          <a:fillRef idx="2">
            <a:schemeClr val="accent3"/>
          </a:fillRef>
          <a:effectRef idx="1">
            <a:schemeClr val="accent3"/>
          </a:effectRef>
          <a:fontRef idx="minor">
            <a:schemeClr val="dk1"/>
          </a:fontRef>
        </p:style>
        <p:txBody>
          <a:bodyPr>
            <a:normAutofit/>
          </a:bodyPr>
          <a:lstStyle/>
          <a:p>
            <a:pPr marL="0" indent="0" algn="just" rtl="1">
              <a:lnSpc>
                <a:spcPct val="310000"/>
              </a:lnSpc>
              <a:buNone/>
            </a:pPr>
            <a:r>
              <a:rPr lang="ar-SA" sz="2400" dirty="0">
                <a:solidFill>
                  <a:schemeClr val="tx2"/>
                </a:solidFill>
                <a:cs typeface="KFGQPC Uthmanic Script HAFS" panose="02000000000000000000" pitchFamily="2" charset="-78"/>
              </a:rPr>
              <a:t>وَإِذۡ قَالَ رَبُّكَ لِلۡمَلَٰٓئِكَةِ إِنِّي جَاعِلٞ فِي ٱلۡأَرۡضِ</a:t>
            </a:r>
            <a:r>
              <a:rPr lang="ar-SA" sz="2400" b="1" dirty="0">
                <a:solidFill>
                  <a:schemeClr val="tx2"/>
                </a:solidFill>
                <a:cs typeface="KFGQPC Uthmanic Script HAFS" panose="02000000000000000000" pitchFamily="2" charset="-78"/>
              </a:rPr>
              <a:t> </a:t>
            </a:r>
            <a:r>
              <a:rPr lang="ar-SA" sz="2400" b="1" dirty="0">
                <a:solidFill>
                  <a:srgbClr val="C00000"/>
                </a:solidFill>
                <a:cs typeface="KFGQPC Uthmanic Script HAFS" panose="02000000000000000000" pitchFamily="2" charset="-78"/>
              </a:rPr>
              <a:t>خَلِيفَةٗۖ </a:t>
            </a:r>
            <a:r>
              <a:rPr lang="ar-SA" sz="2400" dirty="0">
                <a:solidFill>
                  <a:schemeClr val="tx2"/>
                </a:solidFill>
                <a:cs typeface="KFGQPC Uthmanic Script HAFS" panose="02000000000000000000" pitchFamily="2" charset="-78"/>
              </a:rPr>
              <a:t>قَالُوٓاْ أَتَجۡعَلُ فِيهَا </a:t>
            </a:r>
            <a:r>
              <a:rPr lang="ar-SA" sz="2400" b="1" dirty="0">
                <a:solidFill>
                  <a:srgbClr val="C00000"/>
                </a:solidFill>
                <a:cs typeface="KFGQPC Uthmanic Script HAFS" panose="02000000000000000000" pitchFamily="2" charset="-78"/>
              </a:rPr>
              <a:t>مَن يُفۡسِدُ فِيهَا وَيَسۡفِكُ ٱلدِّمَآءَ </a:t>
            </a:r>
            <a:r>
              <a:rPr lang="ar-SA" sz="2400" dirty="0">
                <a:solidFill>
                  <a:schemeClr val="tx2"/>
                </a:solidFill>
                <a:cs typeface="KFGQPC Uthmanic Script HAFS" panose="02000000000000000000" pitchFamily="2" charset="-78"/>
              </a:rPr>
              <a:t>وَنَحۡنُ نُسَبِّحُ بِحَمۡدِكَ وَنُقَدِّسُ لَكَۖ قَالَ إِنِّيٓ أَعۡلَمُ مَا لَا تَعۡلَمُونَ ٣٠ </a:t>
            </a:r>
          </a:p>
          <a:p>
            <a:pPr marL="0" indent="0" algn="just" rtl="1">
              <a:lnSpc>
                <a:spcPct val="210000"/>
              </a:lnSpc>
              <a:buNone/>
            </a:pPr>
            <a:r>
              <a:rPr lang="ar-SA" sz="2400" b="1" dirty="0">
                <a:solidFill>
                  <a:srgbClr val="C00000"/>
                </a:solidFill>
                <a:cs typeface="KFGQPC Uthmanic Script HAFS" panose="02000000000000000000" pitchFamily="2" charset="-78"/>
              </a:rPr>
              <a:t>وَعَلَّمَ ءَادَمَ ٱلۡأَسۡمَآءَ </a:t>
            </a:r>
            <a:r>
              <a:rPr lang="ar-SA" sz="2400" dirty="0">
                <a:solidFill>
                  <a:schemeClr val="tx2"/>
                </a:solidFill>
                <a:cs typeface="KFGQPC Uthmanic Script HAFS" panose="02000000000000000000" pitchFamily="2" charset="-78"/>
              </a:rPr>
              <a:t>كُلَّهَا ثُمَّ عَرَضَهُمۡ عَلَى ٱلۡمَلَٰٓئِكَةِ فَقَالَ أَنۢبِ‍ُٔونِي بِأَسۡمَآءِ هَٰٓؤُلَآءِ </a:t>
            </a:r>
            <a:r>
              <a:rPr lang="ar-SA" sz="2400" b="1" dirty="0">
                <a:solidFill>
                  <a:srgbClr val="FF0000"/>
                </a:solidFill>
                <a:cs typeface="KFGQPC Uthmanic Script HAFS" panose="02000000000000000000" pitchFamily="2" charset="-78"/>
              </a:rPr>
              <a:t>إِن كُنتُمۡ صَٰدِقِينَ </a:t>
            </a:r>
            <a:r>
              <a:rPr lang="ar-SA" sz="2400" dirty="0">
                <a:solidFill>
                  <a:schemeClr val="tx2"/>
                </a:solidFill>
                <a:cs typeface="KFGQPC Uthmanic Script HAFS" panose="02000000000000000000" pitchFamily="2" charset="-78"/>
              </a:rPr>
              <a:t>٣١ قَالُواْ </a:t>
            </a:r>
            <a:r>
              <a:rPr lang="ar-SA" sz="2400" b="1" dirty="0">
                <a:solidFill>
                  <a:srgbClr val="C00000"/>
                </a:solidFill>
                <a:cs typeface="KFGQPC Uthmanic Script HAFS" panose="02000000000000000000" pitchFamily="2" charset="-78"/>
              </a:rPr>
              <a:t>سُبۡحَٰنَكَ لَا عِلۡمَ لَنَآ </a:t>
            </a:r>
            <a:r>
              <a:rPr lang="ar-SA" sz="2400" dirty="0">
                <a:solidFill>
                  <a:schemeClr val="tx2"/>
                </a:solidFill>
                <a:cs typeface="KFGQPC Uthmanic Script HAFS" panose="02000000000000000000" pitchFamily="2" charset="-78"/>
              </a:rPr>
              <a:t>إِلَّا مَا عَلَّمۡتَنَآۖ إِنَّكَ أَنتَ ٱلۡعَلِيمُ ٱلۡحَكِيمُ ٣٢ قَالَ </a:t>
            </a:r>
            <a:r>
              <a:rPr lang="ar-SA" sz="2400" b="1" dirty="0">
                <a:solidFill>
                  <a:srgbClr val="FF0000"/>
                </a:solidFill>
                <a:cs typeface="KFGQPC Uthmanic Script HAFS" panose="02000000000000000000" pitchFamily="2" charset="-78"/>
              </a:rPr>
              <a:t>يَٰـَٔادَمُ أَنۢبِئۡهُم بِأَسۡمَآئِهِمۡۖ </a:t>
            </a:r>
            <a:r>
              <a:rPr lang="ar-SA" sz="2400" dirty="0">
                <a:solidFill>
                  <a:schemeClr val="tx2"/>
                </a:solidFill>
                <a:cs typeface="KFGQPC Uthmanic Script HAFS" panose="02000000000000000000" pitchFamily="2" charset="-78"/>
              </a:rPr>
              <a:t>فَلَمَّآ أَنۢبَأَهُم بِأَسۡمَآئِهِمۡ قَالَ </a:t>
            </a:r>
            <a:r>
              <a:rPr lang="ar-SA" sz="2400" b="1" dirty="0">
                <a:solidFill>
                  <a:srgbClr val="FF0000"/>
                </a:solidFill>
                <a:cs typeface="KFGQPC Uthmanic Script HAFS" panose="02000000000000000000" pitchFamily="2" charset="-78"/>
              </a:rPr>
              <a:t>أَلَمۡ أَقُل لَّكُمۡ إِنِّيٓ أَعۡلَمُ </a:t>
            </a:r>
            <a:r>
              <a:rPr lang="ar-SA" sz="2400" dirty="0">
                <a:solidFill>
                  <a:schemeClr val="tx2"/>
                </a:solidFill>
                <a:cs typeface="KFGQPC Uthmanic Script HAFS" panose="02000000000000000000" pitchFamily="2" charset="-78"/>
              </a:rPr>
              <a:t>غَيۡبَ ٱلسَّمَٰوَٰتِ وَٱلۡأَرۡض</a:t>
            </a:r>
            <a:r>
              <a:rPr lang="ar-SA" sz="2400" dirty="0">
                <a:cs typeface="KFGQPC Uthmanic Script HAFS" panose="02000000000000000000" pitchFamily="2" charset="-78"/>
              </a:rPr>
              <a:t>ِ </a:t>
            </a:r>
            <a:r>
              <a:rPr lang="ar-SA" sz="2400" b="1" dirty="0">
                <a:solidFill>
                  <a:srgbClr val="FF0000"/>
                </a:solidFill>
                <a:cs typeface="KFGQPC Uthmanic Script HAFS" panose="02000000000000000000" pitchFamily="2" charset="-78"/>
              </a:rPr>
              <a:t>وَأَعۡلَمُ مَا تُبۡدُونَ وَمَا كُنتُمۡ تَكۡتُمُونَ </a:t>
            </a:r>
            <a:r>
              <a:rPr lang="ar-SA" sz="2400" dirty="0">
                <a:solidFill>
                  <a:schemeClr val="tx2"/>
                </a:solidFill>
                <a:cs typeface="KFGQPC Uthmanic Script HAFS" panose="02000000000000000000" pitchFamily="2" charset="-78"/>
              </a:rPr>
              <a:t>٣٣ وَإِذۡ قُلۡنَا لِلۡمَلَٰٓئِكَةِ </a:t>
            </a:r>
            <a:r>
              <a:rPr lang="ar-SA" sz="2400" b="1" dirty="0">
                <a:solidFill>
                  <a:srgbClr val="C00000"/>
                </a:solidFill>
                <a:cs typeface="KFGQPC Uthmanic Script HAFS" panose="02000000000000000000" pitchFamily="2" charset="-78"/>
              </a:rPr>
              <a:t>ٱسۡجُدُواْ لِأٓدَمَ </a:t>
            </a:r>
            <a:r>
              <a:rPr lang="ar-SA" sz="2400" dirty="0">
                <a:solidFill>
                  <a:schemeClr val="tx2"/>
                </a:solidFill>
                <a:cs typeface="KFGQPC Uthmanic Script HAFS" panose="02000000000000000000" pitchFamily="2" charset="-78"/>
              </a:rPr>
              <a:t>فَسَجَدُوٓاْ إِلَّآ إِبۡلِيسَ أَبَىٰ وَٱسۡتَكۡبَرَ وَكَانَ مِنَ ٱلۡكَٰفِرِينَ ٣٤ </a:t>
            </a:r>
            <a:endParaRPr lang="en-US" sz="2400" dirty="0">
              <a:solidFill>
                <a:schemeClr val="tx2"/>
              </a:solidFill>
              <a:cs typeface="KFGQPC Uthmanic Script HAFS" panose="02000000000000000000" pitchFamily="2" charset="-78"/>
            </a:endParaRPr>
          </a:p>
          <a:p>
            <a:pPr algn="just" rtl="1">
              <a:lnSpc>
                <a:spcPct val="150000"/>
              </a:lnSpc>
            </a:pPr>
            <a:endParaRPr lang="en-US" sz="2400" dirty="0">
              <a:cs typeface="KFGQPC Uthmanic Script HAFS" panose="02000000000000000000" pitchFamily="2" charset="-78"/>
            </a:endParaRPr>
          </a:p>
        </p:txBody>
      </p:sp>
      <p:cxnSp>
        <p:nvCxnSpPr>
          <p:cNvPr id="5" name="Straight Arrow Connector 4"/>
          <p:cNvCxnSpPr/>
          <p:nvPr/>
        </p:nvCxnSpPr>
        <p:spPr>
          <a:xfrm flipH="1">
            <a:off x="7528887" y="2975168"/>
            <a:ext cx="1002534"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11" name="Round Single Corner Rectangle 10"/>
          <p:cNvSpPr/>
          <p:nvPr/>
        </p:nvSpPr>
        <p:spPr>
          <a:xfrm>
            <a:off x="1402090" y="2493149"/>
            <a:ext cx="5927345" cy="914400"/>
          </a:xfrm>
          <a:prstGeom prst="round1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n-US" sz="1600" noProof="1">
                <a:solidFill>
                  <a:prstClr val="black"/>
                </a:solidFill>
              </a:rPr>
              <a:t>Kenapa menjadikan manusia khalifah, sementara ia adalah makhluk yang lemah, berbuat kerusakan dan menumpahkan darah??</a:t>
            </a:r>
          </a:p>
        </p:txBody>
      </p:sp>
      <p:sp>
        <p:nvSpPr>
          <p:cNvPr id="12" name="Round Single Corner Rectangle 11"/>
          <p:cNvSpPr/>
          <p:nvPr/>
        </p:nvSpPr>
        <p:spPr>
          <a:xfrm>
            <a:off x="242278" y="5735444"/>
            <a:ext cx="9162827" cy="995073"/>
          </a:xfrm>
          <a:prstGeom prst="round1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en-US" sz="1600" noProof="1">
                <a:solidFill>
                  <a:prstClr val="black"/>
                </a:solidFill>
              </a:rPr>
              <a:t>Adam As dihormati dikarenakan akal-nya, dimana akal itu letaknya di hati, ketika hatinya bergerak memikirkan ayat-ayat Allah, ia akan jatuh cinta.. Jika hati jatuh cinta, jangan ditanyakan apa amal yang bisa dibuat bagi para pencipta. Karena cinta mencipta keajaiban…</a:t>
            </a:r>
          </a:p>
        </p:txBody>
      </p:sp>
      <p:cxnSp>
        <p:nvCxnSpPr>
          <p:cNvPr id="13" name="Straight Arrow Connector 12"/>
          <p:cNvCxnSpPr/>
          <p:nvPr/>
        </p:nvCxnSpPr>
        <p:spPr>
          <a:xfrm flipH="1">
            <a:off x="9615902" y="6232981"/>
            <a:ext cx="1002534" cy="0"/>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 name="Rectangle 3"/>
          <p:cNvSpPr/>
          <p:nvPr/>
        </p:nvSpPr>
        <p:spPr>
          <a:xfrm>
            <a:off x="242278" y="1003794"/>
            <a:ext cx="3229336" cy="35560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noProof="1">
                <a:solidFill>
                  <a:prstClr val="black"/>
                </a:solidFill>
              </a:rPr>
              <a:t>QS. Al-Baqarah [2]: 30-34</a:t>
            </a:r>
          </a:p>
        </p:txBody>
      </p:sp>
    </p:spTree>
    <p:extLst>
      <p:ext uri="{BB962C8B-B14F-4D97-AF65-F5344CB8AC3E}">
        <p14:creationId xmlns:p14="http://schemas.microsoft.com/office/powerpoint/2010/main" val="2192272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812800"/>
            <a:ext cx="8172450" cy="1038225"/>
          </a:xfrm>
        </p:spPr>
        <p:txBody>
          <a:bodyPr>
            <a:normAutofit fontScale="90000"/>
          </a:bodyPr>
          <a:lstStyle/>
          <a:p>
            <a:pPr algn="ctr"/>
            <a:br>
              <a:rPr lang="en-MY" b="1" dirty="0"/>
            </a:br>
            <a:br>
              <a:rPr lang="en-MY" b="1" dirty="0"/>
            </a:br>
            <a:br>
              <a:rPr lang="en-MY" b="1" dirty="0"/>
            </a:br>
            <a:endParaRPr lang="en-US" sz="3600" dirty="0">
              <a:solidFill>
                <a:schemeClr val="accent3">
                  <a:lumMod val="75000"/>
                </a:schemeClr>
              </a:solidFill>
            </a:endParaRPr>
          </a:p>
        </p:txBody>
      </p:sp>
      <p:sp>
        <p:nvSpPr>
          <p:cNvPr id="3" name="Subtitle 2"/>
          <p:cNvSpPr>
            <a:spLocks noGrp="1"/>
          </p:cNvSpPr>
          <p:nvPr>
            <p:ph type="subTitle" idx="4294967295"/>
          </p:nvPr>
        </p:nvSpPr>
        <p:spPr>
          <a:xfrm>
            <a:off x="0" y="1331913"/>
            <a:ext cx="11382375" cy="4965700"/>
          </a:xfrm>
          <a:prstGeom prst="rect">
            <a:avLst/>
          </a:prstGeom>
          <a:gradFill>
            <a:gsLst>
              <a:gs pos="77890">
                <a:srgbClr val="F8DFBC"/>
              </a:gs>
              <a:gs pos="48685">
                <a:srgbClr val="D8E89C"/>
              </a:gs>
              <a:gs pos="70000">
                <a:schemeClr val="accent6">
                  <a:lumMod val="60000"/>
                  <a:lumOff val="40000"/>
                </a:schemeClr>
              </a:gs>
              <a:gs pos="35000">
                <a:schemeClr val="accent2">
                  <a:tint val="37000"/>
                  <a:satMod val="300000"/>
                </a:schemeClr>
              </a:gs>
              <a:gs pos="14159">
                <a:schemeClr val="tx2">
                  <a:lumMod val="25000"/>
                  <a:lumOff val="75000"/>
                </a:schemeClr>
              </a:gs>
              <a:gs pos="100000">
                <a:schemeClr val="accent4">
                  <a:lumMod val="40000"/>
                  <a:lumOff val="60000"/>
                </a:schemeClr>
              </a:gs>
            </a:gsLst>
            <a:lin ang="16200000" scaled="1"/>
          </a:gradFill>
        </p:spPr>
        <p:style>
          <a:lnRef idx="1">
            <a:schemeClr val="accent2"/>
          </a:lnRef>
          <a:fillRef idx="2">
            <a:schemeClr val="accent2"/>
          </a:fillRef>
          <a:effectRef idx="1">
            <a:schemeClr val="accent2"/>
          </a:effectRef>
          <a:fontRef idx="minor">
            <a:schemeClr val="dk1"/>
          </a:fontRef>
        </p:style>
        <p:txBody>
          <a:bodyPr>
            <a:normAutofit fontScale="25000" lnSpcReduction="20000"/>
          </a:bodyPr>
          <a:lstStyle/>
          <a:p>
            <a:pPr lvl="0" algn="just"/>
            <a:endParaRPr lang="en-MY" sz="8000" b="1" dirty="0">
              <a:solidFill>
                <a:schemeClr val="accent2">
                  <a:lumMod val="75000"/>
                </a:schemeClr>
              </a:solidFill>
              <a:cs typeface="KFGQPC Uthmanic Script HAFS" panose="02000000000000000000" pitchFamily="2" charset="-78"/>
            </a:endParaRPr>
          </a:p>
          <a:p>
            <a:pPr marL="0" lvl="0" indent="0" algn="just">
              <a:buNone/>
            </a:pPr>
            <a:r>
              <a:rPr lang="ar-SA" sz="8000" b="1" dirty="0">
                <a:solidFill>
                  <a:schemeClr val="tx2"/>
                </a:solidFill>
                <a:cs typeface="KFGQPC Uthmanic Script HAFS" panose="02000000000000000000" pitchFamily="2" charset="-78"/>
              </a:rPr>
              <a:t>۰</a:t>
            </a:r>
            <a:r>
              <a:rPr lang="en-MY" sz="8000" b="1" dirty="0">
                <a:solidFill>
                  <a:schemeClr val="tx2"/>
                </a:solidFill>
                <a:cs typeface="KFGQPC Uthmanic Script HAFS" panose="02000000000000000000" pitchFamily="2" charset="-78"/>
              </a:rPr>
              <a:t>  </a:t>
            </a:r>
            <a:r>
              <a:rPr lang="en-MY" sz="8000" b="1" dirty="0">
                <a:solidFill>
                  <a:schemeClr val="tx2"/>
                </a:solidFill>
              </a:rPr>
              <a:t>MEREKA DIPAKSA BERIBADAH</a:t>
            </a:r>
            <a:endParaRPr lang="en-US" sz="8000" dirty="0">
              <a:solidFill>
                <a:schemeClr val="tx2"/>
              </a:solidFill>
            </a:endParaRPr>
          </a:p>
          <a:p>
            <a:pPr marL="0" lvl="0" indent="0" algn="just">
              <a:buNone/>
            </a:pPr>
            <a:r>
              <a:rPr lang="ar-SA" sz="8000" b="1" dirty="0">
                <a:solidFill>
                  <a:schemeClr val="tx2"/>
                </a:solidFill>
                <a:cs typeface="KFGQPC Uthmanic Script HAFS" panose="02000000000000000000" pitchFamily="2" charset="-78"/>
              </a:rPr>
              <a:t>۰</a:t>
            </a:r>
            <a:r>
              <a:rPr lang="en-MY" sz="8000" b="1" dirty="0">
                <a:solidFill>
                  <a:schemeClr val="tx2"/>
                </a:solidFill>
                <a:cs typeface="KFGQPC Uthmanic Script HAFS" panose="02000000000000000000" pitchFamily="2" charset="-78"/>
              </a:rPr>
              <a:t> </a:t>
            </a:r>
            <a:r>
              <a:rPr lang="ar-SA" sz="8000" b="1" dirty="0">
                <a:solidFill>
                  <a:schemeClr val="tx2"/>
                </a:solidFill>
                <a:cs typeface="KFGQPC Uthmanic Script HAFS" panose="02000000000000000000" pitchFamily="2" charset="-78"/>
              </a:rPr>
              <a:t> </a:t>
            </a:r>
            <a:r>
              <a:rPr lang="en-MY" sz="8000" b="1" dirty="0">
                <a:solidFill>
                  <a:schemeClr val="tx2"/>
                </a:solidFill>
              </a:rPr>
              <a:t>IBADAH </a:t>
            </a:r>
            <a:r>
              <a:rPr lang="en-MY" sz="8000" b="1" noProof="1">
                <a:solidFill>
                  <a:schemeClr val="tx2"/>
                </a:solidFill>
              </a:rPr>
              <a:t>itu adalah </a:t>
            </a:r>
            <a:r>
              <a:rPr lang="en-MY" sz="8000" b="1" dirty="0">
                <a:solidFill>
                  <a:schemeClr val="tx2"/>
                </a:solidFill>
              </a:rPr>
              <a:t>IKUT ATURAN… MENJALANI PERINTAH ALLAH MENJAHUI LARANGANNYA..</a:t>
            </a:r>
            <a:endParaRPr lang="en-US" sz="8000" dirty="0">
              <a:solidFill>
                <a:schemeClr val="tx2"/>
              </a:solidFill>
            </a:endParaRPr>
          </a:p>
          <a:p>
            <a:pPr marL="0" lvl="0" indent="0" algn="just">
              <a:buNone/>
            </a:pPr>
            <a:endParaRPr lang="en-MY" sz="8000" b="1" dirty="0">
              <a:solidFill>
                <a:schemeClr val="tx2"/>
              </a:solidFill>
            </a:endParaRPr>
          </a:p>
          <a:p>
            <a:pPr marL="0" lvl="0" indent="0" algn="just">
              <a:buNone/>
            </a:pPr>
            <a:r>
              <a:rPr lang="ar-SA" sz="8000" b="1" dirty="0">
                <a:solidFill>
                  <a:schemeClr val="tx2"/>
                </a:solidFill>
                <a:cs typeface="KFGQPC Uthmanic Script HAFS" panose="02000000000000000000" pitchFamily="2" charset="-78"/>
              </a:rPr>
              <a:t>۰ </a:t>
            </a:r>
            <a:r>
              <a:rPr lang="en-MY" sz="8000" b="1" dirty="0">
                <a:solidFill>
                  <a:schemeClr val="tx2"/>
                </a:solidFill>
                <a:cs typeface="KFGQPC Uthmanic Script HAFS" panose="02000000000000000000" pitchFamily="2" charset="-78"/>
              </a:rPr>
              <a:t> </a:t>
            </a:r>
            <a:r>
              <a:rPr lang="en-MY" sz="8000" b="1" dirty="0">
                <a:solidFill>
                  <a:schemeClr val="tx2"/>
                </a:solidFill>
              </a:rPr>
              <a:t>QS. AL-ISRAA’ [17]: 44</a:t>
            </a:r>
          </a:p>
          <a:p>
            <a:pPr marL="0" lvl="0" indent="0" algn="just">
              <a:buNone/>
            </a:pPr>
            <a:endParaRPr lang="en-US" sz="8000" dirty="0">
              <a:solidFill>
                <a:schemeClr val="tx2"/>
              </a:solidFill>
            </a:endParaRPr>
          </a:p>
          <a:p>
            <a:pPr marL="0" indent="0" algn="r" rtl="1">
              <a:buNone/>
            </a:pPr>
            <a:r>
              <a:rPr lang="ar-SA" sz="12800" dirty="0">
                <a:solidFill>
                  <a:schemeClr val="tx2"/>
                </a:solidFill>
                <a:cs typeface="KFGQPC Uthmanic Script HAFS" panose="02000000000000000000" pitchFamily="2" charset="-78"/>
              </a:rPr>
              <a:t>وَإِن مِّن شَيۡءٍ إِلَّا يُسَبِّحُ بِحَمۡدِهِۦ وَلَٰكِن لَّا تَفۡقَهُونَ تَسۡبِيحَهُمۡۚ إِنَّهُۥ كَانَ حَلِيمًا غَفُورٗا</a:t>
            </a:r>
            <a:r>
              <a:rPr lang="en-MY" sz="12800" dirty="0">
                <a:solidFill>
                  <a:schemeClr val="tx2"/>
                </a:solidFill>
                <a:cs typeface="KFGQPC Uthmanic Script HAFS" panose="02000000000000000000" pitchFamily="2" charset="-78"/>
              </a:rPr>
              <a:t>.</a:t>
            </a:r>
            <a:r>
              <a:rPr lang="ar-SA" sz="12800" dirty="0">
                <a:solidFill>
                  <a:schemeClr val="tx2"/>
                </a:solidFill>
                <a:cs typeface="KFGQPC Uthmanic Script HAFS" panose="02000000000000000000" pitchFamily="2" charset="-78"/>
              </a:rPr>
              <a:t> </a:t>
            </a:r>
            <a:endParaRPr lang="ar-SA" sz="9600" noProof="1">
              <a:solidFill>
                <a:schemeClr val="tx2"/>
              </a:solidFill>
              <a:latin typeface="Arial" panose="020B0604020202020204" pitchFamily="34" charset="0"/>
            </a:endParaRPr>
          </a:p>
          <a:p>
            <a:pPr marL="0" indent="0" algn="r" rtl="1">
              <a:buNone/>
            </a:pPr>
            <a:endParaRPr lang="en-US" sz="9600" noProof="1">
              <a:solidFill>
                <a:schemeClr val="tx2"/>
              </a:solidFill>
              <a:latin typeface="Arial" panose="020B0604020202020204" pitchFamily="34" charset="0"/>
              <a:ea typeface="Calibri" panose="020F0502020204030204" pitchFamily="34" charset="0"/>
            </a:endParaRPr>
          </a:p>
          <a:p>
            <a:pPr marL="0" indent="0" algn="just">
              <a:lnSpc>
                <a:spcPct val="170000"/>
              </a:lnSpc>
              <a:buNone/>
            </a:pPr>
            <a:r>
              <a:rPr lang="en-US" sz="9600" noProof="1">
                <a:solidFill>
                  <a:schemeClr val="tx2"/>
                </a:solidFill>
                <a:latin typeface="Arial" panose="020B0604020202020204" pitchFamily="34" charset="0"/>
                <a:ea typeface="Calibri" panose="020F0502020204030204" pitchFamily="34" charset="0"/>
              </a:rPr>
              <a:t>“</a:t>
            </a:r>
            <a:r>
              <a:rPr lang="en-US" sz="8000" noProof="1">
                <a:solidFill>
                  <a:schemeClr val="tx2"/>
                </a:solidFill>
                <a:latin typeface="Arial" panose="020B0604020202020204" pitchFamily="34" charset="0"/>
                <a:ea typeface="Calibri" panose="020F0502020204030204" pitchFamily="34" charset="0"/>
              </a:rPr>
              <a:t>Dan tak ada suatupun melainkan bertasbih dengan memuji-Nya, tetapi kamu sekalian tidak mengerti tasbih mereka. Sesungguhnya Dia adalah Maha Penyantun lagi Maha </a:t>
            </a:r>
            <a:r>
              <a:rPr lang="en-US" sz="8000" dirty="0">
                <a:solidFill>
                  <a:schemeClr val="tx2"/>
                </a:solidFill>
                <a:latin typeface="Arial" panose="020B0604020202020204" pitchFamily="34" charset="0"/>
                <a:ea typeface="Calibri" panose="020F0502020204030204" pitchFamily="34" charset="0"/>
              </a:rPr>
              <a:t>Pengampun.”</a:t>
            </a:r>
            <a:endParaRPr lang="en-MY" sz="8000" dirty="0">
              <a:solidFill>
                <a:schemeClr val="tx2"/>
              </a:solidFill>
              <a:cs typeface="KFGQPC Uthmanic Script HAFS" panose="02000000000000000000" pitchFamily="2" charset="-78"/>
            </a:endParaRPr>
          </a:p>
          <a:p>
            <a:pPr algn="just" rtl="1">
              <a:lnSpc>
                <a:spcPct val="170000"/>
              </a:lnSpc>
            </a:pPr>
            <a:endParaRPr lang="en-US" sz="11200" dirty="0">
              <a:solidFill>
                <a:schemeClr val="tx2"/>
              </a:solidFill>
              <a:cs typeface="KFGQPC Uthmanic Script HAFS" panose="02000000000000000000" pitchFamily="2" charset="-78"/>
            </a:endParaRPr>
          </a:p>
          <a:p>
            <a:pPr marL="0" indent="0" algn="just" rtl="1">
              <a:buNone/>
            </a:pPr>
            <a:endParaRPr lang="en-US" sz="8000" dirty="0">
              <a:solidFill>
                <a:schemeClr val="tx2"/>
              </a:solidFill>
            </a:endParaRPr>
          </a:p>
          <a:p>
            <a:endParaRPr lang="en-US" dirty="0"/>
          </a:p>
        </p:txBody>
      </p:sp>
      <p:sp>
        <p:nvSpPr>
          <p:cNvPr id="4" name="TextBox 3"/>
          <p:cNvSpPr txBox="1"/>
          <p:nvPr/>
        </p:nvSpPr>
        <p:spPr>
          <a:xfrm>
            <a:off x="2048809" y="245117"/>
            <a:ext cx="8254385" cy="923330"/>
          </a:xfrm>
          <a:prstGeom prst="rect">
            <a:avLst/>
          </a:prstGeom>
          <a:ln/>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MY" sz="3600" b="1" dirty="0">
                <a:ln w="9525">
                  <a:solidFill>
                    <a:schemeClr val="bg1"/>
                  </a:solidFill>
                  <a:prstDash val="solid"/>
                </a:ln>
                <a:solidFill>
                  <a:schemeClr val="tx2"/>
                </a:solidFill>
                <a:effectLst>
                  <a:outerShdw blurRad="12700" dist="38100" dir="2700000" algn="tl" rotWithShape="0">
                    <a:schemeClr val="bg1">
                      <a:lumMod val="50000"/>
                    </a:schemeClr>
                  </a:outerShdw>
                </a:effectLst>
                <a:latin typeface="Algerian" panose="04020705040A02060702" pitchFamily="82" charset="0"/>
              </a:rPr>
              <a:t>IBADAH ALAM SEMESTA</a:t>
            </a:r>
            <a:br>
              <a:rPr lang="en-US" sz="3600" b="1" dirty="0">
                <a:solidFill>
                  <a:schemeClr val="tx2"/>
                </a:solidFill>
              </a:rPr>
            </a:br>
            <a:r>
              <a:rPr lang="en-MY" b="1" dirty="0">
                <a:solidFill>
                  <a:schemeClr val="accent3">
                    <a:lumMod val="75000"/>
                  </a:schemeClr>
                </a:solidFill>
              </a:rPr>
              <a:t> </a:t>
            </a:r>
            <a:endParaRPr lang="en-US" b="1" dirty="0"/>
          </a:p>
        </p:txBody>
      </p:sp>
    </p:spTree>
    <p:extLst>
      <p:ext uri="{BB962C8B-B14F-4D97-AF65-F5344CB8AC3E}">
        <p14:creationId xmlns:p14="http://schemas.microsoft.com/office/powerpoint/2010/main" val="9248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8754" y="101760"/>
            <a:ext cx="9284381" cy="663616"/>
          </a:xfrm>
        </p:spPr>
        <p:txBody>
          <a:bodyPr>
            <a:normAutofit/>
          </a:bodyPr>
          <a:lstStyle/>
          <a:p>
            <a:r>
              <a:rPr lang="en-MY" sz="3200" b="1" dirty="0">
                <a:latin typeface="Algerian" panose="04020705040A02060702" pitchFamily="82" charset="0"/>
              </a:rPr>
              <a:t>TUJUH SURAT YG DIAWALI DENGAN TASBIH</a:t>
            </a:r>
            <a:endParaRPr lang="en-US" sz="3200" dirty="0">
              <a:latin typeface="Algerian" panose="04020705040A02060702" pitchFamily="82" charset="0"/>
            </a:endParaRPr>
          </a:p>
        </p:txBody>
      </p:sp>
      <p:sp>
        <p:nvSpPr>
          <p:cNvPr id="3" name="Content Placeholder 2"/>
          <p:cNvSpPr>
            <a:spLocks noGrp="1"/>
          </p:cNvSpPr>
          <p:nvPr>
            <p:ph idx="1"/>
          </p:nvPr>
        </p:nvSpPr>
        <p:spPr>
          <a:xfrm>
            <a:off x="341669" y="1238491"/>
            <a:ext cx="4079861" cy="2824223"/>
          </a:xfrm>
        </p:spPr>
        <p:txBody>
          <a:bodyPr/>
          <a:lstStyle/>
          <a:p>
            <a:pPr marL="0" lvl="0" indent="0" algn="just">
              <a:buNone/>
            </a:pPr>
            <a:r>
              <a:rPr lang="en-MY" b="1" dirty="0">
                <a:solidFill>
                  <a:schemeClr val="accent2">
                    <a:lumMod val="75000"/>
                  </a:schemeClr>
                </a:solidFill>
              </a:rPr>
              <a:t>					</a:t>
            </a:r>
            <a:endParaRPr lang="en-US" dirty="0">
              <a:solidFill>
                <a:schemeClr val="accent2">
                  <a:lumMod val="75000"/>
                </a:schemeClr>
              </a:solidFill>
            </a:endParaRPr>
          </a:p>
          <a:p>
            <a:pPr marL="0" lvl="0" indent="0" algn="just">
              <a:buNone/>
            </a:pPr>
            <a:r>
              <a:rPr lang="en-MY" b="1" dirty="0">
                <a:solidFill>
                  <a:schemeClr val="accent2">
                    <a:lumMod val="75000"/>
                  </a:schemeClr>
                </a:solidFill>
              </a:rPr>
              <a:t>		</a:t>
            </a:r>
            <a:endParaRPr lang="en-US" dirty="0"/>
          </a:p>
        </p:txBody>
      </p:sp>
      <p:graphicFrame>
        <p:nvGraphicFramePr>
          <p:cNvPr id="4" name="Diagram 3"/>
          <p:cNvGraphicFramePr/>
          <p:nvPr>
            <p:extLst>
              <p:ext uri="{D42A27DB-BD31-4B8C-83A1-F6EECF244321}">
                <p14:modId xmlns:p14="http://schemas.microsoft.com/office/powerpoint/2010/main" val="3140321113"/>
              </p:ext>
            </p:extLst>
          </p:nvPr>
        </p:nvGraphicFramePr>
        <p:xfrm>
          <a:off x="434434" y="1336876"/>
          <a:ext cx="11209864" cy="54516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557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114300" y="15010"/>
          <a:ext cx="11938000" cy="6685651"/>
        </p:xfrm>
        <a:graphic>
          <a:graphicData uri="http://schemas.openxmlformats.org/drawingml/2006/table">
            <a:tbl>
              <a:tblPr rtl="1" firstRow="1" firstCol="1" bandRow="1"/>
              <a:tblGrid>
                <a:gridCol w="1915381">
                  <a:extLst>
                    <a:ext uri="{9D8B030D-6E8A-4147-A177-3AD203B41FA5}">
                      <a16:colId xmlns:a16="http://schemas.microsoft.com/office/drawing/2014/main" val="20000"/>
                    </a:ext>
                  </a:extLst>
                </a:gridCol>
                <a:gridCol w="8462406">
                  <a:extLst>
                    <a:ext uri="{9D8B030D-6E8A-4147-A177-3AD203B41FA5}">
                      <a16:colId xmlns:a16="http://schemas.microsoft.com/office/drawing/2014/main" val="20001"/>
                    </a:ext>
                  </a:extLst>
                </a:gridCol>
                <a:gridCol w="1560213">
                  <a:extLst>
                    <a:ext uri="{9D8B030D-6E8A-4147-A177-3AD203B41FA5}">
                      <a16:colId xmlns:a16="http://schemas.microsoft.com/office/drawing/2014/main" val="20002"/>
                    </a:ext>
                  </a:extLst>
                </a:gridCol>
              </a:tblGrid>
              <a:tr h="385954">
                <a:tc>
                  <a:txBody>
                    <a:bodyPr/>
                    <a:lstStyle/>
                    <a:p>
                      <a:pPr marL="457200" algn="r" rtl="1">
                        <a:lnSpc>
                          <a:spcPct val="107000"/>
                        </a:lnSpc>
                        <a:spcAft>
                          <a:spcPts val="0"/>
                        </a:spcAft>
                        <a:tabLst>
                          <a:tab pos="5509895" algn="l"/>
                        </a:tabLst>
                      </a:pPr>
                      <a:r>
                        <a:rPr lang="ar-SA" sz="24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السورة</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ctr" rtl="1">
                        <a:lnSpc>
                          <a:spcPct val="107000"/>
                        </a:lnSpc>
                        <a:spcAft>
                          <a:spcPts val="0"/>
                        </a:spcAft>
                        <a:tabLst>
                          <a:tab pos="5509895" algn="l"/>
                        </a:tabLst>
                      </a:pPr>
                      <a:r>
                        <a:rPr lang="ar-SA" sz="24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الاية</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r" rtl="1">
                        <a:lnSpc>
                          <a:spcPct val="107000"/>
                        </a:lnSpc>
                        <a:spcAft>
                          <a:spcPts val="0"/>
                        </a:spcAft>
                        <a:tabLst>
                          <a:tab pos="5509895" algn="l"/>
                        </a:tabLst>
                      </a:pPr>
                      <a:r>
                        <a:rPr lang="ar-SA" sz="18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 </a:t>
                      </a:r>
                      <a:endParaRPr lang="en-US" sz="18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0000"/>
                  </a:ext>
                </a:extLst>
              </a:tr>
              <a:tr h="867589">
                <a:tc>
                  <a:txBody>
                    <a:bodyPr/>
                    <a:lstStyle/>
                    <a:p>
                      <a:pPr marL="457200" algn="r" rtl="1">
                        <a:lnSpc>
                          <a:spcPct val="107000"/>
                        </a:lnSpc>
                        <a:spcAft>
                          <a:spcPts val="0"/>
                        </a:spcAft>
                        <a:tabLst>
                          <a:tab pos="5509895" algn="l"/>
                        </a:tabLst>
                      </a:pPr>
                      <a:r>
                        <a:rPr lang="ar-SA" sz="2400" b="1">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الحديد: 57</a:t>
                      </a:r>
                      <a:endParaRPr lang="en-US" sz="240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r" rtl="1">
                        <a:lnSpc>
                          <a:spcPct val="150000"/>
                        </a:lnSpc>
                        <a:spcAft>
                          <a:spcPts val="0"/>
                        </a:spcAft>
                        <a:tabLst>
                          <a:tab pos="5509895" algn="l"/>
                        </a:tabLst>
                      </a:pPr>
                      <a:r>
                        <a:rPr lang="ar-SA" sz="2400" u="none" dirty="0">
                          <a:solidFill>
                            <a:srgbClr val="FF0000"/>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سَبَّحَ  </a:t>
                      </a:r>
                      <a:r>
                        <a:rPr lang="ar-SA" sz="2400" dirty="0">
                          <a:solidFill>
                            <a:schemeClr val="tx2"/>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لِلَّهِ مَا فِي ٱلسَّمَٰوَٰتِ وَٱلۡأَرۡضِۖ وَهُوَ ٱلۡعَزِيزُ ٱلۡحَكِيمُ ١ </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p>
                      <a:pPr marL="457200" algn="l" rtl="0">
                        <a:lnSpc>
                          <a:spcPct val="150000"/>
                        </a:lnSpc>
                        <a:spcAft>
                          <a:spcPts val="0"/>
                        </a:spcAft>
                        <a:tabLst>
                          <a:tab pos="5509895" algn="l"/>
                        </a:tabLst>
                      </a:pPr>
                      <a:r>
                        <a:rPr lang="en-US" sz="16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PAST (WAKTU &amp; PELAKU)</a:t>
                      </a: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r" rtl="1">
                        <a:lnSpc>
                          <a:spcPct val="107000"/>
                        </a:lnSpc>
                        <a:spcAft>
                          <a:spcPts val="0"/>
                        </a:spcAft>
                        <a:tabLst>
                          <a:tab pos="5509895" algn="l"/>
                        </a:tabLst>
                      </a:pPr>
                      <a:endParaRPr lang="en-US" sz="18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p>
                      <a:pPr marL="457200" algn="r" rtl="1">
                        <a:lnSpc>
                          <a:spcPct val="107000"/>
                        </a:lnSpc>
                        <a:spcAft>
                          <a:spcPts val="0"/>
                        </a:spcAft>
                        <a:tabLst>
                          <a:tab pos="5509895" algn="l"/>
                        </a:tabLst>
                      </a:pPr>
                      <a:r>
                        <a:rPr lang="ar-SA" sz="18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ماض</a:t>
                      </a:r>
                      <a:endParaRPr lang="en-US" sz="18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0001"/>
                  </a:ext>
                </a:extLst>
              </a:tr>
              <a:tr h="867589">
                <a:tc>
                  <a:txBody>
                    <a:bodyPr/>
                    <a:lstStyle/>
                    <a:p>
                      <a:pPr marL="457200" algn="r" rtl="1">
                        <a:lnSpc>
                          <a:spcPct val="107000"/>
                        </a:lnSpc>
                        <a:spcAft>
                          <a:spcPts val="0"/>
                        </a:spcAft>
                        <a:tabLst>
                          <a:tab pos="5509895" algn="l"/>
                        </a:tabLst>
                      </a:pPr>
                      <a:r>
                        <a:rPr lang="ar-SA" sz="2400" b="1" dirty="0">
                          <a:solidFill>
                            <a:schemeClr val="tx1"/>
                          </a:solidFill>
                          <a:effectLst/>
                          <a:latin typeface="Calibri" panose="020F0502020204030204" pitchFamily="34" charset="0"/>
                          <a:ea typeface="Calibri" panose="020F0502020204030204" pitchFamily="34" charset="0"/>
                          <a:cs typeface="KFGQPC Uthmanic Script HAFS" panose="02000000000000000000" pitchFamily="2" charset="-78"/>
                        </a:rPr>
                        <a:t>الحشر:59</a:t>
                      </a:r>
                      <a:r>
                        <a:rPr lang="ar-SA" sz="24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    </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just" rtl="1">
                        <a:lnSpc>
                          <a:spcPct val="150000"/>
                        </a:lnSpc>
                        <a:spcAft>
                          <a:spcPts val="0"/>
                        </a:spcAft>
                        <a:tabLst>
                          <a:tab pos="5509895" algn="l"/>
                        </a:tabLst>
                      </a:pPr>
                      <a:r>
                        <a:rPr lang="ar-SA" sz="2400" u="none" dirty="0">
                          <a:solidFill>
                            <a:srgbClr val="FF0000"/>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سَبَّحَ</a:t>
                      </a:r>
                      <a:r>
                        <a:rPr lang="ar-SA" sz="2400" u="none" dirty="0">
                          <a:solidFill>
                            <a:schemeClr val="tx2"/>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 ل</a:t>
                      </a:r>
                      <a:r>
                        <a:rPr lang="ar-SA" sz="2400" dirty="0">
                          <a:solidFill>
                            <a:schemeClr val="tx2"/>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ِلَّهِ مَا فِي ٱلسَّمَٰوَٰتِ وَمَا فِي ٱلۡأَرۡضِۖ وَهُوَ ٱلۡعَزِيزُ ٱلۡحَكِيمُ ١ </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p>
                      <a:pPr marL="457200" algn="just" rtl="0">
                        <a:lnSpc>
                          <a:spcPct val="150000"/>
                        </a:lnSpc>
                        <a:spcAft>
                          <a:spcPts val="0"/>
                        </a:spcAft>
                        <a:tabLst>
                          <a:tab pos="5509895" algn="l"/>
                        </a:tabLst>
                      </a:pPr>
                      <a:r>
                        <a:rPr lang="en-US" sz="1600" dirty="0">
                          <a:solidFill>
                            <a:schemeClr val="tx2"/>
                          </a:solidFill>
                          <a:effectLst/>
                          <a:latin typeface="Cambria" panose="02040503050406030204" pitchFamily="18" charset="0"/>
                          <a:ea typeface="Calibri" panose="020F0502020204030204" pitchFamily="34" charset="0"/>
                          <a:cs typeface="KFGQPC Uthmanic Script HAFS" panose="02000000000000000000" pitchFamily="2" charset="-78"/>
                        </a:rPr>
                        <a:t>PAST (WAKTU &amp; PELAKU)</a:t>
                      </a:r>
                      <a:endParaRPr lang="en-US" sz="16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r" rtl="1">
                        <a:lnSpc>
                          <a:spcPct val="107000"/>
                        </a:lnSpc>
                        <a:spcAft>
                          <a:spcPts val="0"/>
                        </a:spcAft>
                        <a:tabLst>
                          <a:tab pos="5509895" algn="l"/>
                        </a:tabLst>
                      </a:pPr>
                      <a:r>
                        <a:rPr lang="ar-SA" sz="1800" b="1">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ماض</a:t>
                      </a:r>
                      <a:endParaRPr lang="en-US" sz="180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0002"/>
                  </a:ext>
                </a:extLst>
              </a:tr>
              <a:tr h="867589">
                <a:tc>
                  <a:txBody>
                    <a:bodyPr/>
                    <a:lstStyle/>
                    <a:p>
                      <a:pPr marL="457200" algn="r" rtl="1">
                        <a:lnSpc>
                          <a:spcPct val="107000"/>
                        </a:lnSpc>
                        <a:spcAft>
                          <a:spcPts val="0"/>
                        </a:spcAft>
                        <a:tabLst>
                          <a:tab pos="5509895" algn="l"/>
                        </a:tabLst>
                      </a:pPr>
                      <a:r>
                        <a:rPr lang="ar-SA" sz="24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الصف </a:t>
                      </a:r>
                      <a:r>
                        <a:rPr lang="en-MY" sz="24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a:t>
                      </a:r>
                      <a:r>
                        <a:rPr lang="ar-SA" sz="24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61</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just" rtl="1">
                        <a:lnSpc>
                          <a:spcPct val="150000"/>
                        </a:lnSpc>
                        <a:spcAft>
                          <a:spcPts val="0"/>
                        </a:spcAft>
                        <a:tabLst>
                          <a:tab pos="5509895" algn="l"/>
                        </a:tabLst>
                      </a:pPr>
                      <a:r>
                        <a:rPr lang="ar-SA" sz="2400" u="none" dirty="0">
                          <a:solidFill>
                            <a:srgbClr val="FF0000"/>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سَبَّحَ</a:t>
                      </a:r>
                      <a:r>
                        <a:rPr lang="ar-SA" sz="2400" dirty="0">
                          <a:solidFill>
                            <a:schemeClr val="tx2"/>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 لِلَّهِ مَا فِي ٱلسَّمَٰوَٰتِ وَمَا فِي ٱلۡأَرۡضِۖ وَهُوَ ٱلۡعَزِيزُ ٱلۡحَكِيمُ ١ </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p>
                      <a:pPr marL="457200" algn="just" rtl="0">
                        <a:lnSpc>
                          <a:spcPct val="150000"/>
                        </a:lnSpc>
                        <a:spcAft>
                          <a:spcPts val="0"/>
                        </a:spcAft>
                        <a:tabLst>
                          <a:tab pos="5509895" algn="l"/>
                        </a:tabLst>
                      </a:pPr>
                      <a:r>
                        <a:rPr lang="en-US" sz="1600" dirty="0">
                          <a:solidFill>
                            <a:schemeClr val="tx2"/>
                          </a:solidFill>
                          <a:effectLst/>
                          <a:latin typeface="Cambria" panose="02040503050406030204" pitchFamily="18" charset="0"/>
                          <a:ea typeface="Calibri" panose="020F0502020204030204" pitchFamily="34" charset="0"/>
                          <a:cs typeface="KFGQPC Uthmanic Script HAFS" panose="02000000000000000000" pitchFamily="2" charset="-78"/>
                        </a:rPr>
                        <a:t>PAST (WAKTU &amp; PELAKU)</a:t>
                      </a:r>
                      <a:endParaRPr lang="en-US" sz="16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r" rtl="1">
                        <a:lnSpc>
                          <a:spcPct val="107000"/>
                        </a:lnSpc>
                        <a:spcAft>
                          <a:spcPts val="0"/>
                        </a:spcAft>
                        <a:tabLst>
                          <a:tab pos="5509895" algn="l"/>
                        </a:tabLst>
                      </a:pPr>
                      <a:r>
                        <a:rPr lang="ar-SA" sz="18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ماض</a:t>
                      </a:r>
                      <a:endParaRPr lang="en-US" sz="18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0003"/>
                  </a:ext>
                </a:extLst>
              </a:tr>
              <a:tr h="867589">
                <a:tc>
                  <a:txBody>
                    <a:bodyPr/>
                    <a:lstStyle/>
                    <a:p>
                      <a:pPr marL="457200" algn="r" rtl="1">
                        <a:lnSpc>
                          <a:spcPct val="107000"/>
                        </a:lnSpc>
                        <a:spcAft>
                          <a:spcPts val="0"/>
                        </a:spcAft>
                        <a:tabLst>
                          <a:tab pos="5509895" algn="l"/>
                        </a:tabLst>
                      </a:pPr>
                      <a:r>
                        <a:rPr lang="ar-SA" sz="24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الجمعة: 62</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just" rtl="1">
                        <a:lnSpc>
                          <a:spcPct val="150000"/>
                        </a:lnSpc>
                        <a:spcAft>
                          <a:spcPts val="0"/>
                        </a:spcAft>
                        <a:tabLst>
                          <a:tab pos="5509895" algn="l"/>
                        </a:tabLst>
                      </a:pPr>
                      <a:r>
                        <a:rPr lang="ar-SA" sz="2400" u="sng" dirty="0">
                          <a:solidFill>
                            <a:srgbClr val="002060"/>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ي</a:t>
                      </a:r>
                      <a:r>
                        <a:rPr lang="ar-SA" sz="2400" u="none" dirty="0">
                          <a:solidFill>
                            <a:srgbClr val="002060"/>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ُسَبِّح</a:t>
                      </a:r>
                      <a:r>
                        <a:rPr lang="ar-SA" sz="2400" u="none" dirty="0">
                          <a:solidFill>
                            <a:srgbClr val="FF0000"/>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a:t>
                      </a:r>
                      <a:r>
                        <a:rPr lang="ar-SA" sz="2400" u="none" dirty="0">
                          <a:solidFill>
                            <a:schemeClr val="tx2"/>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 لِلَّهِ </a:t>
                      </a:r>
                      <a:r>
                        <a:rPr lang="ar-SA" sz="2400" dirty="0">
                          <a:solidFill>
                            <a:schemeClr val="tx2"/>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مَا فِي ٱلسَّمَٰوَٰتِ وَمَا فِي ٱلۡأَرۡضِ ٱلۡمَلِكِ ٱلۡقُدُّوسِ ٱلۡعَزِيزِ ٱلۡحَكِيمِ ١ </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p>
                      <a:pPr marL="457200" algn="l" rtl="0">
                        <a:lnSpc>
                          <a:spcPct val="150000"/>
                        </a:lnSpc>
                        <a:spcAft>
                          <a:spcPts val="0"/>
                        </a:spcAft>
                        <a:tabLst>
                          <a:tab pos="5509895" algn="l"/>
                        </a:tabLst>
                      </a:pPr>
                      <a:r>
                        <a:rPr lang="en-US" sz="1600" dirty="0">
                          <a:solidFill>
                            <a:schemeClr val="tx2"/>
                          </a:solidFill>
                          <a:effectLst/>
                          <a:latin typeface="Cambria" panose="02040503050406030204" pitchFamily="18" charset="0"/>
                          <a:ea typeface="Calibri" panose="020F0502020204030204" pitchFamily="34" charset="0"/>
                          <a:cs typeface="KFGQPC Uthmanic Script HAFS" panose="02000000000000000000" pitchFamily="2" charset="-78"/>
                        </a:rPr>
                        <a:t>PRESENT, CONTINOUS &amp; FUTURE-- (WAKTU &amp; PELAKU)</a:t>
                      </a:r>
                      <a:endParaRPr lang="en-US" sz="16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r" rtl="1">
                        <a:lnSpc>
                          <a:spcPct val="107000"/>
                        </a:lnSpc>
                        <a:spcAft>
                          <a:spcPts val="0"/>
                        </a:spcAft>
                        <a:tabLst>
                          <a:tab pos="5509895" algn="l"/>
                        </a:tabLst>
                      </a:pPr>
                      <a:r>
                        <a:rPr lang="ar-SA" sz="1800" b="1">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مضارع</a:t>
                      </a:r>
                      <a:endParaRPr lang="en-US" sz="180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0004"/>
                  </a:ext>
                </a:extLst>
              </a:tr>
              <a:tr h="867589">
                <a:tc>
                  <a:txBody>
                    <a:bodyPr/>
                    <a:lstStyle/>
                    <a:p>
                      <a:pPr marL="457200" algn="r" rtl="1">
                        <a:lnSpc>
                          <a:spcPct val="107000"/>
                        </a:lnSpc>
                        <a:spcAft>
                          <a:spcPts val="0"/>
                        </a:spcAft>
                        <a:tabLst>
                          <a:tab pos="5509895" algn="l"/>
                        </a:tabLst>
                      </a:pPr>
                      <a:r>
                        <a:rPr lang="ar-SA" sz="24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التغابن: 64</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just" rtl="1">
                        <a:lnSpc>
                          <a:spcPct val="150000"/>
                        </a:lnSpc>
                        <a:spcAft>
                          <a:spcPts val="0"/>
                        </a:spcAft>
                        <a:tabLst>
                          <a:tab pos="5509895" algn="l"/>
                        </a:tabLst>
                      </a:pPr>
                      <a:r>
                        <a:rPr lang="ar-SA" sz="2400" u="sng" dirty="0">
                          <a:solidFill>
                            <a:srgbClr val="002060"/>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ي</a:t>
                      </a:r>
                      <a:r>
                        <a:rPr lang="ar-SA" sz="2400" u="none" dirty="0">
                          <a:solidFill>
                            <a:srgbClr val="002060"/>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ُسَبِّحُ</a:t>
                      </a:r>
                      <a:r>
                        <a:rPr lang="ar-SA" sz="2400" dirty="0">
                          <a:solidFill>
                            <a:srgbClr val="002060"/>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 </a:t>
                      </a:r>
                      <a:r>
                        <a:rPr lang="ar-SA" sz="2400" dirty="0">
                          <a:solidFill>
                            <a:schemeClr val="tx2"/>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لِلَّهِ مَا فِي ٱلسَّمَٰوَٰتِ وَمَا فِي ٱلۡأَرۡضِۖ لَهُ ٱلۡمُلۡكُ وَلَهُ ٱلۡحَمۡدُۖ وَهُوَ عَلَىٰ كُلِّ شَيۡءٖ قَدِيرٌ ١ </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p>
                      <a:pPr marL="457200" algn="l" rtl="0">
                        <a:lnSpc>
                          <a:spcPct val="150000"/>
                        </a:lnSpc>
                        <a:spcAft>
                          <a:spcPts val="0"/>
                        </a:spcAft>
                        <a:tabLst>
                          <a:tab pos="5509895" algn="l"/>
                        </a:tabLst>
                      </a:pPr>
                      <a:r>
                        <a:rPr lang="en-US" sz="1600" dirty="0">
                          <a:solidFill>
                            <a:schemeClr val="tx2"/>
                          </a:solidFill>
                          <a:effectLst/>
                          <a:latin typeface="Cambria" panose="02040503050406030204" pitchFamily="18" charset="0"/>
                          <a:ea typeface="Calibri" panose="020F0502020204030204" pitchFamily="34" charset="0"/>
                          <a:cs typeface="KFGQPC Uthmanic Script HAFS" panose="02000000000000000000" pitchFamily="2" charset="-78"/>
                        </a:rPr>
                        <a:t>PRESENT, CONTINOUS &amp; FUTURE-- (WAKTU &amp; PELAKU)</a:t>
                      </a:r>
                      <a:endParaRPr lang="en-US" sz="16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r" rtl="1">
                        <a:lnSpc>
                          <a:spcPct val="107000"/>
                        </a:lnSpc>
                        <a:spcAft>
                          <a:spcPts val="0"/>
                        </a:spcAft>
                        <a:tabLst>
                          <a:tab pos="5509895" algn="l"/>
                        </a:tabLst>
                      </a:pPr>
                      <a:r>
                        <a:rPr lang="ar-SA" sz="1800" b="1">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مضارع</a:t>
                      </a:r>
                      <a:endParaRPr lang="en-US" sz="180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0005"/>
                  </a:ext>
                </a:extLst>
              </a:tr>
              <a:tr h="867589">
                <a:tc>
                  <a:txBody>
                    <a:bodyPr/>
                    <a:lstStyle/>
                    <a:p>
                      <a:pPr marL="457200" algn="r" rtl="1">
                        <a:lnSpc>
                          <a:spcPct val="107000"/>
                        </a:lnSpc>
                        <a:spcAft>
                          <a:spcPts val="0"/>
                        </a:spcAft>
                        <a:tabLst>
                          <a:tab pos="5509895" algn="l"/>
                        </a:tabLst>
                      </a:pPr>
                      <a:r>
                        <a:rPr lang="ar-SA" sz="2400" b="1">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الاعلي: 87</a:t>
                      </a:r>
                      <a:endParaRPr lang="en-US" sz="240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just" rtl="1">
                        <a:lnSpc>
                          <a:spcPct val="150000"/>
                        </a:lnSpc>
                        <a:spcAft>
                          <a:spcPts val="0"/>
                        </a:spcAft>
                        <a:tabLst>
                          <a:tab pos="5509895" algn="l"/>
                        </a:tabLst>
                      </a:pPr>
                      <a:r>
                        <a:rPr lang="ar-SA" sz="2400" u="none" dirty="0">
                          <a:solidFill>
                            <a:srgbClr val="7030A0"/>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سَبِّح</a:t>
                      </a:r>
                      <a:r>
                        <a:rPr lang="ar-SA" sz="2400" u="none" dirty="0">
                          <a:solidFill>
                            <a:srgbClr val="FF0000"/>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a:t>
                      </a:r>
                      <a:r>
                        <a:rPr lang="ar-SA" sz="2400" dirty="0">
                          <a:solidFill>
                            <a:schemeClr val="tx2"/>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 ٱسۡمَ رَبِّكَ ٱلۡأَعۡلَى ١ </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p>
                      <a:pPr marL="457200" algn="just" rtl="0">
                        <a:lnSpc>
                          <a:spcPct val="150000"/>
                        </a:lnSpc>
                        <a:spcAft>
                          <a:spcPts val="0"/>
                        </a:spcAft>
                        <a:tabLst>
                          <a:tab pos="5509895" algn="l"/>
                        </a:tabLst>
                      </a:pPr>
                      <a:r>
                        <a:rPr lang="en-US" sz="1600" dirty="0">
                          <a:solidFill>
                            <a:schemeClr val="tx2"/>
                          </a:solidFill>
                          <a:effectLst/>
                          <a:latin typeface="Cambria" panose="02040503050406030204" pitchFamily="18" charset="0"/>
                          <a:ea typeface="Calibri" panose="020F0502020204030204" pitchFamily="34" charset="0"/>
                          <a:cs typeface="KFGQPC Uthmanic Script HAFS" panose="02000000000000000000" pitchFamily="2" charset="-78"/>
                        </a:rPr>
                        <a:t>INSTRUCTION- (WAKTU &amp; PELAKU)</a:t>
                      </a:r>
                      <a:endParaRPr lang="en-US" sz="16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r" rtl="1">
                        <a:lnSpc>
                          <a:spcPct val="107000"/>
                        </a:lnSpc>
                        <a:spcAft>
                          <a:spcPts val="0"/>
                        </a:spcAft>
                        <a:tabLst>
                          <a:tab pos="5509895" algn="l"/>
                        </a:tabLst>
                      </a:pPr>
                      <a:r>
                        <a:rPr lang="ar-SA" sz="18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أمر</a:t>
                      </a:r>
                      <a:endParaRPr lang="en-US" sz="18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0006"/>
                  </a:ext>
                </a:extLst>
              </a:tr>
              <a:tr h="1042911">
                <a:tc>
                  <a:txBody>
                    <a:bodyPr/>
                    <a:lstStyle/>
                    <a:p>
                      <a:pPr marL="457200" algn="r" rtl="1">
                        <a:lnSpc>
                          <a:spcPct val="107000"/>
                        </a:lnSpc>
                        <a:spcAft>
                          <a:spcPts val="0"/>
                        </a:spcAft>
                        <a:tabLst>
                          <a:tab pos="5509895" algn="l"/>
                        </a:tabLst>
                      </a:pPr>
                      <a:r>
                        <a:rPr lang="ar-SA" sz="24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الإسراء: 17</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just" rtl="1">
                        <a:lnSpc>
                          <a:spcPct val="150000"/>
                        </a:lnSpc>
                        <a:spcAft>
                          <a:spcPts val="0"/>
                        </a:spcAft>
                        <a:tabLst>
                          <a:tab pos="5509895" algn="l"/>
                        </a:tabLst>
                      </a:pPr>
                      <a:r>
                        <a:rPr lang="ar-SA" sz="2400" u="none" dirty="0">
                          <a:solidFill>
                            <a:srgbClr val="0070C0"/>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سُبۡحَٰنَ</a:t>
                      </a:r>
                      <a:r>
                        <a:rPr lang="ar-SA" sz="2400" dirty="0">
                          <a:solidFill>
                            <a:schemeClr val="tx2"/>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 ٱلَّذِيٓ أَسۡرَىٰ بِعَبۡدِهِۦ لَيۡلٗا مِّنَ ٱلۡمَسۡجِدِ ٱلۡحَرَامِ إِلَى ٱلۡمَسۡجِدِ ٱلۡأَقۡصَا</a:t>
                      </a:r>
                      <a:r>
                        <a:rPr lang="en-US" sz="2400" dirty="0">
                          <a:solidFill>
                            <a:schemeClr val="tx2"/>
                          </a:solidFill>
                          <a:effectLst/>
                          <a:latin typeface="KFGQPC Uthmanic Script HAFS" panose="02000000000000000000" pitchFamily="2" charset="-78"/>
                          <a:ea typeface="Calibri" panose="020F0502020204030204" pitchFamily="34" charset="0"/>
                          <a:cs typeface="KFGQPC Uthmanic Script HAFS" panose="02000000000000000000" pitchFamily="2" charset="-78"/>
                        </a:rPr>
                        <a:t>&gt;&gt;&gt;</a:t>
                      </a:r>
                      <a:endParaRPr lang="en-US" sz="24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p>
                      <a:pPr marL="457200" algn="just" rtl="0">
                        <a:lnSpc>
                          <a:spcPct val="150000"/>
                        </a:lnSpc>
                        <a:spcAft>
                          <a:spcPts val="0"/>
                        </a:spcAft>
                        <a:tabLst>
                          <a:tab pos="5509895" algn="l"/>
                        </a:tabLst>
                      </a:pPr>
                      <a:r>
                        <a:rPr lang="en-US" sz="1600" dirty="0">
                          <a:solidFill>
                            <a:schemeClr val="tx2"/>
                          </a:solidFill>
                          <a:effectLst/>
                          <a:latin typeface="Cambria" panose="02040503050406030204" pitchFamily="18" charset="0"/>
                          <a:ea typeface="Calibri" panose="020F0502020204030204" pitchFamily="34" charset="0"/>
                          <a:cs typeface="KFGQPC Uthmanic Script HAFS" panose="02000000000000000000" pitchFamily="2" charset="-78"/>
                        </a:rPr>
                        <a:t>NOUN (TIDAK BERHUBUNG DGN PELAKU DAN WAKTU)</a:t>
                      </a:r>
                      <a:endParaRPr lang="en-US" sz="16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tc>
                  <a:txBody>
                    <a:bodyPr/>
                    <a:lstStyle/>
                    <a:p>
                      <a:pPr marL="457200" algn="r" rtl="1">
                        <a:lnSpc>
                          <a:spcPct val="107000"/>
                        </a:lnSpc>
                        <a:spcAft>
                          <a:spcPts val="0"/>
                        </a:spcAft>
                        <a:tabLst>
                          <a:tab pos="5509895" algn="l"/>
                        </a:tabLst>
                      </a:pPr>
                      <a:r>
                        <a:rPr lang="ar-SA" sz="1800" b="1"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rPr>
                        <a:t>مصدر</a:t>
                      </a:r>
                      <a:endParaRPr lang="en-US" sz="1800" dirty="0">
                        <a:solidFill>
                          <a:schemeClr val="tx2"/>
                        </a:solidFill>
                        <a:effectLst/>
                        <a:latin typeface="Calibri" panose="020F0502020204030204" pitchFamily="34" charset="0"/>
                        <a:ea typeface="Calibri" panose="020F0502020204030204" pitchFamily="34" charset="0"/>
                        <a:cs typeface="KFGQPC Uthmanic Script HAFS" panose="02000000000000000000" pitchFamily="2" charset="-78"/>
                      </a:endParaRPr>
                    </a:p>
                  </a:txBody>
                  <a:tcPr marL="45854" marR="4585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gradFill>
                      <a:gsLst>
                        <a:gs pos="17686">
                          <a:srgbClr val="D3E095"/>
                        </a:gs>
                        <a:gs pos="37000">
                          <a:srgbClr val="A3EB7A"/>
                        </a:gs>
                        <a:gs pos="0">
                          <a:schemeClr val="accent5">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443121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4700" y="86043"/>
            <a:ext cx="9575800" cy="1091883"/>
          </a:xfrm>
        </p:spPr>
        <p:txBody>
          <a:bodyPr>
            <a:noAutofit/>
          </a:bodyPr>
          <a:lstStyle/>
          <a:p>
            <a:r>
              <a:rPr lang="en-MY" sz="3200" dirty="0">
                <a:latin typeface="Algerian" panose="04020705040A02060702" pitchFamily="82" charset="0"/>
              </a:rPr>
              <a:t>KETIKA HATI TIDAK JATUH CINTA DENGAN ILMU…</a:t>
            </a:r>
            <a:br>
              <a:rPr lang="en-MY" sz="3200" dirty="0">
                <a:latin typeface="Algerian" panose="04020705040A02060702" pitchFamily="82" charset="0"/>
              </a:rPr>
            </a:br>
            <a:r>
              <a:rPr lang="en-MY" sz="3200" dirty="0">
                <a:latin typeface="Algerian" panose="04020705040A02060702" pitchFamily="82" charset="0"/>
              </a:rPr>
              <a:t> SILAHKAN CEK HATINYA…</a:t>
            </a:r>
            <a:endParaRPr lang="en-US" sz="3200" dirty="0">
              <a:latin typeface="Algerian" panose="04020705040A02060702" pitchFamily="82" charset="0"/>
            </a:endParaRPr>
          </a:p>
        </p:txBody>
      </p:sp>
      <p:sp>
        <p:nvSpPr>
          <p:cNvPr id="3" name="Content Placeholder 2"/>
          <p:cNvSpPr>
            <a:spLocks noGrp="1"/>
          </p:cNvSpPr>
          <p:nvPr>
            <p:ph idx="1"/>
          </p:nvPr>
        </p:nvSpPr>
        <p:spPr>
          <a:xfrm>
            <a:off x="469900" y="1447801"/>
            <a:ext cx="11264900" cy="3086099"/>
          </a:xfrm>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marL="0" indent="0">
              <a:buNone/>
            </a:pPr>
            <a:r>
              <a:rPr lang="en-MY" noProof="1">
                <a:solidFill>
                  <a:schemeClr val="tx2"/>
                </a:solidFill>
              </a:rPr>
              <a:t>QS. Al-Furqaan [25]: 70 </a:t>
            </a:r>
          </a:p>
          <a:p>
            <a:pPr marL="0" indent="0" algn="just" rtl="1">
              <a:lnSpc>
                <a:spcPct val="150000"/>
              </a:lnSpc>
              <a:spcAft>
                <a:spcPts val="800"/>
              </a:spcAft>
              <a:buNone/>
            </a:pPr>
            <a:r>
              <a:rPr lang="ar-SA" sz="36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إِلَّا </a:t>
            </a:r>
            <a:r>
              <a:rPr lang="ar-SA" sz="3600" dirty="0">
                <a:solidFill>
                  <a:srgbClr val="FF0000"/>
                </a:solidFill>
                <a:latin typeface="KFGQPC Uthmanic Script HAFS" panose="02000000000000000000" pitchFamily="2" charset="-78"/>
                <a:ea typeface="Calibri" panose="020F0502020204030204" pitchFamily="34" charset="0"/>
                <a:cs typeface="KFGQPC Uthmanic Script HAFS" panose="02000000000000000000" pitchFamily="2" charset="-78"/>
              </a:rPr>
              <a:t>مَن تَابَ </a:t>
            </a:r>
            <a:r>
              <a:rPr lang="ar-SA" sz="36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وَ</a:t>
            </a:r>
            <a:r>
              <a:rPr lang="ar-SA" sz="3600" dirty="0">
                <a:solidFill>
                  <a:srgbClr val="002060"/>
                </a:solidFill>
                <a:latin typeface="KFGQPC Uthmanic Script HAFS" panose="02000000000000000000" pitchFamily="2" charset="-78"/>
                <a:ea typeface="Calibri" panose="020F0502020204030204" pitchFamily="34" charset="0"/>
                <a:cs typeface="KFGQPC Uthmanic Script HAFS" panose="02000000000000000000" pitchFamily="2" charset="-78"/>
              </a:rPr>
              <a:t>آمَنَ</a:t>
            </a:r>
            <a:r>
              <a:rPr lang="ar-SA" sz="36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وَ</a:t>
            </a:r>
            <a:r>
              <a:rPr lang="ar-SA" sz="3600" dirty="0">
                <a:solidFill>
                  <a:srgbClr val="7030A0"/>
                </a:solidFill>
                <a:latin typeface="KFGQPC Uthmanic Script HAFS" panose="02000000000000000000" pitchFamily="2" charset="-78"/>
                <a:ea typeface="Calibri" panose="020F0502020204030204" pitchFamily="34" charset="0"/>
                <a:cs typeface="KFGQPC Uthmanic Script HAFS" panose="02000000000000000000" pitchFamily="2" charset="-78"/>
              </a:rPr>
              <a:t>عَمِلَ عَمَلٗا صَٰلِحٗا </a:t>
            </a:r>
            <a:r>
              <a:rPr lang="ar-SA" sz="36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فَأُوْلَٰٓئِكَ </a:t>
            </a:r>
            <a:r>
              <a:rPr lang="ar-SA" sz="3600" dirty="0">
                <a:solidFill>
                  <a:srgbClr val="00B0F0"/>
                </a:solidFill>
                <a:latin typeface="KFGQPC Uthmanic Script HAFS" panose="02000000000000000000" pitchFamily="2" charset="-78"/>
                <a:ea typeface="Calibri" panose="020F0502020204030204" pitchFamily="34" charset="0"/>
                <a:cs typeface="KFGQPC Uthmanic Script HAFS" panose="02000000000000000000" pitchFamily="2" charset="-78"/>
              </a:rPr>
              <a:t>يُبَدِّلُ</a:t>
            </a:r>
            <a:r>
              <a:rPr lang="ar-SA" sz="36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ٱللَّهُ </a:t>
            </a:r>
            <a:r>
              <a:rPr lang="ar-SA" sz="3600" dirty="0">
                <a:solidFill>
                  <a:schemeClr val="accent4">
                    <a:lumMod val="75000"/>
                  </a:schemeClr>
                </a:solidFill>
                <a:latin typeface="KFGQPC Uthmanic Script HAFS" panose="02000000000000000000" pitchFamily="2" charset="-78"/>
                <a:ea typeface="Calibri" panose="020F0502020204030204" pitchFamily="34" charset="0"/>
                <a:cs typeface="KFGQPC Uthmanic Script HAFS" panose="02000000000000000000" pitchFamily="2" charset="-78"/>
              </a:rPr>
              <a:t>سَيِّ‍َٔاتِهِمۡ حَسَنَٰتٖۗ </a:t>
            </a:r>
            <a:r>
              <a:rPr lang="ar-SA" sz="36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وَكَانَ ٱللَّهُ</a:t>
            </a:r>
            <a:endParaRPr lang="en-US" sz="36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endParaRPr>
          </a:p>
          <a:p>
            <a:pPr marL="0" indent="0" algn="just" rtl="1">
              <a:lnSpc>
                <a:spcPct val="150000"/>
              </a:lnSpc>
              <a:spcAft>
                <a:spcPts val="800"/>
              </a:spcAft>
              <a:buNone/>
            </a:pPr>
            <a:r>
              <a:rPr lang="ar-SA" sz="36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 غَفُورٗا رَّحِيمٗا ٧٠ </a:t>
            </a:r>
            <a:endParaRPr lang="en-US" sz="1800" dirty="0">
              <a:solidFill>
                <a:schemeClr val="tx2"/>
              </a:solidFill>
              <a:latin typeface="Arial" panose="020B0604020202020204" pitchFamily="34" charset="0"/>
              <a:ea typeface="Calibri" panose="020F0502020204030204" pitchFamily="34" charset="0"/>
              <a:cs typeface="Arial" panose="020B0604020202020204" pitchFamily="34" charset="0"/>
            </a:endParaRPr>
          </a:p>
          <a:p>
            <a:pPr marL="0" indent="0" algn="just">
              <a:lnSpc>
                <a:spcPct val="107000"/>
              </a:lnSpc>
              <a:spcAft>
                <a:spcPts val="800"/>
              </a:spcAft>
              <a:buNone/>
            </a:pPr>
            <a:r>
              <a:rPr lang="en-US" sz="1800" dirty="0">
                <a:solidFill>
                  <a:schemeClr val="tx2"/>
                </a:solidFill>
                <a:latin typeface="Arial" panose="020B0604020202020204" pitchFamily="34" charset="0"/>
                <a:ea typeface="Calibri" panose="020F0502020204030204" pitchFamily="34" charset="0"/>
                <a:cs typeface="Arial" panose="020B0604020202020204" pitchFamily="34" charset="0"/>
              </a:rPr>
              <a:t>70. </a:t>
            </a:r>
            <a:r>
              <a:rPr lang="en-US" sz="1800" noProof="1">
                <a:solidFill>
                  <a:schemeClr val="tx2"/>
                </a:solidFill>
                <a:latin typeface="Arial" panose="020B0604020202020204" pitchFamily="34" charset="0"/>
                <a:ea typeface="Calibri" panose="020F0502020204030204" pitchFamily="34" charset="0"/>
                <a:cs typeface="Arial" panose="020B0604020202020204" pitchFamily="34" charset="0"/>
              </a:rPr>
              <a:t>Kecuali orang-orang yang bertaubat, beriman dan mengerjakan amal saleh; maka itu kejahatan mereka diganti Allah dengan kebajikan. Dan adalah Allah maha Pengampun lagi Maha Penyayang</a:t>
            </a:r>
            <a:endParaRPr lang="en-US" sz="1800" noProof="1">
              <a:solidFill>
                <a:schemeClr val="tx2"/>
              </a:solidFill>
              <a:latin typeface="Calibri" panose="020F0502020204030204" pitchFamily="34" charset="0"/>
              <a:ea typeface="Calibri" panose="020F0502020204030204" pitchFamily="34" charset="0"/>
              <a:cs typeface="Arial" panose="020B0604020202020204" pitchFamily="34" charset="0"/>
            </a:endParaRPr>
          </a:p>
          <a:p>
            <a:pPr marL="0" indent="0" algn="just">
              <a:lnSpc>
                <a:spcPct val="107000"/>
              </a:lnSpc>
              <a:spcAft>
                <a:spcPts val="800"/>
              </a:spcAft>
              <a:buNone/>
            </a:pPr>
            <a:endParaRPr lang="en-US" sz="2000" noProof="1">
              <a:latin typeface="Calibri" panose="020F0502020204030204" pitchFamily="34" charset="0"/>
              <a:ea typeface="Calibri" panose="020F0502020204030204" pitchFamily="34" charset="0"/>
              <a:cs typeface="Arial" panose="020B0604020202020204" pitchFamily="34" charset="0"/>
            </a:endParaRPr>
          </a:p>
          <a:p>
            <a:pPr marL="0" indent="0" algn="l">
              <a:buNone/>
            </a:pPr>
            <a:endParaRPr lang="en-MY" noProof="1"/>
          </a:p>
        </p:txBody>
      </p:sp>
      <p:sp>
        <p:nvSpPr>
          <p:cNvPr id="4" name="Rounded Rectangular Callout 3"/>
          <p:cNvSpPr/>
          <p:nvPr/>
        </p:nvSpPr>
        <p:spPr>
          <a:xfrm>
            <a:off x="635000" y="5073650"/>
            <a:ext cx="3848100" cy="1308100"/>
          </a:xfrm>
          <a:prstGeom prst="wedgeRoundRectCallout">
            <a:avLst>
              <a:gd name="adj1" fmla="val 19007"/>
              <a:gd name="adj2" fmla="val -81151"/>
              <a:gd name="adj3" fmla="val 16667"/>
            </a:avLst>
          </a:prstGeom>
        </p:spPr>
        <p:style>
          <a:lnRef idx="1">
            <a:schemeClr val="accent5"/>
          </a:lnRef>
          <a:fillRef idx="2">
            <a:schemeClr val="accent5"/>
          </a:fillRef>
          <a:effectRef idx="1">
            <a:schemeClr val="accent5"/>
          </a:effectRef>
          <a:fontRef idx="minor">
            <a:schemeClr val="dk1"/>
          </a:fontRef>
        </p:style>
        <p:txBody>
          <a:bodyPr rtlCol="0" anchor="ctr"/>
          <a:lstStyle/>
          <a:p>
            <a:r>
              <a:rPr lang="en-US" noProof="1">
                <a:solidFill>
                  <a:schemeClr val="tx2"/>
                </a:solidFill>
              </a:rPr>
              <a:t>Kenapa taubat mendahulu iman?</a:t>
            </a:r>
          </a:p>
          <a:p>
            <a:r>
              <a:rPr lang="en-US" noProof="1">
                <a:solidFill>
                  <a:schemeClr val="tx2"/>
                </a:solidFill>
              </a:rPr>
              <a:t>Kenapa kita harus bertaubat??? </a:t>
            </a:r>
          </a:p>
          <a:p>
            <a:r>
              <a:rPr lang="en-US" noProof="1">
                <a:solidFill>
                  <a:schemeClr val="tx2"/>
                </a:solidFill>
              </a:rPr>
              <a:t>Karena dosa menghalangi iman (cinta) masuk ke dalam hati….</a:t>
            </a:r>
          </a:p>
        </p:txBody>
      </p:sp>
      <p:sp>
        <p:nvSpPr>
          <p:cNvPr id="5" name="Round Diagonal Corner Rectangle 4"/>
          <p:cNvSpPr/>
          <p:nvPr/>
        </p:nvSpPr>
        <p:spPr>
          <a:xfrm>
            <a:off x="5867400" y="4976813"/>
            <a:ext cx="5080000" cy="1404937"/>
          </a:xfrm>
          <a:prstGeom prst="round2Diag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en-MY" dirty="0">
                <a:solidFill>
                  <a:schemeClr val="tx2"/>
                </a:solidFill>
              </a:rPr>
              <a:t>QS. AL-HUJURAAT [49]: 7 DAN 14</a:t>
            </a:r>
          </a:p>
          <a:p>
            <a:r>
              <a:rPr lang="en-MY" dirty="0">
                <a:solidFill>
                  <a:schemeClr val="tx2"/>
                </a:solidFill>
              </a:rPr>
              <a:t>QS. AL-A’LAA [87]: 9-11</a:t>
            </a:r>
          </a:p>
          <a:p>
            <a:r>
              <a:rPr lang="en-MY" dirty="0">
                <a:solidFill>
                  <a:schemeClr val="tx2"/>
                </a:solidFill>
              </a:rPr>
              <a:t>QS. ADZ-DZARIYAAT [51]:55</a:t>
            </a:r>
          </a:p>
          <a:p>
            <a:endParaRPr lang="en-MY" dirty="0"/>
          </a:p>
        </p:txBody>
      </p:sp>
      <p:sp>
        <p:nvSpPr>
          <p:cNvPr id="6" name="Right Arrow 5"/>
          <p:cNvSpPr/>
          <p:nvPr/>
        </p:nvSpPr>
        <p:spPr>
          <a:xfrm>
            <a:off x="4610099" y="5727700"/>
            <a:ext cx="850901"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966164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212035" y="0"/>
          <a:ext cx="11728174" cy="66393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666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79600" y="88900"/>
            <a:ext cx="8559800" cy="685800"/>
          </a:xfrm>
        </p:spPr>
        <p:txBody>
          <a:bodyPr>
            <a:normAutofit fontScale="90000"/>
          </a:bodyPr>
          <a:lstStyle/>
          <a:p>
            <a:pPr algn="ctr"/>
            <a:r>
              <a:rPr lang="en-MY" dirty="0">
                <a:solidFill>
                  <a:schemeClr val="tx2"/>
                </a:solidFill>
                <a:latin typeface="Algerian" panose="04020705040A02060702" pitchFamily="82" charset="0"/>
              </a:rPr>
              <a:t>OBAT HATI ISTIGHFAR DAN TAUBAT</a:t>
            </a:r>
            <a:endParaRPr lang="en-US" dirty="0">
              <a:solidFill>
                <a:schemeClr val="tx2"/>
              </a:solidFill>
              <a:latin typeface="Algerian" panose="04020705040A02060702" pitchFamily="82" charset="0"/>
            </a:endParaRPr>
          </a:p>
        </p:txBody>
      </p:sp>
      <p:sp>
        <p:nvSpPr>
          <p:cNvPr id="3" name="TextBox 2"/>
          <p:cNvSpPr txBox="1"/>
          <p:nvPr/>
        </p:nvSpPr>
        <p:spPr>
          <a:xfrm>
            <a:off x="5346700" y="1034070"/>
            <a:ext cx="6375400" cy="246509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MY" noProof="1">
                <a:solidFill>
                  <a:schemeClr val="tx2"/>
                </a:solidFill>
              </a:rPr>
              <a:t>QS. At-Taubah [9]: 118</a:t>
            </a:r>
          </a:p>
          <a:p>
            <a:pPr algn="r" rtl="1"/>
            <a:endParaRPr lang="en-MY" noProof="1">
              <a:solidFill>
                <a:schemeClr val="tx2"/>
              </a:solidFill>
            </a:endParaRPr>
          </a:p>
          <a:p>
            <a:pPr algn="just" rtl="1">
              <a:lnSpc>
                <a:spcPct val="107000"/>
              </a:lnSpc>
              <a:spcAft>
                <a:spcPts val="800"/>
              </a:spcAft>
            </a:pPr>
            <a:r>
              <a:rPr lang="ar-SA" sz="28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ثُمَّ </a:t>
            </a:r>
            <a:r>
              <a:rPr lang="ar-SA" sz="2800" dirty="0">
                <a:solidFill>
                  <a:schemeClr val="accent4">
                    <a:lumMod val="75000"/>
                  </a:schemeClr>
                </a:solidFill>
                <a:latin typeface="KFGQPC Uthmanic Script HAFS" panose="02000000000000000000" pitchFamily="2" charset="-78"/>
                <a:ea typeface="Calibri" panose="020F0502020204030204" pitchFamily="34" charset="0"/>
                <a:cs typeface="KFGQPC Uthmanic Script HAFS" panose="02000000000000000000" pitchFamily="2" charset="-78"/>
              </a:rPr>
              <a:t>تَابَ عَلَيۡهِمۡ لِيَتُوبُوٓاْۚ </a:t>
            </a:r>
            <a:r>
              <a:rPr lang="ar-SA" sz="28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إِنَّ ٱللَّهَ هُوَ ٱلتَّوَّابُ ٱلرَّحِيمُ ١١٨ </a:t>
            </a:r>
            <a:endParaRPr lang="en-US" sz="1600" dirty="0">
              <a:solidFill>
                <a:schemeClr val="tx2"/>
              </a:solidFill>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noProof="1">
                <a:solidFill>
                  <a:schemeClr val="tx2"/>
                </a:solidFill>
                <a:latin typeface="Arial" panose="020B0604020202020204" pitchFamily="34" charset="0"/>
                <a:ea typeface="Calibri" panose="020F0502020204030204" pitchFamily="34" charset="0"/>
                <a:cs typeface="Arial" panose="020B0604020202020204" pitchFamily="34" charset="0"/>
              </a:rPr>
              <a:t>Kemudian Allah menerima taubat mereka agar mereka tetap dalam taubatnya. Sesungguhnya Allah-lah Yang maha Penerima taubat lagi Maha Penyayang.</a:t>
            </a:r>
          </a:p>
          <a:p>
            <a:pPr algn="just">
              <a:lnSpc>
                <a:spcPct val="107000"/>
              </a:lnSpc>
              <a:spcAft>
                <a:spcPts val="800"/>
              </a:spcAft>
            </a:pPr>
            <a:endParaRPr lang="en-US" sz="1600" noProof="1">
              <a:solidFill>
                <a:schemeClr val="tx2"/>
              </a:solidFill>
              <a:latin typeface="Calibri" panose="020F0502020204030204" pitchFamily="34" charset="0"/>
              <a:ea typeface="Calibri" panose="020F0502020204030204" pitchFamily="34" charset="0"/>
              <a:cs typeface="Arial" panose="020B0604020202020204" pitchFamily="34" charset="0"/>
            </a:endParaRPr>
          </a:p>
        </p:txBody>
      </p:sp>
      <p:sp>
        <p:nvSpPr>
          <p:cNvPr id="4" name="Cloud Callout 3"/>
          <p:cNvSpPr/>
          <p:nvPr/>
        </p:nvSpPr>
        <p:spPr>
          <a:xfrm flipV="1">
            <a:off x="546100" y="1488444"/>
            <a:ext cx="3721100" cy="1543079"/>
          </a:xfrm>
          <a:prstGeom prst="cloudCallout">
            <a:avLst>
              <a:gd name="adj1" fmla="val 75571"/>
              <a:gd name="adj2" fmla="val 9301"/>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solidFill>
                <a:schemeClr val="tx2"/>
              </a:solidFill>
            </a:endParaRPr>
          </a:p>
        </p:txBody>
      </p:sp>
      <p:sp>
        <p:nvSpPr>
          <p:cNvPr id="5" name="TextBox 4"/>
          <p:cNvSpPr txBox="1"/>
          <p:nvPr/>
        </p:nvSpPr>
        <p:spPr>
          <a:xfrm>
            <a:off x="1358900" y="1798318"/>
            <a:ext cx="2095500" cy="923330"/>
          </a:xfrm>
          <a:prstGeom prst="rect">
            <a:avLst/>
          </a:prstGeom>
          <a:noFill/>
        </p:spPr>
        <p:txBody>
          <a:bodyPr wrap="square" rtlCol="0">
            <a:spAutoFit/>
          </a:bodyPr>
          <a:lstStyle/>
          <a:p>
            <a:r>
              <a:rPr lang="en-US" noProof="1">
                <a:solidFill>
                  <a:schemeClr val="tx2"/>
                </a:solidFill>
              </a:rPr>
              <a:t>Kenapa Taubat Allah mendahului taubat si hamba??</a:t>
            </a:r>
          </a:p>
        </p:txBody>
      </p:sp>
      <p:sp>
        <p:nvSpPr>
          <p:cNvPr id="6" name="TextBox 5"/>
          <p:cNvSpPr txBox="1"/>
          <p:nvPr/>
        </p:nvSpPr>
        <p:spPr>
          <a:xfrm>
            <a:off x="304800" y="3756176"/>
            <a:ext cx="11582400" cy="2778902"/>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b="1" noProof="1">
                <a:solidFill>
                  <a:schemeClr val="tx2"/>
                </a:solidFill>
              </a:rPr>
              <a:t>QS. Al-Ruum [30]:41</a:t>
            </a:r>
          </a:p>
          <a:p>
            <a:endParaRPr lang="en-US" noProof="1"/>
          </a:p>
          <a:p>
            <a:endParaRPr lang="en-US" noProof="1"/>
          </a:p>
          <a:p>
            <a:pPr algn="just" rtl="1">
              <a:lnSpc>
                <a:spcPct val="107000"/>
              </a:lnSpc>
              <a:spcAft>
                <a:spcPts val="800"/>
              </a:spcAft>
            </a:pPr>
            <a:r>
              <a:rPr lang="ar-SA" sz="2800" dirty="0">
                <a:solidFill>
                  <a:srgbClr val="0070C0"/>
                </a:solidFill>
                <a:latin typeface="KFGQPC Uthmanic Script HAFS" panose="02000000000000000000" pitchFamily="2" charset="-78"/>
                <a:ea typeface="Calibri" panose="020F0502020204030204" pitchFamily="34" charset="0"/>
                <a:cs typeface="KFGQPC Uthmanic Script HAFS" panose="02000000000000000000" pitchFamily="2" charset="-78"/>
              </a:rPr>
              <a:t>ظَهَرَ ٱلۡفَسَادُ فِي ٱلۡبَرِّ وَٱلۡبَحۡرِ </a:t>
            </a:r>
            <a:r>
              <a:rPr lang="ar-SA" sz="2800" dirty="0">
                <a:solidFill>
                  <a:srgbClr val="6600CC"/>
                </a:solidFill>
                <a:latin typeface="KFGQPC Uthmanic Script HAFS" panose="02000000000000000000" pitchFamily="2" charset="-78"/>
                <a:ea typeface="Calibri" panose="020F0502020204030204" pitchFamily="34" charset="0"/>
                <a:cs typeface="KFGQPC Uthmanic Script HAFS" panose="02000000000000000000" pitchFamily="2" charset="-78"/>
              </a:rPr>
              <a:t>بِمَا كَسَبَتۡ أَيۡدِي ٱلنَّاسِ </a:t>
            </a:r>
            <a:r>
              <a:rPr lang="ar-SA" sz="2800" dirty="0">
                <a:solidFill>
                  <a:srgbClr val="002060"/>
                </a:solidFill>
                <a:latin typeface="KFGQPC Uthmanic Script HAFS" panose="02000000000000000000" pitchFamily="2" charset="-78"/>
                <a:ea typeface="Calibri" panose="020F0502020204030204" pitchFamily="34" charset="0"/>
                <a:cs typeface="KFGQPC Uthmanic Script HAFS" panose="02000000000000000000" pitchFamily="2" charset="-78"/>
              </a:rPr>
              <a:t>لِيُذِيقَهُم بَعۡضَ ٱلَّذِي عَمِلُواْ </a:t>
            </a:r>
            <a:r>
              <a:rPr lang="ar-SA" sz="2800" dirty="0">
                <a:solidFill>
                  <a:srgbClr val="FF0000"/>
                </a:solidFill>
                <a:latin typeface="KFGQPC Uthmanic Script HAFS" panose="02000000000000000000" pitchFamily="2" charset="-78"/>
                <a:ea typeface="Calibri" panose="020F0502020204030204" pitchFamily="34" charset="0"/>
                <a:cs typeface="KFGQPC Uthmanic Script HAFS" panose="02000000000000000000" pitchFamily="2" charset="-78"/>
              </a:rPr>
              <a:t>لَعَلَّهُمۡ يَرۡجِعُونَ </a:t>
            </a:r>
            <a:r>
              <a:rPr lang="ar-SA" sz="2800" dirty="0">
                <a:latin typeface="KFGQPC Uthmanic Script HAFS" panose="02000000000000000000" pitchFamily="2" charset="-78"/>
                <a:ea typeface="Calibri" panose="020F0502020204030204" pitchFamily="34" charset="0"/>
                <a:cs typeface="KFGQPC Uthmanic Script HAFS" panose="02000000000000000000" pitchFamily="2" charset="-78"/>
              </a:rPr>
              <a:t>٤١ </a:t>
            </a:r>
            <a:endParaRPr lang="en-US" sz="1600" dirty="0">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en-US" noProof="1">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en-US" sz="1600" noProof="1">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sz="1600" noProof="1">
                <a:solidFill>
                  <a:schemeClr val="tx2"/>
                </a:solidFill>
                <a:latin typeface="Arial" panose="020B0604020202020204" pitchFamily="34" charset="0"/>
                <a:ea typeface="Calibri" panose="020F0502020204030204" pitchFamily="34" charset="0"/>
                <a:cs typeface="Arial" panose="020B0604020202020204" pitchFamily="34" charset="0"/>
              </a:rPr>
              <a:t>41. Telah nampak kerusakan di darat dan di laut disebabkan karena perbuatan tangan manusi, supay Allah merasakan kepada mereka sebahagian dari (akibat) perbuatan mereka, agar mereka kembali (ke jalan yang benar).</a:t>
            </a:r>
          </a:p>
        </p:txBody>
      </p:sp>
      <p:sp>
        <p:nvSpPr>
          <p:cNvPr id="7" name="TextBox 6"/>
          <p:cNvSpPr txBox="1"/>
          <p:nvPr/>
        </p:nvSpPr>
        <p:spPr>
          <a:xfrm>
            <a:off x="9474200" y="4144243"/>
            <a:ext cx="1358900" cy="369332"/>
          </a:xfrm>
          <a:prstGeom prst="rect">
            <a:avLst/>
          </a:prstGeom>
          <a:noFill/>
          <a:ln>
            <a:solidFill>
              <a:srgbClr val="00B0F0"/>
            </a:solidFill>
          </a:ln>
        </p:spPr>
        <p:txBody>
          <a:bodyPr wrap="square" rtlCol="0">
            <a:spAutoFit/>
          </a:bodyPr>
          <a:lstStyle/>
          <a:p>
            <a:pPr algn="ctr"/>
            <a:r>
              <a:rPr lang="en-US" noProof="1">
                <a:solidFill>
                  <a:srgbClr val="0070C0"/>
                </a:solidFill>
              </a:rPr>
              <a:t>Akibat</a:t>
            </a:r>
          </a:p>
        </p:txBody>
      </p:sp>
      <p:sp>
        <p:nvSpPr>
          <p:cNvPr id="8" name="TextBox 7"/>
          <p:cNvSpPr txBox="1"/>
          <p:nvPr/>
        </p:nvSpPr>
        <p:spPr>
          <a:xfrm>
            <a:off x="6616700" y="5273860"/>
            <a:ext cx="1358900" cy="369332"/>
          </a:xfrm>
          <a:prstGeom prst="rect">
            <a:avLst/>
          </a:prstGeom>
          <a:noFill/>
          <a:ln>
            <a:solidFill>
              <a:srgbClr val="6600CC"/>
            </a:solidFill>
          </a:ln>
        </p:spPr>
        <p:txBody>
          <a:bodyPr wrap="square" rtlCol="0">
            <a:spAutoFit/>
          </a:bodyPr>
          <a:lstStyle/>
          <a:p>
            <a:pPr algn="ctr"/>
            <a:r>
              <a:rPr lang="en-US" noProof="1">
                <a:solidFill>
                  <a:srgbClr val="6600CC"/>
                </a:solidFill>
              </a:rPr>
              <a:t>Sebab</a:t>
            </a:r>
            <a:endParaRPr lang="en-US" noProof="1"/>
          </a:p>
        </p:txBody>
      </p:sp>
      <p:sp>
        <p:nvSpPr>
          <p:cNvPr id="9" name="TextBox 8"/>
          <p:cNvSpPr txBox="1"/>
          <p:nvPr/>
        </p:nvSpPr>
        <p:spPr>
          <a:xfrm>
            <a:off x="3873500" y="4148286"/>
            <a:ext cx="1358900" cy="369332"/>
          </a:xfrm>
          <a:prstGeom prst="rect">
            <a:avLst/>
          </a:prstGeom>
          <a:noFill/>
          <a:ln>
            <a:solidFill>
              <a:srgbClr val="002060"/>
            </a:solidFill>
          </a:ln>
        </p:spPr>
        <p:txBody>
          <a:bodyPr wrap="square" rtlCol="0">
            <a:spAutoFit/>
          </a:bodyPr>
          <a:lstStyle/>
          <a:p>
            <a:pPr algn="ctr"/>
            <a:r>
              <a:rPr lang="en-US" noProof="1">
                <a:solidFill>
                  <a:srgbClr val="002060"/>
                </a:solidFill>
              </a:rPr>
              <a:t>Hikmah</a:t>
            </a:r>
          </a:p>
        </p:txBody>
      </p:sp>
      <p:sp>
        <p:nvSpPr>
          <p:cNvPr id="10" name="TextBox 9"/>
          <p:cNvSpPr txBox="1"/>
          <p:nvPr/>
        </p:nvSpPr>
        <p:spPr>
          <a:xfrm>
            <a:off x="1727200" y="5273860"/>
            <a:ext cx="1358900" cy="369332"/>
          </a:xfrm>
          <a:prstGeom prst="rect">
            <a:avLst/>
          </a:prstGeom>
          <a:noFill/>
          <a:ln>
            <a:solidFill>
              <a:srgbClr val="FF0000"/>
            </a:solidFill>
          </a:ln>
        </p:spPr>
        <p:txBody>
          <a:bodyPr wrap="square" rtlCol="0">
            <a:spAutoFit/>
          </a:bodyPr>
          <a:lstStyle/>
          <a:p>
            <a:pPr algn="ctr"/>
            <a:r>
              <a:rPr lang="en-US" noProof="1">
                <a:solidFill>
                  <a:srgbClr val="FF0000"/>
                </a:solidFill>
              </a:rPr>
              <a:t>Tujuan</a:t>
            </a:r>
          </a:p>
        </p:txBody>
      </p:sp>
    </p:spTree>
    <p:extLst>
      <p:ext uri="{BB962C8B-B14F-4D97-AF65-F5344CB8AC3E}">
        <p14:creationId xmlns:p14="http://schemas.microsoft.com/office/powerpoint/2010/main" val="2476409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8324" y="156335"/>
            <a:ext cx="5826389" cy="1018035"/>
          </a:xfrm>
        </p:spPr>
        <p:txBody>
          <a:bodyPr/>
          <a:lstStyle/>
          <a:p>
            <a:r>
              <a:rPr lang="en-US" sz="4400" noProof="1">
                <a:solidFill>
                  <a:schemeClr val="tx2"/>
                </a:solidFill>
                <a:latin typeface="Algerian" panose="04020705040A02060702" pitchFamily="82" charset="0"/>
              </a:rPr>
              <a:t>Makna Taubat</a:t>
            </a:r>
          </a:p>
        </p:txBody>
      </p:sp>
      <p:sp>
        <p:nvSpPr>
          <p:cNvPr id="3" name="Content Placeholder 2"/>
          <p:cNvSpPr>
            <a:spLocks noGrp="1"/>
          </p:cNvSpPr>
          <p:nvPr>
            <p:ph idx="1"/>
          </p:nvPr>
        </p:nvSpPr>
        <p:spPr>
          <a:xfrm>
            <a:off x="335657" y="1683578"/>
            <a:ext cx="11465404" cy="3917122"/>
          </a:xfrm>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r>
              <a:rPr lang="en-US" noProof="1">
                <a:solidFill>
                  <a:schemeClr val="tx2"/>
                </a:solidFill>
                <a:latin typeface="Garamond" panose="02020404030301010803" pitchFamily="18" charset="0"/>
              </a:rPr>
              <a:t>Dari kata </a:t>
            </a:r>
            <a:r>
              <a:rPr lang="en-US" i="1" noProof="1">
                <a:solidFill>
                  <a:schemeClr val="tx2"/>
                </a:solidFill>
                <a:latin typeface="Garamond" panose="02020404030301010803" pitchFamily="18" charset="0"/>
              </a:rPr>
              <a:t>taaba- yatuubu</a:t>
            </a:r>
            <a:r>
              <a:rPr lang="en-US" noProof="1">
                <a:solidFill>
                  <a:schemeClr val="tx2"/>
                </a:solidFill>
                <a:latin typeface="Garamond" panose="02020404030301010803" pitchFamily="18" charset="0"/>
              </a:rPr>
              <a:t> artinya kembali. Kembali dari mana?? </a:t>
            </a:r>
          </a:p>
          <a:p>
            <a:r>
              <a:rPr lang="en-US" noProof="1">
                <a:solidFill>
                  <a:schemeClr val="tx2"/>
                </a:solidFill>
                <a:latin typeface="Garamond" panose="02020404030301010803" pitchFamily="18" charset="0"/>
              </a:rPr>
              <a:t>Pemahaman yang salah tentang Taubat… </a:t>
            </a:r>
          </a:p>
          <a:p>
            <a:r>
              <a:rPr lang="en-US" noProof="1">
                <a:solidFill>
                  <a:schemeClr val="tx2"/>
                </a:solidFill>
                <a:latin typeface="Garamond" panose="02020404030301010803" pitchFamily="18" charset="0"/>
              </a:rPr>
              <a:t>Taubat adalah amalan orang mukmin bahkan amalan para Nabi dan Rasul, amalan orang shaleh…</a:t>
            </a:r>
          </a:p>
          <a:p>
            <a:r>
              <a:rPr lang="en-US" noProof="1">
                <a:solidFill>
                  <a:schemeClr val="tx2"/>
                </a:solidFill>
                <a:latin typeface="Garamond" panose="02020404030301010803" pitchFamily="18" charset="0"/>
              </a:rPr>
              <a:t>Karena itu taubat ada tiga tingkatan… Taubat orang awam, taubat orang khusus, dan taubat orang yg paling khusus…</a:t>
            </a:r>
          </a:p>
          <a:p>
            <a:r>
              <a:rPr lang="en-US" noProof="1">
                <a:solidFill>
                  <a:schemeClr val="tx2"/>
                </a:solidFill>
                <a:latin typeface="Garamond" panose="02020404030301010803" pitchFamily="18" charset="0"/>
              </a:rPr>
              <a:t>Tipuan Iblis… Anda buat salah tapi tidak merasa dosa… </a:t>
            </a:r>
          </a:p>
        </p:txBody>
      </p:sp>
    </p:spTree>
    <p:extLst>
      <p:ext uri="{BB962C8B-B14F-4D97-AF65-F5344CB8AC3E}">
        <p14:creationId xmlns:p14="http://schemas.microsoft.com/office/powerpoint/2010/main" val="3860415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8800" y="286386"/>
            <a:ext cx="4330700" cy="772110"/>
          </a:xfrm>
        </p:spPr>
        <p:txBody>
          <a:bodyPr>
            <a:normAutofit fontScale="90000"/>
          </a:bodyPr>
          <a:lstStyle/>
          <a:p>
            <a:pPr algn="ctr"/>
            <a:r>
              <a:rPr lang="en-US" noProof="1">
                <a:latin typeface="Algerian" panose="04020705040A02060702" pitchFamily="82" charset="0"/>
              </a:rPr>
              <a:t>Hikmah Taubat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9070243"/>
              </p:ext>
            </p:extLst>
          </p:nvPr>
        </p:nvGraphicFramePr>
        <p:xfrm>
          <a:off x="172278" y="847178"/>
          <a:ext cx="11714921" cy="35699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72278" y="3644980"/>
            <a:ext cx="3710609" cy="313932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noProof="1">
                <a:solidFill>
                  <a:schemeClr val="tx2"/>
                </a:solidFill>
              </a:rPr>
              <a:t>Beda Allah dengan Manusia… Jika Anda berbuat salah…</a:t>
            </a:r>
          </a:p>
          <a:p>
            <a:r>
              <a:rPr lang="en-US" noProof="1">
                <a:solidFill>
                  <a:schemeClr val="tx2"/>
                </a:solidFill>
              </a:rPr>
              <a:t>Allah Membentangkan tangan-Nya…</a:t>
            </a:r>
          </a:p>
          <a:p>
            <a:r>
              <a:rPr lang="en-US" noProof="1">
                <a:solidFill>
                  <a:schemeClr val="tx2"/>
                </a:solidFill>
              </a:rPr>
              <a:t>Hadith Qiyam Layl…</a:t>
            </a:r>
            <a:endParaRPr lang="en-US" dirty="0">
              <a:solidFill>
                <a:schemeClr val="tx2"/>
              </a:solidFill>
            </a:endParaRPr>
          </a:p>
          <a:p>
            <a:pPr algn="r" rtl="1"/>
            <a:r>
              <a:rPr lang="ar-SA" dirty="0">
                <a:solidFill>
                  <a:schemeClr val="tx2"/>
                </a:solidFill>
                <a:cs typeface="KFGQPC Uthmanic Script HAFS" panose="02000000000000000000" pitchFamily="2" charset="-78"/>
              </a:rPr>
              <a:t>أوحى الله إلى داود عليه السلام فقال: يا داود لو يعلم المدبرون عني انتظاري لهم ورفقي بهم وشوقي إلى ترك معاصيهم لماتوا شوقا إلي ولتقطعت أوصالهم لمحبتي يا داود هذه إرادتي بالمدبرين عني فكيف بالمقبلين علي.</a:t>
            </a:r>
          </a:p>
          <a:p>
            <a:pPr algn="l"/>
            <a:r>
              <a:rPr lang="en-US" noProof="1">
                <a:solidFill>
                  <a:schemeClr val="tx2"/>
                </a:solidFill>
              </a:rPr>
              <a:t>(Hadith Qudsi)</a:t>
            </a:r>
          </a:p>
        </p:txBody>
      </p:sp>
      <p:sp>
        <p:nvSpPr>
          <p:cNvPr id="6" name="TextBox 5"/>
          <p:cNvSpPr txBox="1"/>
          <p:nvPr/>
        </p:nvSpPr>
        <p:spPr>
          <a:xfrm>
            <a:off x="4591879" y="3952536"/>
            <a:ext cx="7033592" cy="249299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noProof="1">
                <a:solidFill>
                  <a:schemeClr val="tx2"/>
                </a:solidFill>
              </a:rPr>
              <a:t>Taubat ialah Cara yang paling efektif menghentikan maksiat…</a:t>
            </a:r>
          </a:p>
          <a:p>
            <a:r>
              <a:rPr lang="en-US" noProof="1">
                <a:solidFill>
                  <a:schemeClr val="tx2"/>
                </a:solidFill>
              </a:rPr>
              <a:t>Orang baik terjaga dari kejahatan..</a:t>
            </a:r>
          </a:p>
          <a:p>
            <a:r>
              <a:rPr lang="en-US" noProof="1">
                <a:solidFill>
                  <a:schemeClr val="tx2"/>
                </a:solidFill>
              </a:rPr>
              <a:t>Orang buruk diberikan kesempatan memperbaiki dirinya… </a:t>
            </a:r>
          </a:p>
          <a:p>
            <a:r>
              <a:rPr lang="en-US" noProof="1">
                <a:solidFill>
                  <a:schemeClr val="tx2"/>
                </a:solidFill>
              </a:rPr>
              <a:t>Kisah Pembunuh yang Bertaubat…</a:t>
            </a:r>
          </a:p>
          <a:p>
            <a:r>
              <a:rPr lang="en-US" noProof="1">
                <a:solidFill>
                  <a:schemeClr val="tx2"/>
                </a:solidFill>
              </a:rPr>
              <a:t>Syaratnya…. Taubat </a:t>
            </a:r>
            <a:r>
              <a:rPr lang="en-US" i="1" noProof="1">
                <a:solidFill>
                  <a:schemeClr val="tx2"/>
                </a:solidFill>
              </a:rPr>
              <a:t>bijahaalah</a:t>
            </a:r>
            <a:r>
              <a:rPr lang="en-US" noProof="1">
                <a:solidFill>
                  <a:schemeClr val="tx2"/>
                </a:solidFill>
              </a:rPr>
              <a:t> dan </a:t>
            </a:r>
            <a:r>
              <a:rPr lang="en-US" i="1" noProof="1">
                <a:solidFill>
                  <a:schemeClr val="tx2"/>
                </a:solidFill>
              </a:rPr>
              <a:t>min qariib</a:t>
            </a:r>
            <a:r>
              <a:rPr lang="en-US" noProof="1">
                <a:solidFill>
                  <a:schemeClr val="tx2"/>
                </a:solidFill>
              </a:rPr>
              <a:t>…</a:t>
            </a:r>
          </a:p>
          <a:p>
            <a:pPr algn="l"/>
            <a:r>
              <a:rPr lang="en-US" noProof="1">
                <a:solidFill>
                  <a:schemeClr val="tx2"/>
                </a:solidFill>
              </a:rPr>
              <a:t>QS. An-Nisa’ [4]: 17</a:t>
            </a:r>
          </a:p>
          <a:p>
            <a:pPr algn="r" rtl="1"/>
            <a:r>
              <a:rPr lang="ar-SA" sz="2400" dirty="0">
                <a:solidFill>
                  <a:schemeClr val="tx2"/>
                </a:solidFill>
                <a:cs typeface="KFGQPC Uthmanic Script HAFS" panose="02000000000000000000" pitchFamily="2" charset="-78"/>
              </a:rPr>
              <a:t>إِنَّمَا ٱلتَّوْبَةُ عَلَى ٱللَّهِ لِلَّذِينَ يَعْمَلُونَ ٱلسُّوٓءَ بِجَهَٰلَةٍ ثُمَّ يَتُوبُونَ مِن قَرِيبٍ</a:t>
            </a:r>
            <a:endParaRPr lang="en-MY" sz="2400" dirty="0">
              <a:solidFill>
                <a:schemeClr val="tx2"/>
              </a:solidFill>
              <a:cs typeface="KFGQPC Uthmanic Script HAFS" panose="02000000000000000000" pitchFamily="2" charset="-78"/>
            </a:endParaRPr>
          </a:p>
          <a:p>
            <a:pPr algn="r" rtl="1"/>
            <a:endParaRPr lang="en-US" sz="2400" noProof="1">
              <a:solidFill>
                <a:schemeClr val="tx2"/>
              </a:solidFill>
              <a:cs typeface="KFGQPC Uthmanic Script HAFS" panose="02000000000000000000" pitchFamily="2" charset="-78"/>
            </a:endParaRPr>
          </a:p>
        </p:txBody>
      </p:sp>
      <p:sp>
        <p:nvSpPr>
          <p:cNvPr id="7" name="TextBox 6"/>
          <p:cNvSpPr txBox="1"/>
          <p:nvPr/>
        </p:nvSpPr>
        <p:spPr>
          <a:xfrm>
            <a:off x="172278" y="1886693"/>
            <a:ext cx="2749163" cy="1200329"/>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MY" noProof="1">
                <a:solidFill>
                  <a:schemeClr val="tx2"/>
                </a:solidFill>
              </a:rPr>
              <a:t>Kisah Istighfar Abu Dzar al-Ghifari r.a.</a:t>
            </a:r>
          </a:p>
          <a:p>
            <a:r>
              <a:rPr lang="en-MY" noProof="1">
                <a:solidFill>
                  <a:schemeClr val="tx2"/>
                </a:solidFill>
              </a:rPr>
              <a:t>Kisah Taubat Ahli Maksiat dari Bani Israil</a:t>
            </a:r>
          </a:p>
        </p:txBody>
      </p:sp>
      <p:sp>
        <p:nvSpPr>
          <p:cNvPr id="8" name="TextBox 7"/>
          <p:cNvSpPr txBox="1"/>
          <p:nvPr/>
        </p:nvSpPr>
        <p:spPr>
          <a:xfrm>
            <a:off x="9402416" y="320993"/>
            <a:ext cx="2484783" cy="3323987"/>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nSpc>
                <a:spcPct val="150000"/>
              </a:lnSpc>
            </a:pPr>
            <a:r>
              <a:rPr lang="en-US" sz="2000" dirty="0">
                <a:solidFill>
                  <a:schemeClr val="tx2"/>
                </a:solidFill>
                <a:cs typeface="KFGQPC Uthmanic Script HAFS" panose="02000000000000000000" pitchFamily="2" charset="-78"/>
              </a:rPr>
              <a:t>QS</a:t>
            </a:r>
            <a:r>
              <a:rPr lang="en-US" sz="2000" noProof="1">
                <a:solidFill>
                  <a:schemeClr val="tx2"/>
                </a:solidFill>
                <a:cs typeface="KFGQPC Uthmanic Script HAFS" panose="02000000000000000000" pitchFamily="2" charset="-78"/>
              </a:rPr>
              <a:t>. Az-Zumar [39]:</a:t>
            </a:r>
            <a:r>
              <a:rPr lang="en-US" sz="2000" dirty="0">
                <a:solidFill>
                  <a:schemeClr val="tx2"/>
                </a:solidFill>
                <a:cs typeface="KFGQPC Uthmanic Script HAFS" panose="02000000000000000000" pitchFamily="2" charset="-78"/>
              </a:rPr>
              <a:t>53</a:t>
            </a:r>
            <a:endParaRPr lang="ar-SA" sz="2000" dirty="0">
              <a:solidFill>
                <a:schemeClr val="tx2"/>
              </a:solidFill>
              <a:cs typeface="KFGQPC Uthmanic Script HAFS" panose="02000000000000000000" pitchFamily="2" charset="-78"/>
            </a:endParaRPr>
          </a:p>
          <a:p>
            <a:pPr algn="r">
              <a:lnSpc>
                <a:spcPct val="150000"/>
              </a:lnSpc>
            </a:pPr>
            <a:r>
              <a:rPr lang="ar-SA" sz="2000" dirty="0">
                <a:solidFill>
                  <a:schemeClr val="tx2"/>
                </a:solidFill>
                <a:cs typeface="KFGQPC Uthmanic Script HAFS" panose="02000000000000000000" pitchFamily="2" charset="-78"/>
              </a:rPr>
              <a:t>قُلْ يَٰعِبَادِىَ ٱلَّذِينَ أَسْرَفُوا عَلَىٰٓ أَنفُسِهِمْ لَا تَقْنَطُوا مِن رَّحْمَةِ ٱللَّهِ ۚ إِنَّ ٱللَّهَ يَغْفِرُ ٱلذُّنُوبَ جَمِيعًا ۚ إِنَّهُۥ هُوَ ٱلْغَفُورُ ٱلرَّحِيمُ.</a:t>
            </a:r>
            <a:endParaRPr lang="en-US" sz="2000" dirty="0">
              <a:solidFill>
                <a:schemeClr val="tx2"/>
              </a:solidFill>
              <a:cs typeface="KFGQPC Uthmanic Script HAFS" panose="02000000000000000000" pitchFamily="2" charset="-78"/>
            </a:endParaRPr>
          </a:p>
          <a:p>
            <a:pPr algn="r">
              <a:lnSpc>
                <a:spcPct val="150000"/>
              </a:lnSpc>
            </a:pPr>
            <a:endParaRPr lang="en-MY" sz="2000" noProof="1">
              <a:solidFill>
                <a:schemeClr val="tx2"/>
              </a:solidFill>
              <a:cs typeface="KFGQPC Uthmanic Script HAFS" panose="02000000000000000000" pitchFamily="2" charset="-78"/>
            </a:endParaRPr>
          </a:p>
        </p:txBody>
      </p:sp>
    </p:spTree>
    <p:extLst>
      <p:ext uri="{BB962C8B-B14F-4D97-AF65-F5344CB8AC3E}">
        <p14:creationId xmlns:p14="http://schemas.microsoft.com/office/powerpoint/2010/main" val="2016528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8500" y="204904"/>
            <a:ext cx="10769599" cy="1885244"/>
          </a:xfrm>
        </p:spPr>
        <p:style>
          <a:lnRef idx="1">
            <a:schemeClr val="accent1"/>
          </a:lnRef>
          <a:fillRef idx="2">
            <a:schemeClr val="accent1"/>
          </a:fillRef>
          <a:effectRef idx="1">
            <a:schemeClr val="accent1"/>
          </a:effectRef>
          <a:fontRef idx="minor">
            <a:schemeClr val="dk1"/>
          </a:fontRef>
        </p:style>
        <p:txBody>
          <a:bodyPr/>
          <a:lstStyle/>
          <a:p>
            <a:pPr marL="0" indent="0" algn="ctr" rtl="1">
              <a:buNone/>
            </a:pPr>
            <a:endParaRPr lang="en-US" sz="4000" dirty="0">
              <a:cs typeface="KFGQPC Uthmanic Script HAFS" panose="02000000000000000000" pitchFamily="2" charset="-78"/>
            </a:endParaRPr>
          </a:p>
          <a:p>
            <a:pPr marL="0" indent="0" algn="ctr" rtl="1">
              <a:buNone/>
            </a:pPr>
            <a:r>
              <a:rPr lang="ar-SA" sz="4000" b="1" dirty="0">
                <a:solidFill>
                  <a:srgbClr val="002060"/>
                </a:solidFill>
                <a:cs typeface="KFGQPC Uthmanic Script HAFS" panose="02000000000000000000" pitchFamily="2" charset="-78"/>
              </a:rPr>
              <a:t>ٱلرَّحۡمَٰنُ</a:t>
            </a:r>
            <a:r>
              <a:rPr lang="ar-SA" sz="4000" dirty="0">
                <a:cs typeface="KFGQPC Uthmanic Script HAFS" panose="02000000000000000000" pitchFamily="2" charset="-78"/>
              </a:rPr>
              <a:t> ١  </a:t>
            </a:r>
            <a:r>
              <a:rPr lang="ar-SA" sz="4000" b="1" dirty="0">
                <a:solidFill>
                  <a:srgbClr val="00B050"/>
                </a:solidFill>
                <a:cs typeface="KFGQPC Uthmanic Script HAFS" panose="02000000000000000000" pitchFamily="2" charset="-78"/>
              </a:rPr>
              <a:t>عَلَّمَ ٱلۡقُرۡءَانَ </a:t>
            </a:r>
            <a:r>
              <a:rPr lang="ar-SA" sz="4000" dirty="0">
                <a:cs typeface="KFGQPC Uthmanic Script HAFS" panose="02000000000000000000" pitchFamily="2" charset="-78"/>
              </a:rPr>
              <a:t>٢  </a:t>
            </a:r>
            <a:r>
              <a:rPr lang="ar-SA" sz="4000" b="1" dirty="0">
                <a:solidFill>
                  <a:srgbClr val="0070C0"/>
                </a:solidFill>
                <a:cs typeface="KFGQPC Uthmanic Script HAFS" panose="02000000000000000000" pitchFamily="2" charset="-78"/>
              </a:rPr>
              <a:t>خَلَقَ ٱلۡإِنسَٰنَ </a:t>
            </a:r>
            <a:r>
              <a:rPr lang="ar-SA" sz="4000" dirty="0">
                <a:cs typeface="KFGQPC Uthmanic Script HAFS" panose="02000000000000000000" pitchFamily="2" charset="-78"/>
              </a:rPr>
              <a:t>٣ </a:t>
            </a:r>
            <a:endParaRPr lang="en-US" sz="4000" dirty="0">
              <a:cs typeface="KFGQPC Uthmanic Script HAFS" panose="02000000000000000000" pitchFamily="2" charset="-78"/>
            </a:endParaRPr>
          </a:p>
          <a:p>
            <a:pPr marL="0" indent="0" algn="ctr">
              <a:buNone/>
            </a:pPr>
            <a:endParaRPr lang="en-US" sz="4000" dirty="0">
              <a:cs typeface="KFGQPC Uthmanic Script HAFS" panose="02000000000000000000" pitchFamily="2" charset="-78"/>
            </a:endParaRPr>
          </a:p>
          <a:p>
            <a:pPr marL="0" indent="0" algn="ctr">
              <a:buNone/>
            </a:pPr>
            <a:endParaRPr lang="en-US" dirty="0"/>
          </a:p>
        </p:txBody>
      </p:sp>
      <p:sp>
        <p:nvSpPr>
          <p:cNvPr id="4" name="TextBox 3"/>
          <p:cNvSpPr txBox="1"/>
          <p:nvPr/>
        </p:nvSpPr>
        <p:spPr>
          <a:xfrm>
            <a:off x="1140178" y="3074788"/>
            <a:ext cx="3454399" cy="646331"/>
          </a:xfrm>
          <a:prstGeom prst="rect">
            <a:avLst/>
          </a:prstGeom>
          <a:noFill/>
        </p:spPr>
        <p:txBody>
          <a:bodyPr wrap="square" rtlCol="0">
            <a:spAutoFit/>
          </a:bodyPr>
          <a:lstStyle/>
          <a:p>
            <a:r>
              <a:rPr lang="en-US" noProof="1">
                <a:solidFill>
                  <a:srgbClr val="0070C0"/>
                </a:solidFill>
              </a:rPr>
              <a:t>Untuk apa manusia diciptakan? Untuk Ibadah.</a:t>
            </a:r>
          </a:p>
        </p:txBody>
      </p:sp>
      <p:cxnSp>
        <p:nvCxnSpPr>
          <p:cNvPr id="6" name="Straight Arrow Connector 5"/>
          <p:cNvCxnSpPr/>
          <p:nvPr/>
        </p:nvCxnSpPr>
        <p:spPr>
          <a:xfrm flipH="1">
            <a:off x="2867378" y="2140946"/>
            <a:ext cx="745067" cy="67733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8" name="Straight Arrow Connector 7"/>
          <p:cNvCxnSpPr/>
          <p:nvPr/>
        </p:nvCxnSpPr>
        <p:spPr>
          <a:xfrm>
            <a:off x="6366490" y="2133935"/>
            <a:ext cx="16932" cy="80151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0" name="TextBox 9"/>
          <p:cNvSpPr txBox="1"/>
          <p:nvPr/>
        </p:nvSpPr>
        <p:spPr>
          <a:xfrm>
            <a:off x="5202086" y="3079546"/>
            <a:ext cx="2472266" cy="646331"/>
          </a:xfrm>
          <a:prstGeom prst="rect">
            <a:avLst/>
          </a:prstGeom>
          <a:noFill/>
        </p:spPr>
        <p:txBody>
          <a:bodyPr wrap="square" rtlCol="0">
            <a:spAutoFit/>
          </a:bodyPr>
          <a:lstStyle/>
          <a:p>
            <a:r>
              <a:rPr lang="ms-MY" noProof="1">
                <a:solidFill>
                  <a:srgbClr val="00B050"/>
                </a:solidFill>
              </a:rPr>
              <a:t>Ibadah</a:t>
            </a:r>
            <a:r>
              <a:rPr lang="ms-MY" dirty="0">
                <a:solidFill>
                  <a:srgbClr val="00B050"/>
                </a:solidFill>
              </a:rPr>
              <a:t> ikut siapa? Al-Qur’an.</a:t>
            </a:r>
          </a:p>
        </p:txBody>
      </p:sp>
      <p:cxnSp>
        <p:nvCxnSpPr>
          <p:cNvPr id="11" name="Straight Arrow Connector 10"/>
          <p:cNvCxnSpPr/>
          <p:nvPr/>
        </p:nvCxnSpPr>
        <p:spPr>
          <a:xfrm>
            <a:off x="9121152" y="2133936"/>
            <a:ext cx="16932" cy="80151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2" name="TextBox 11"/>
          <p:cNvSpPr txBox="1"/>
          <p:nvPr/>
        </p:nvSpPr>
        <p:spPr>
          <a:xfrm>
            <a:off x="8489057" y="3074788"/>
            <a:ext cx="2449110" cy="923330"/>
          </a:xfrm>
          <a:prstGeom prst="rect">
            <a:avLst/>
          </a:prstGeom>
          <a:noFill/>
        </p:spPr>
        <p:txBody>
          <a:bodyPr wrap="square" rtlCol="0">
            <a:spAutoFit/>
          </a:bodyPr>
          <a:lstStyle/>
          <a:p>
            <a:r>
              <a:rPr lang="en-US" noProof="1">
                <a:solidFill>
                  <a:srgbClr val="002060"/>
                </a:solidFill>
              </a:rPr>
              <a:t>Al-Qur’an, siapa yang mengajarkan… Ar-Rahman..</a:t>
            </a:r>
          </a:p>
        </p:txBody>
      </p:sp>
      <p:sp>
        <p:nvSpPr>
          <p:cNvPr id="14" name="Cloud Callout 13"/>
          <p:cNvSpPr/>
          <p:nvPr/>
        </p:nvSpPr>
        <p:spPr>
          <a:xfrm>
            <a:off x="2295267" y="4259444"/>
            <a:ext cx="6461459" cy="2093670"/>
          </a:xfrm>
          <a:prstGeom prst="cloud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sz="2400" b="1" dirty="0">
              <a:solidFill>
                <a:schemeClr val="tx2"/>
              </a:solidFill>
            </a:endParaRPr>
          </a:p>
          <a:p>
            <a:pPr algn="ctr"/>
            <a:r>
              <a:rPr lang="en-US" sz="2400" b="1" dirty="0">
                <a:solidFill>
                  <a:schemeClr val="tx2"/>
                </a:solidFill>
              </a:rPr>
              <a:t>BAGAIMANA KONSEP IBADAH MENURUT AL-QUR’AN???</a:t>
            </a:r>
          </a:p>
          <a:p>
            <a:endParaRPr lang="en-US" sz="2400" dirty="0">
              <a:solidFill>
                <a:schemeClr val="tx1"/>
              </a:solidFill>
            </a:endParaRPr>
          </a:p>
        </p:txBody>
      </p:sp>
      <p:sp>
        <p:nvSpPr>
          <p:cNvPr id="2" name="TextBox 1"/>
          <p:cNvSpPr txBox="1"/>
          <p:nvPr/>
        </p:nvSpPr>
        <p:spPr>
          <a:xfrm>
            <a:off x="1160184" y="204904"/>
            <a:ext cx="2622898" cy="369332"/>
          </a:xfrm>
          <a:prstGeom prst="rect">
            <a:avLst/>
          </a:prstGeom>
          <a:noFill/>
        </p:spPr>
        <p:txBody>
          <a:bodyPr wrap="none" rtlCol="0">
            <a:spAutoFit/>
          </a:bodyPr>
          <a:lstStyle/>
          <a:p>
            <a:r>
              <a:rPr lang="en-MY" noProof="1">
                <a:solidFill>
                  <a:schemeClr val="tx2"/>
                </a:solidFill>
              </a:rPr>
              <a:t>QS. Ar-Rahman [55]:1-3</a:t>
            </a:r>
            <a:endParaRPr lang="en-US" dirty="0">
              <a:solidFill>
                <a:schemeClr val="tx2"/>
              </a:solidFill>
            </a:endParaRPr>
          </a:p>
        </p:txBody>
      </p:sp>
      <p:sp>
        <p:nvSpPr>
          <p:cNvPr id="5" name="Rectangle 4"/>
          <p:cNvSpPr/>
          <p:nvPr/>
        </p:nvSpPr>
        <p:spPr>
          <a:xfrm>
            <a:off x="848340" y="1634414"/>
            <a:ext cx="10213360" cy="787652"/>
          </a:xfrm>
          <a:prstGeom prst="rect">
            <a:avLst/>
          </a:prstGeom>
        </p:spPr>
        <p:txBody>
          <a:bodyPr wrap="square">
            <a:spAutoFit/>
          </a:bodyPr>
          <a:lstStyle/>
          <a:p>
            <a:pPr algn="just">
              <a:lnSpc>
                <a:spcPct val="107000"/>
              </a:lnSpc>
              <a:spcAft>
                <a:spcPts val="800"/>
              </a:spcAft>
            </a:pPr>
            <a:r>
              <a:rPr lang="en-US" noProof="1">
                <a:solidFill>
                  <a:schemeClr val="tx2"/>
                </a:solidFill>
                <a:latin typeface="Arial" panose="020B0604020202020204" pitchFamily="34" charset="0"/>
                <a:ea typeface="Calibri" panose="020F0502020204030204" pitchFamily="34" charset="0"/>
                <a:cs typeface="Arial" panose="020B0604020202020204" pitchFamily="34" charset="0"/>
              </a:rPr>
              <a:t>1. (Tuhan) Yang Maha Pemurah 2. Yang telah mengajarkan al Qur’an. 3. Dia menciptakan manusia</a:t>
            </a:r>
            <a:endParaRPr lang="en-US" sz="1600" noProof="1">
              <a:solidFill>
                <a:schemeClr val="tx2"/>
              </a:solidFill>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dirty="0">
                <a:latin typeface="Arial" panose="020B0604020202020204" pitchFamily="34" charset="0"/>
                <a:ea typeface="Calibri" panose="020F0502020204030204" pitchFamily="34" charset="0"/>
                <a:cs typeface="Arial" panose="020B0604020202020204" pitchFamily="34"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95945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065" y="416955"/>
            <a:ext cx="4720535" cy="646331"/>
          </a:xfrm>
        </p:spPr>
        <p:txBody>
          <a:bodyPr>
            <a:noAutofit/>
          </a:bodyPr>
          <a:lstStyle/>
          <a:p>
            <a:r>
              <a:rPr lang="en-US" sz="4000" noProof="1">
                <a:solidFill>
                  <a:schemeClr val="tx2"/>
                </a:solidFill>
                <a:latin typeface="Algerian" panose="04020705040A02060702" pitchFamily="82" charset="0"/>
              </a:rPr>
              <a:t>Taubat nasuhah</a:t>
            </a:r>
          </a:p>
        </p:txBody>
      </p:sp>
      <p:graphicFrame>
        <p:nvGraphicFramePr>
          <p:cNvPr id="3" name="Diagram 2"/>
          <p:cNvGraphicFramePr/>
          <p:nvPr>
            <p:extLst>
              <p:ext uri="{D42A27DB-BD31-4B8C-83A1-F6EECF244321}">
                <p14:modId xmlns:p14="http://schemas.microsoft.com/office/powerpoint/2010/main" val="1588187709"/>
              </p:ext>
            </p:extLst>
          </p:nvPr>
        </p:nvGraphicFramePr>
        <p:xfrm>
          <a:off x="4088295" y="1063286"/>
          <a:ext cx="8057322" cy="5502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351182" y="2059209"/>
            <a:ext cx="3445566" cy="1569660"/>
          </a:xfrm>
          <a:prstGeom prst="rect">
            <a:avLst/>
          </a:prstGeom>
        </p:spPr>
        <p:style>
          <a:lnRef idx="1">
            <a:schemeClr val="accent4"/>
          </a:lnRef>
          <a:fillRef idx="2">
            <a:schemeClr val="accent4"/>
          </a:fillRef>
          <a:effectRef idx="1">
            <a:schemeClr val="accent4"/>
          </a:effectRef>
          <a:fontRef idx="minor">
            <a:schemeClr val="dk1"/>
          </a:fontRef>
        </p:style>
        <p:txBody>
          <a:bodyPr wrap="square" rtlCol="0" anchor="ctr" anchorCtr="0">
            <a:spAutoFit/>
          </a:bodyPr>
          <a:lstStyle/>
          <a:p>
            <a:r>
              <a:rPr lang="en-MY" noProof="1">
                <a:solidFill>
                  <a:schemeClr val="tx2"/>
                </a:solidFill>
              </a:rPr>
              <a:t>QS. At-Tahrim [66]: 8</a:t>
            </a:r>
            <a:endParaRPr lang="ar-SA" noProof="1">
              <a:solidFill>
                <a:schemeClr val="tx2"/>
              </a:solidFill>
            </a:endParaRPr>
          </a:p>
          <a:p>
            <a:endParaRPr lang="en-MY" noProof="1">
              <a:solidFill>
                <a:schemeClr val="tx2"/>
              </a:solidFill>
            </a:endParaRPr>
          </a:p>
          <a:p>
            <a:pPr algn="r">
              <a:lnSpc>
                <a:spcPct val="150000"/>
              </a:lnSpc>
            </a:pPr>
            <a:r>
              <a:rPr lang="ar-SA" sz="2000" dirty="0">
                <a:solidFill>
                  <a:schemeClr val="tx2"/>
                </a:solidFill>
                <a:cs typeface="KFGQPC Uthmanic Script HAFS" panose="02000000000000000000" pitchFamily="2" charset="-78"/>
              </a:rPr>
              <a:t>يأَيُّهَا ٱلَّذِينَ ءَامَنُواْ تُوبُوٓاْ إِلَى ٱللَّهِ تَوۡبَةٗ نَّصُوحًا</a:t>
            </a:r>
          </a:p>
        </p:txBody>
      </p:sp>
      <p:sp>
        <p:nvSpPr>
          <p:cNvPr id="5" name="TextBox 4"/>
          <p:cNvSpPr txBox="1"/>
          <p:nvPr/>
        </p:nvSpPr>
        <p:spPr>
          <a:xfrm>
            <a:off x="351182" y="4293706"/>
            <a:ext cx="3445566" cy="203132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noProof="1">
                <a:solidFill>
                  <a:schemeClr val="tx2"/>
                </a:solidFill>
              </a:rPr>
              <a:t>Taubat Nasuha… </a:t>
            </a:r>
          </a:p>
          <a:p>
            <a:r>
              <a:rPr lang="en-US" noProof="1">
                <a:solidFill>
                  <a:schemeClr val="tx2"/>
                </a:solidFill>
              </a:rPr>
              <a:t>-Taubat Secara Menyeluruh</a:t>
            </a:r>
          </a:p>
          <a:p>
            <a:r>
              <a:rPr lang="en-US" noProof="1">
                <a:solidFill>
                  <a:schemeClr val="tx2"/>
                </a:solidFill>
              </a:rPr>
              <a:t>- Nasuha dari kata Nasehat, ia merupakan kekuatan bagi yg bertaubat bila terbersit di hati ingin bermaksiat kembali</a:t>
            </a:r>
          </a:p>
          <a:p>
            <a:endParaRPr lang="en-US" dirty="0">
              <a:solidFill>
                <a:schemeClr val="tx2"/>
              </a:solidFill>
            </a:endParaRPr>
          </a:p>
        </p:txBody>
      </p:sp>
    </p:spTree>
    <p:extLst>
      <p:ext uri="{BB962C8B-B14F-4D97-AF65-F5344CB8AC3E}">
        <p14:creationId xmlns:p14="http://schemas.microsoft.com/office/powerpoint/2010/main" val="1960602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6422"/>
            <a:ext cx="10972800" cy="1143000"/>
          </a:xfrm>
        </p:spPr>
        <p:txBody>
          <a:bodyPr>
            <a:normAutofit/>
          </a:bodyPr>
          <a:lstStyle/>
          <a:p>
            <a:r>
              <a:rPr lang="en-MY" sz="4000" noProof="1">
                <a:solidFill>
                  <a:schemeClr val="tx2"/>
                </a:solidFill>
                <a:latin typeface="Algerian" panose="04020705040A02060702" pitchFamily="82" charset="0"/>
              </a:rPr>
              <a:t>Solusi agar tidak kembali bermaksiat</a:t>
            </a:r>
          </a:p>
        </p:txBody>
      </p:sp>
      <p:graphicFrame>
        <p:nvGraphicFramePr>
          <p:cNvPr id="3" name="Diagram 2"/>
          <p:cNvGraphicFramePr/>
          <p:nvPr>
            <p:extLst>
              <p:ext uri="{D42A27DB-BD31-4B8C-83A1-F6EECF244321}">
                <p14:modId xmlns:p14="http://schemas.microsoft.com/office/powerpoint/2010/main" val="633327755"/>
              </p:ext>
            </p:extLst>
          </p:nvPr>
        </p:nvGraphicFramePr>
        <p:xfrm>
          <a:off x="3962400" y="1709531"/>
          <a:ext cx="8128000" cy="44155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291549" y="2793921"/>
            <a:ext cx="3458818" cy="224676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just" rtl="1"/>
            <a:endParaRPr lang="ar-SA" sz="2800" b="1" dirty="0">
              <a:solidFill>
                <a:schemeClr val="tx2"/>
              </a:solidFill>
              <a:cs typeface="KFGQPC Uthmanic Script HAFS" panose="02000000000000000000" pitchFamily="2" charset="-78"/>
            </a:endParaRPr>
          </a:p>
          <a:p>
            <a:pPr algn="just" rtl="1"/>
            <a:r>
              <a:rPr lang="ar-SA" sz="2800" b="1" dirty="0">
                <a:solidFill>
                  <a:schemeClr val="tx2"/>
                </a:solidFill>
                <a:cs typeface="KFGQPC Uthmanic Script HAFS" panose="02000000000000000000" pitchFamily="2" charset="-78"/>
              </a:rPr>
              <a:t>التَائِبُ مِنَ الذَّنْبِ كَمَنْ لاَ ذَنْبَ لهُ والمُسْتَغْفِرُ مِنَ الذَّنْبِ وَهُوَ مُقِيْمٌ عَلَيْهِ كالمُسْتَهْزِئِ بِرَبِّهِ.</a:t>
            </a:r>
            <a:endParaRPr lang="en-US" sz="2800" dirty="0">
              <a:solidFill>
                <a:schemeClr val="tx2"/>
              </a:solidFill>
              <a:cs typeface="KFGQPC Uthmanic Script HAFS" panose="02000000000000000000" pitchFamily="2" charset="-78"/>
            </a:endParaRPr>
          </a:p>
          <a:p>
            <a:pPr algn="just"/>
            <a:r>
              <a:rPr lang="en-US" sz="2800" noProof="1">
                <a:solidFill>
                  <a:schemeClr val="tx2"/>
                </a:solidFill>
                <a:cs typeface="KFGQPC Uthmanic Script HAFS" panose="02000000000000000000" pitchFamily="2" charset="-78"/>
              </a:rPr>
              <a:t>(HR. Ibn Majah)</a:t>
            </a:r>
          </a:p>
        </p:txBody>
      </p:sp>
    </p:spTree>
    <p:extLst>
      <p:ext uri="{BB962C8B-B14F-4D97-AF65-F5344CB8AC3E}">
        <p14:creationId xmlns:p14="http://schemas.microsoft.com/office/powerpoint/2010/main" val="2959792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3800" y="304799"/>
            <a:ext cx="6934200" cy="733839"/>
          </a:xfrm>
        </p:spPr>
        <p:txBody>
          <a:bodyPr>
            <a:normAutofit fontScale="90000"/>
          </a:bodyPr>
          <a:lstStyle/>
          <a:p>
            <a:r>
              <a:rPr lang="en-MY" sz="4000" noProof="1">
                <a:solidFill>
                  <a:schemeClr val="tx2"/>
                </a:solidFill>
                <a:latin typeface="Algerian" panose="04020705040A02060702" pitchFamily="82" charset="0"/>
              </a:rPr>
              <a:t>Istighfar dari al-Qur’an…</a:t>
            </a:r>
          </a:p>
        </p:txBody>
      </p:sp>
      <p:sp>
        <p:nvSpPr>
          <p:cNvPr id="4" name="Rectangle 3"/>
          <p:cNvSpPr/>
          <p:nvPr/>
        </p:nvSpPr>
        <p:spPr>
          <a:xfrm>
            <a:off x="272771" y="1886226"/>
            <a:ext cx="11370367" cy="378065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algn="just">
              <a:lnSpc>
                <a:spcPct val="107000"/>
              </a:lnSpc>
              <a:spcAft>
                <a:spcPts val="0"/>
              </a:spcAft>
            </a:pPr>
            <a:r>
              <a:rPr lang="id-ID" sz="2000" dirty="0">
                <a:solidFill>
                  <a:schemeClr val="tx2"/>
                </a:solidFill>
                <a:latin typeface="Cambria" panose="02040503050406030204" pitchFamily="18" charset="0"/>
                <a:ea typeface="Times New Roman" panose="02020603050405020304" pitchFamily="18" charset="0"/>
                <a:cs typeface="Cambria" panose="02040503050406030204" pitchFamily="18" charset="0"/>
              </a:rPr>
              <a:t>Nabi Adam, (QS. Al-A’raaf :23)</a:t>
            </a:r>
            <a:endParaRPr lang="en-US" sz="2000" dirty="0">
              <a:solidFill>
                <a:schemeClr val="tx2"/>
              </a:solidFill>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0"/>
              </a:spcAft>
            </a:pPr>
            <a:r>
              <a:rPr lang="ar-SA" dirty="0">
                <a:solidFill>
                  <a:schemeClr val="tx2"/>
                </a:solidFill>
                <a:latin typeface="Calibri" panose="020F0502020204030204" pitchFamily="34" charset="0"/>
                <a:ea typeface="Times New Roman" panose="02020603050405020304" pitchFamily="18" charset="0"/>
                <a:cs typeface="Cambria" panose="02040503050406030204" pitchFamily="18" charset="0"/>
              </a:rPr>
              <a:t> </a:t>
            </a:r>
            <a:r>
              <a:rPr lang="ar-SA" sz="2800" dirty="0">
                <a:solidFill>
                  <a:schemeClr val="tx2"/>
                </a:solidFill>
                <a:latin typeface="Tahoma" panose="020B0604030504040204" pitchFamily="34" charset="0"/>
                <a:ea typeface="Times New Roman" panose="02020603050405020304" pitchFamily="18" charset="0"/>
                <a:cs typeface="KFGQPC Uthmanic Script HAFS" panose="02000000000000000000" pitchFamily="2" charset="-78"/>
              </a:rPr>
              <a:t>رَبَّنَا ظَلَمْنَا أَنْفُسَنَا وَإِنْ لَمْ تَغْفِرْ لَنَا وَتَرْحَمْنَا لَنَكُونَنَّ مِنَ الْخَاسِرِينَ</a:t>
            </a:r>
            <a:endParaRPr lang="en-US" sz="2800" dirty="0">
              <a:solidFill>
                <a:schemeClr val="tx2"/>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id-ID" sz="2000" dirty="0">
                <a:solidFill>
                  <a:schemeClr val="tx2"/>
                </a:solidFill>
                <a:latin typeface="Tahoma" panose="020B0604030504040204" pitchFamily="34" charset="0"/>
                <a:ea typeface="Times New Roman" panose="02020603050405020304" pitchFamily="18" charset="0"/>
                <a:cs typeface="KFGQPC Uthmanic Script HAFS" panose="02000000000000000000" pitchFamily="2" charset="-78"/>
              </a:rPr>
              <a:t>Nabi Nuh, (QS. Nuh: 28)</a:t>
            </a:r>
            <a:endParaRPr lang="en-US" sz="2000" dirty="0">
              <a:solidFill>
                <a:schemeClr val="tx2"/>
              </a:solidFill>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0"/>
              </a:spcAft>
            </a:pPr>
            <a:r>
              <a:rPr lang="ar-SA" sz="2800" dirty="0">
                <a:solidFill>
                  <a:schemeClr val="tx2"/>
                </a:solidFill>
                <a:latin typeface="Tahoma" panose="020B0604030504040204" pitchFamily="34" charset="0"/>
                <a:ea typeface="Times New Roman" panose="02020603050405020304" pitchFamily="18" charset="0"/>
                <a:cs typeface="KFGQPC Uthmanic Script HAFS" panose="02000000000000000000" pitchFamily="2" charset="-78"/>
              </a:rPr>
              <a:t>رَبِّ اغْفِرْ لِي وَلِوَالِدَيَّ وَلِمَنْ دَخَلَ بَيْتِيَ مُؤْمِنًا وَلِلْمُؤْمِنِينَ وَالْمُؤْمِنَاتِ</a:t>
            </a:r>
            <a:endParaRPr lang="en-US" sz="2800" dirty="0">
              <a:solidFill>
                <a:schemeClr val="tx2"/>
              </a:solidFill>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pPr>
            <a:r>
              <a:rPr lang="id-ID" sz="2000" dirty="0">
                <a:solidFill>
                  <a:schemeClr val="tx2"/>
                </a:solidFill>
                <a:latin typeface="Tahoma" panose="020B0604030504040204" pitchFamily="34" charset="0"/>
                <a:ea typeface="Times New Roman" panose="02020603050405020304" pitchFamily="18" charset="0"/>
                <a:cs typeface="KFGQPC Uthmanic Script HAFS" panose="02000000000000000000" pitchFamily="2" charset="-78"/>
              </a:rPr>
              <a:t>Nabi Musa, (QS. Al-Qashash: 16) </a:t>
            </a:r>
            <a:endParaRPr lang="en-US" sz="2000" dirty="0">
              <a:solidFill>
                <a:schemeClr val="tx2"/>
              </a:solidFill>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0"/>
              </a:spcAft>
            </a:pPr>
            <a:r>
              <a:rPr lang="ar-SA" sz="2800" dirty="0">
                <a:solidFill>
                  <a:schemeClr val="tx2"/>
                </a:solidFill>
                <a:latin typeface="Calibri" panose="020F0502020204030204" pitchFamily="34" charset="0"/>
                <a:ea typeface="Times New Roman" panose="02020603050405020304" pitchFamily="18" charset="0"/>
                <a:cs typeface="Cambria" panose="02040503050406030204" pitchFamily="18" charset="0"/>
              </a:rPr>
              <a:t> </a:t>
            </a:r>
            <a:r>
              <a:rPr lang="ar-SA" sz="2800" dirty="0">
                <a:solidFill>
                  <a:schemeClr val="tx2"/>
                </a:solidFill>
                <a:latin typeface="Tahoma" panose="020B0604030504040204" pitchFamily="34" charset="0"/>
                <a:ea typeface="Times New Roman" panose="02020603050405020304" pitchFamily="18" charset="0"/>
                <a:cs typeface="KFGQPC Uthmanic Script HAFS" panose="02000000000000000000" pitchFamily="2" charset="-78"/>
              </a:rPr>
              <a:t>رَبِّ إِنِّي ظَلَمْتُ نَفْسِي فَاغْفِرْ لِي </a:t>
            </a:r>
            <a:endParaRPr lang="en-US" sz="2800" dirty="0">
              <a:solidFill>
                <a:schemeClr val="tx2"/>
              </a:solidFill>
              <a:latin typeface="Tahoma" panose="020B0604030504040204" pitchFamily="34" charset="0"/>
              <a:ea typeface="Times New Roman" panose="02020603050405020304" pitchFamily="18" charset="0"/>
              <a:cs typeface="KFGQPC Uthmanic Script HAFS" panose="02000000000000000000" pitchFamily="2" charset="-78"/>
            </a:endParaRPr>
          </a:p>
          <a:p>
            <a:pPr algn="just">
              <a:lnSpc>
                <a:spcPct val="107000"/>
              </a:lnSpc>
              <a:spcAft>
                <a:spcPts val="0"/>
              </a:spcAft>
            </a:pPr>
            <a:r>
              <a:rPr lang="ar-SA" sz="2000" dirty="0">
                <a:solidFill>
                  <a:schemeClr val="tx2"/>
                </a:solidFill>
                <a:latin typeface="Calibri" panose="020F0502020204030204" pitchFamily="34" charset="0"/>
                <a:ea typeface="Times New Roman" panose="02020603050405020304" pitchFamily="18" charset="0"/>
                <a:cs typeface="Cambria" panose="02040503050406030204" pitchFamily="18" charset="0"/>
              </a:rPr>
              <a:t> </a:t>
            </a:r>
            <a:r>
              <a:rPr lang="id-ID" sz="2000" dirty="0">
                <a:solidFill>
                  <a:schemeClr val="tx2"/>
                </a:solidFill>
                <a:latin typeface="Tahoma" panose="020B0604030504040204" pitchFamily="34" charset="0"/>
                <a:ea typeface="Times New Roman" panose="02020603050405020304" pitchFamily="18" charset="0"/>
                <a:cs typeface="KFGQPC Uthmanic Script HAFS" panose="02000000000000000000" pitchFamily="2" charset="-78"/>
              </a:rPr>
              <a:t>Nabi Yunus, (QS. Al-Anbiyaa’: 87)</a:t>
            </a:r>
            <a:endParaRPr lang="en-US" sz="2000" dirty="0">
              <a:solidFill>
                <a:schemeClr val="tx2"/>
              </a:solidFill>
              <a:latin typeface="Calibri" panose="020F0502020204030204" pitchFamily="34" charset="0"/>
              <a:ea typeface="Calibri" panose="020F0502020204030204" pitchFamily="34" charset="0"/>
              <a:cs typeface="Arial" panose="020B0604020202020204" pitchFamily="34" charset="0"/>
            </a:endParaRPr>
          </a:p>
          <a:p>
            <a:pPr algn="just" rtl="1">
              <a:lnSpc>
                <a:spcPct val="107000"/>
              </a:lnSpc>
              <a:spcAft>
                <a:spcPts val="0"/>
              </a:spcAft>
            </a:pPr>
            <a:r>
              <a:rPr lang="ar-SA" dirty="0">
                <a:solidFill>
                  <a:schemeClr val="tx2"/>
                </a:solidFill>
                <a:latin typeface="Calibri" panose="020F0502020204030204" pitchFamily="34" charset="0"/>
                <a:ea typeface="Times New Roman" panose="02020603050405020304" pitchFamily="18" charset="0"/>
                <a:cs typeface="Cambria" panose="02040503050406030204" pitchFamily="18" charset="0"/>
              </a:rPr>
              <a:t> </a:t>
            </a:r>
            <a:r>
              <a:rPr lang="ar-SA" sz="2800" dirty="0">
                <a:solidFill>
                  <a:schemeClr val="tx2"/>
                </a:solidFill>
                <a:latin typeface="Tahoma" panose="020B0604030504040204" pitchFamily="34" charset="0"/>
                <a:ea typeface="Times New Roman" panose="02020603050405020304" pitchFamily="18" charset="0"/>
                <a:cs typeface="KFGQPC Uthmanic Script HAFS" panose="02000000000000000000" pitchFamily="2" charset="-78"/>
              </a:rPr>
              <a:t>لَا إِلَهَ إِلَّا أَنْتَ سُبْحَانَكَ إِنِّي كُنْتُ مِنَ الظَّالِمِينَ</a:t>
            </a:r>
            <a:endParaRPr lang="en-US" sz="2800" dirty="0">
              <a:solidFill>
                <a:schemeClr val="tx2"/>
              </a:solidFill>
              <a:latin typeface="Tahoma" panose="020B0604030504040204" pitchFamily="34" charset="0"/>
              <a:ea typeface="Times New Roman" panose="02020603050405020304" pitchFamily="18" charset="0"/>
              <a:cs typeface="KFGQPC Uthmanic Script HAFS" panose="02000000000000000000" pitchFamily="2" charset="-78"/>
            </a:endParaRPr>
          </a:p>
          <a:p>
            <a:pPr algn="just" rtl="1">
              <a:lnSpc>
                <a:spcPct val="107000"/>
              </a:lnSpc>
              <a:spcAft>
                <a:spcPts val="0"/>
              </a:spcAft>
            </a:pPr>
            <a:r>
              <a:rPr lang="ar-SA" sz="2800" dirty="0">
                <a:solidFill>
                  <a:schemeClr val="tx2"/>
                </a:solidFill>
                <a:latin typeface="Calibri" panose="020F0502020204030204" pitchFamily="34" charset="0"/>
                <a:ea typeface="Times New Roman" panose="02020603050405020304" pitchFamily="18" charset="0"/>
                <a:cs typeface="Cambria" panose="02040503050406030204" pitchFamily="18" charset="0"/>
              </a:rPr>
              <a:t> </a:t>
            </a:r>
            <a:r>
              <a:rPr lang="en-US" dirty="0">
                <a:solidFill>
                  <a:schemeClr val="tx2"/>
                </a:solidFill>
                <a:latin typeface="Tahoma" panose="020B0604030504040204" pitchFamily="34" charset="0"/>
                <a:ea typeface="Times New Roman" panose="02020603050405020304" pitchFamily="18" charset="0"/>
                <a:cs typeface="KFGQPC Uthmanic Script HAFS" panose="02000000000000000000" pitchFamily="2" charset="-78"/>
              </a:rPr>
              <a:t> </a:t>
            </a:r>
            <a:endParaRPr lang="en-US" sz="1100"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85740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2470" y="0"/>
            <a:ext cx="6467060" cy="596348"/>
          </a:xfrm>
        </p:spPr>
        <p:txBody>
          <a:bodyPr>
            <a:normAutofit fontScale="90000"/>
          </a:bodyPr>
          <a:lstStyle/>
          <a:p>
            <a:r>
              <a:rPr lang="en-US" sz="4000" noProof="1">
                <a:solidFill>
                  <a:schemeClr val="tx2"/>
                </a:solidFill>
                <a:latin typeface="Algerian" panose="04020705040A02060702" pitchFamily="82" charset="0"/>
              </a:rPr>
              <a:t>Istighfar Dari hadith</a:t>
            </a:r>
          </a:p>
        </p:txBody>
      </p:sp>
      <p:sp>
        <p:nvSpPr>
          <p:cNvPr id="3" name="Rectangle 2"/>
          <p:cNvSpPr/>
          <p:nvPr/>
        </p:nvSpPr>
        <p:spPr>
          <a:xfrm>
            <a:off x="0" y="596348"/>
            <a:ext cx="12192000" cy="607730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r" rtl="1">
              <a:lnSpc>
                <a:spcPct val="107000"/>
              </a:lnSpc>
              <a:spcAft>
                <a:spcPts val="800"/>
              </a:spcAft>
            </a:pPr>
            <a:r>
              <a:rPr lang="ar-SA" sz="2800" dirty="0">
                <a:solidFill>
                  <a:srgbClr val="002060"/>
                </a:solidFill>
                <a:latin typeface="Tahoma" panose="020B0604030504040204" pitchFamily="34" charset="0"/>
                <a:ea typeface="Calibri" panose="020F0502020204030204" pitchFamily="34" charset="0"/>
                <a:cs typeface="KFGQPC Uthmanic Script HAFS" panose="02000000000000000000" pitchFamily="2" charset="-78"/>
              </a:rPr>
              <a:t>أستغفر اللهَ العظيمَ الذي لا إله إلا هو الحيَّ القيوم وأتوب إليه</a:t>
            </a:r>
            <a:endParaRPr lang="en-US" sz="2800" dirty="0">
              <a:solidFill>
                <a:srgbClr val="002060"/>
              </a:solidFill>
              <a:latin typeface="Tahoma" panose="020B0604030504040204" pitchFamily="34" charset="0"/>
              <a:ea typeface="Calibri" panose="020F0502020204030204" pitchFamily="34" charset="0"/>
              <a:cs typeface="KFGQPC Uthmanic Script HAFS" panose="02000000000000000000" pitchFamily="2" charset="-78"/>
            </a:endParaRPr>
          </a:p>
          <a:p>
            <a:pPr algn="just" rtl="1">
              <a:lnSpc>
                <a:spcPct val="107000"/>
              </a:lnSpc>
              <a:spcAft>
                <a:spcPts val="800"/>
              </a:spcAft>
            </a:pPr>
            <a:br>
              <a:rPr lang="en-US" sz="2800" dirty="0">
                <a:solidFill>
                  <a:srgbClr val="002060"/>
                </a:solidFill>
                <a:latin typeface="Tahoma" panose="020B0604030504040204" pitchFamily="34" charset="0"/>
                <a:ea typeface="Calibri" panose="020F0502020204030204" pitchFamily="34" charset="0"/>
                <a:cs typeface="KFGQPC Uthmanic Script HAFS" panose="02000000000000000000" pitchFamily="2" charset="-78"/>
              </a:rPr>
            </a:br>
            <a:r>
              <a:rPr lang="ar-SA" sz="2800" dirty="0">
                <a:solidFill>
                  <a:srgbClr val="002060"/>
                </a:solidFill>
                <a:latin typeface="NotoNaskhArabic"/>
                <a:ea typeface="Calibri" panose="020F0502020204030204" pitchFamily="34" charset="0"/>
                <a:cs typeface="KFGQPC Uthmanic Script HAFS" panose="02000000000000000000" pitchFamily="2" charset="-78"/>
              </a:rPr>
              <a:t>اللَّهُمَّ أَنْتَ رَبِّي لاَ إِلَهَ إِلَّا أَنْتَ خَلَقْتَنِي وَأَنَا عَبْدُكَ وَأَنَا عَلَى عَهْدِكَ وَوَعْدِكَ مَا اسْتَطَعْتُ أَعُوذُ بِكَ مِنْ شَرِّ مَا صَنَعْتُ أَبُوءُ لَكَ بِنِعْمَتِكَ عَلَيَّ وَأَبُوءُ لَكَ بِذَنْبِي فَاغْفِرْ لِي فَإِنَّهُ لاَ يَغْفِرُ الذُّنُوبَ إِلَّا أَنْتَ</a:t>
            </a:r>
            <a:r>
              <a:rPr lang="en-US" sz="2800" dirty="0">
                <a:solidFill>
                  <a:srgbClr val="002060"/>
                </a:solidFill>
                <a:latin typeface="Tahoma" panose="020B0604030504040204" pitchFamily="34" charset="0"/>
                <a:ea typeface="Calibri" panose="020F0502020204030204" pitchFamily="34" charset="0"/>
                <a:cs typeface="KFGQPC Uthmanic Script HAFS" panose="02000000000000000000" pitchFamily="2" charset="-78"/>
              </a:rPr>
              <a:t> </a:t>
            </a:r>
            <a:r>
              <a:rPr lang="ar-SA" sz="2800" dirty="0">
                <a:solidFill>
                  <a:srgbClr val="002060"/>
                </a:solidFill>
                <a:latin typeface="Tahoma" panose="020B0604030504040204" pitchFamily="34" charset="0"/>
                <a:ea typeface="Calibri" panose="020F0502020204030204" pitchFamily="34" charset="0"/>
                <a:cs typeface="KFGQPC Uthmanic Script HAFS" panose="02000000000000000000" pitchFamily="2" charset="-78"/>
              </a:rPr>
              <a:t>ربِّ اغفِر لي وتُب عليَّ إنَّك أنت التوَّابُ الرَّحيمُ</a:t>
            </a:r>
            <a:endParaRPr lang="en-US" sz="2800" dirty="0">
              <a:solidFill>
                <a:srgbClr val="002060"/>
              </a:solidFill>
              <a:latin typeface="Tahoma" panose="020B0604030504040204" pitchFamily="34" charset="0"/>
              <a:ea typeface="Calibri" panose="020F0502020204030204" pitchFamily="34" charset="0"/>
              <a:cs typeface="KFGQPC Uthmanic Script HAFS" panose="02000000000000000000" pitchFamily="2" charset="-78"/>
            </a:endParaRPr>
          </a:p>
          <a:p>
            <a:pPr algn="just" rtl="1">
              <a:lnSpc>
                <a:spcPct val="107000"/>
              </a:lnSpc>
              <a:spcAft>
                <a:spcPts val="800"/>
              </a:spcAft>
            </a:pPr>
            <a:endParaRPr lang="en-US" sz="2800" dirty="0">
              <a:solidFill>
                <a:srgbClr val="002060"/>
              </a:solidFill>
              <a:latin typeface="Calibri" panose="020F0502020204030204" pitchFamily="34" charset="0"/>
              <a:ea typeface="Calibri" panose="020F0502020204030204" pitchFamily="34" charset="0"/>
              <a:cs typeface="KFGQPC Uthmanic Script HAFS" panose="02000000000000000000" pitchFamily="2" charset="-78"/>
            </a:endParaRPr>
          </a:p>
          <a:p>
            <a:pPr algn="just" rtl="1">
              <a:lnSpc>
                <a:spcPct val="107000"/>
              </a:lnSpc>
              <a:spcAft>
                <a:spcPts val="800"/>
              </a:spcAft>
            </a:pPr>
            <a:r>
              <a:rPr lang="ar-SA" sz="2800" dirty="0">
                <a:solidFill>
                  <a:srgbClr val="002060"/>
                </a:solidFill>
                <a:latin typeface="Tahoma" panose="020B0604030504040204" pitchFamily="34" charset="0"/>
                <a:ea typeface="Calibri" panose="020F0502020204030204" pitchFamily="34" charset="0"/>
                <a:cs typeface="KFGQPC Uthmanic Script HAFS" panose="02000000000000000000" pitchFamily="2" charset="-78"/>
              </a:rPr>
              <a:t>اللهمَّ اغفر لي خطيئتي وجَهلي وإسرافي في أمري وما أنت أعلمُ به منِّي اللهمَّ اغفر لي جدِّي وهزلي وخطئي وعمدي وكلُّ ذلك عِندي اللهمَّ اغفِر لي ما قدَّمتُ وما أخَّرتُ وما أسررتُ وما أعلنتُ وما أنت أعلمُ به مني أنت المُقدِّمُ وأنت المُؤخِّرُ وأنت على كلِّ شيءٍ قديرٌ</a:t>
            </a:r>
            <a:endParaRPr lang="en-US" sz="2800" dirty="0">
              <a:solidFill>
                <a:srgbClr val="002060"/>
              </a:solidFill>
              <a:latin typeface="Tahoma" panose="020B0604030504040204" pitchFamily="34" charset="0"/>
              <a:ea typeface="Calibri" panose="020F0502020204030204" pitchFamily="34" charset="0"/>
              <a:cs typeface="KFGQPC Uthmanic Script HAFS" panose="02000000000000000000" pitchFamily="2" charset="-78"/>
            </a:endParaRPr>
          </a:p>
          <a:p>
            <a:pPr algn="just" rtl="1">
              <a:lnSpc>
                <a:spcPct val="107000"/>
              </a:lnSpc>
              <a:spcAft>
                <a:spcPts val="800"/>
              </a:spcAft>
            </a:pPr>
            <a:endParaRPr lang="en-US" sz="2800" dirty="0">
              <a:solidFill>
                <a:srgbClr val="002060"/>
              </a:solidFill>
              <a:latin typeface="Calibri" panose="020F0502020204030204" pitchFamily="34" charset="0"/>
              <a:ea typeface="Calibri" panose="020F0502020204030204" pitchFamily="34" charset="0"/>
              <a:cs typeface="KFGQPC Uthmanic Script HAFS" panose="02000000000000000000" pitchFamily="2" charset="-78"/>
            </a:endParaRPr>
          </a:p>
          <a:p>
            <a:pPr algn="just" rtl="1"/>
            <a:r>
              <a:rPr lang="ar-SA" sz="2800" dirty="0">
                <a:solidFill>
                  <a:srgbClr val="002060"/>
                </a:solidFill>
                <a:latin typeface="Tahoma" panose="020B0604030504040204" pitchFamily="34" charset="0"/>
                <a:ea typeface="Calibri" panose="020F0502020204030204" pitchFamily="34" charset="0"/>
                <a:cs typeface="KFGQPC Uthmanic Script HAFS" panose="02000000000000000000" pitchFamily="2" charset="-78"/>
              </a:rPr>
              <a:t>اللهمَّ إنِّي ظلمتُ نفسي ظلمًا كثيرًا ولا يغفر الذنوبَ إلَّا أنت فاغفر لي مغفرةً من عندك وارحمني إنَّك أنت الغفور الرحيم</a:t>
            </a:r>
            <a:endParaRPr lang="en-US" sz="2800" dirty="0">
              <a:solidFill>
                <a:srgbClr val="002060"/>
              </a:solidFill>
              <a:cs typeface="KFGQPC Uthmanic Script HAFS" panose="02000000000000000000" pitchFamily="2" charset="-78"/>
            </a:endParaRPr>
          </a:p>
        </p:txBody>
      </p:sp>
    </p:spTree>
    <p:extLst>
      <p:ext uri="{BB962C8B-B14F-4D97-AF65-F5344CB8AC3E}">
        <p14:creationId xmlns:p14="http://schemas.microsoft.com/office/powerpoint/2010/main" val="27449796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110295" y="2769707"/>
            <a:ext cx="4259430" cy="1612715"/>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n-MY" noProof="1">
                <a:solidFill>
                  <a:schemeClr val="tx2"/>
                </a:solidFill>
              </a:rPr>
              <a:t>Ibadah kpd Allah adalah Target dan Tujuan, Selain Allah adalah Wasilah… </a:t>
            </a:r>
          </a:p>
          <a:p>
            <a:r>
              <a:rPr lang="en-MY" noProof="1">
                <a:solidFill>
                  <a:schemeClr val="tx2"/>
                </a:solidFill>
              </a:rPr>
              <a:t>Jangan dibalik, Wasilah menjadi tujuan sehingga target sesungguhnya tidak tercapai… </a:t>
            </a:r>
          </a:p>
        </p:txBody>
      </p:sp>
      <p:sp>
        <p:nvSpPr>
          <p:cNvPr id="6" name="Right Arrow 5"/>
          <p:cNvSpPr/>
          <p:nvPr/>
        </p:nvSpPr>
        <p:spPr>
          <a:xfrm>
            <a:off x="4553574" y="3484078"/>
            <a:ext cx="1701478" cy="3144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438901" y="2701910"/>
            <a:ext cx="2402902" cy="369332"/>
          </a:xfrm>
          <a:prstGeom prst="rect">
            <a:avLst/>
          </a:prstGeom>
          <a:noFill/>
        </p:spPr>
        <p:txBody>
          <a:bodyPr wrap="none" rtlCol="0">
            <a:spAutoFit/>
          </a:bodyPr>
          <a:lstStyle/>
          <a:p>
            <a:r>
              <a:rPr lang="en-MY" noProof="1">
                <a:solidFill>
                  <a:schemeClr val="tx2"/>
                </a:solidFill>
              </a:rPr>
              <a:t>QS. Al-An’aam [6]: 162</a:t>
            </a:r>
          </a:p>
        </p:txBody>
      </p:sp>
      <p:sp>
        <p:nvSpPr>
          <p:cNvPr id="10" name="Round Diagonal Corner Rectangle 9"/>
          <p:cNvSpPr/>
          <p:nvPr/>
        </p:nvSpPr>
        <p:spPr>
          <a:xfrm>
            <a:off x="197118" y="4921111"/>
            <a:ext cx="3409681" cy="744116"/>
          </a:xfrm>
          <a:prstGeom prst="round2Diag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MY" noProof="1">
                <a:solidFill>
                  <a:schemeClr val="tx2"/>
                </a:solidFill>
              </a:rPr>
              <a:t>Penyesalan Orang yang sudah Meninggal dunia</a:t>
            </a:r>
          </a:p>
        </p:txBody>
      </p:sp>
      <p:sp>
        <p:nvSpPr>
          <p:cNvPr id="12" name="Right Arrow 11"/>
          <p:cNvSpPr/>
          <p:nvPr/>
        </p:nvSpPr>
        <p:spPr>
          <a:xfrm>
            <a:off x="3828445" y="5193902"/>
            <a:ext cx="1701478" cy="3592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197119" y="5934670"/>
            <a:ext cx="3588098" cy="923330"/>
          </a:xfrm>
          <a:prstGeom prst="rect">
            <a:avLst/>
          </a:prstGeom>
          <a:noFill/>
        </p:spPr>
        <p:txBody>
          <a:bodyPr wrap="square" rtlCol="0">
            <a:spAutoFit/>
          </a:bodyPr>
          <a:lstStyle/>
          <a:p>
            <a:r>
              <a:rPr lang="en-US" b="1" noProof="1">
                <a:solidFill>
                  <a:schemeClr val="accent1">
                    <a:lumMod val="50000"/>
                  </a:schemeClr>
                </a:solidFill>
                <a:latin typeface="Arial Narrow" panose="020B0606020202030204" pitchFamily="34" charset="0"/>
              </a:rPr>
              <a:t>● </a:t>
            </a:r>
            <a:r>
              <a:rPr lang="en-US" b="1" noProof="1">
                <a:solidFill>
                  <a:schemeClr val="accent1">
                    <a:lumMod val="50000"/>
                  </a:schemeClr>
                </a:solidFill>
              </a:rPr>
              <a:t>Kisah Nabi Allah Nuh As..</a:t>
            </a:r>
          </a:p>
          <a:p>
            <a:r>
              <a:rPr lang="en-US" b="1" noProof="1">
                <a:solidFill>
                  <a:schemeClr val="accent1">
                    <a:lumMod val="50000"/>
                  </a:schemeClr>
                </a:solidFill>
                <a:latin typeface="Arial Narrow" panose="020B0606020202030204" pitchFamily="34" charset="0"/>
              </a:rPr>
              <a:t>● </a:t>
            </a:r>
            <a:r>
              <a:rPr lang="en-US" b="1" noProof="1">
                <a:solidFill>
                  <a:schemeClr val="accent1">
                    <a:lumMod val="50000"/>
                  </a:schemeClr>
                </a:solidFill>
              </a:rPr>
              <a:t>Kisah Syaikh dan Muridnya…</a:t>
            </a:r>
          </a:p>
          <a:p>
            <a:endParaRPr lang="en-US" b="1" noProof="1">
              <a:solidFill>
                <a:schemeClr val="accent1">
                  <a:lumMod val="50000"/>
                </a:schemeClr>
              </a:solidFill>
            </a:endParaRPr>
          </a:p>
        </p:txBody>
      </p:sp>
      <p:sp>
        <p:nvSpPr>
          <p:cNvPr id="4" name="TextBox 3"/>
          <p:cNvSpPr txBox="1"/>
          <p:nvPr/>
        </p:nvSpPr>
        <p:spPr>
          <a:xfrm>
            <a:off x="3472190" y="93196"/>
            <a:ext cx="7393172" cy="646331"/>
          </a:xfrm>
          <a:prstGeom prst="rect">
            <a:avLst/>
          </a:prstGeom>
          <a:noFill/>
        </p:spPr>
        <p:txBody>
          <a:bodyPr wrap="square" rtlCol="0">
            <a:spAutoFit/>
          </a:bodyPr>
          <a:lstStyle/>
          <a:p>
            <a:pPr algn="ctr"/>
            <a:r>
              <a:rPr lang="en-MY" sz="3600" noProof="1">
                <a:solidFill>
                  <a:schemeClr val="bg1"/>
                </a:solidFill>
                <a:latin typeface="Algerian" panose="04020705040A02060702" pitchFamily="82" charset="0"/>
              </a:rPr>
              <a:t>Ibadah- Tujuan Hidup di Dunia</a:t>
            </a:r>
            <a:endParaRPr lang="en-US" sz="3600" dirty="0">
              <a:solidFill>
                <a:schemeClr val="bg1"/>
              </a:solidFill>
            </a:endParaRPr>
          </a:p>
        </p:txBody>
      </p:sp>
      <p:sp>
        <p:nvSpPr>
          <p:cNvPr id="2" name="Rectangle 1"/>
          <p:cNvSpPr/>
          <p:nvPr/>
        </p:nvSpPr>
        <p:spPr>
          <a:xfrm>
            <a:off x="5827770" y="4382422"/>
            <a:ext cx="6096000" cy="2123658"/>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lgn="just"/>
            <a:r>
              <a:rPr lang="en-US" noProof="1">
                <a:solidFill>
                  <a:schemeClr val="tx2"/>
                </a:solidFill>
                <a:cs typeface="KFGQPC Uthmanic Script HAFS" panose="02000000000000000000" pitchFamily="2" charset="-78"/>
              </a:rPr>
              <a:t>QS. Al-Mu’minuun [23]-99-100</a:t>
            </a:r>
            <a:endParaRPr lang="ar-SA" dirty="0">
              <a:solidFill>
                <a:schemeClr val="tx2"/>
              </a:solidFill>
              <a:cs typeface="KFGQPC Uthmanic Script HAFS" panose="02000000000000000000" pitchFamily="2" charset="-78"/>
            </a:endParaRPr>
          </a:p>
          <a:p>
            <a:pPr algn="just" rtl="1">
              <a:lnSpc>
                <a:spcPct val="150000"/>
              </a:lnSpc>
            </a:pPr>
            <a:r>
              <a:rPr lang="ar-SA" sz="2400" dirty="0">
                <a:solidFill>
                  <a:schemeClr val="tx2"/>
                </a:solidFill>
                <a:cs typeface="KFGQPC Uthmanic Script HAFS" panose="02000000000000000000" pitchFamily="2" charset="-78"/>
              </a:rPr>
              <a:t>حَتَّىٰٓ إِذَا جَآءَ أَحَدَهُمُ ٱلۡمَوۡتُ قَالَ رَبِّ ٱرۡجِعُونِ ٩٩ لَعَلِّيٓ أَعۡمَلُ صَٰلِحٗا فِيمَا تَرَكۡتُۚ ١٠٠ </a:t>
            </a:r>
            <a:endParaRPr lang="en-MY" sz="2400" dirty="0">
              <a:solidFill>
                <a:schemeClr val="tx2"/>
              </a:solidFill>
              <a:cs typeface="KFGQPC Uthmanic Script HAFS" panose="02000000000000000000" pitchFamily="2" charset="-78"/>
            </a:endParaRPr>
          </a:p>
          <a:p>
            <a:pPr algn="just"/>
            <a:r>
              <a:rPr lang="en-US" dirty="0">
                <a:solidFill>
                  <a:schemeClr val="tx2"/>
                </a:solidFill>
                <a:cs typeface="KFGQPC Uthmanic Script HAFS" panose="02000000000000000000" pitchFamily="2" charset="-78"/>
              </a:rPr>
              <a:t>QS. </a:t>
            </a:r>
            <a:r>
              <a:rPr lang="en-US" noProof="1">
                <a:solidFill>
                  <a:schemeClr val="tx2"/>
                </a:solidFill>
                <a:cs typeface="KFGQPC Uthmanic Script HAFS" panose="02000000000000000000" pitchFamily="2" charset="-78"/>
              </a:rPr>
              <a:t>Al-Fajr</a:t>
            </a:r>
            <a:r>
              <a:rPr lang="en-US" dirty="0">
                <a:solidFill>
                  <a:schemeClr val="tx2"/>
                </a:solidFill>
                <a:cs typeface="KFGQPC Uthmanic Script HAFS" panose="02000000000000000000" pitchFamily="2" charset="-78"/>
              </a:rPr>
              <a:t> [89]: 24</a:t>
            </a:r>
            <a:endParaRPr lang="ar-SA" dirty="0">
              <a:solidFill>
                <a:schemeClr val="tx2"/>
              </a:solidFill>
              <a:cs typeface="KFGQPC Uthmanic Script HAFS" panose="02000000000000000000" pitchFamily="2" charset="-78"/>
            </a:endParaRPr>
          </a:p>
          <a:p>
            <a:pPr algn="just" rtl="1"/>
            <a:r>
              <a:rPr lang="ar-SA" sz="2400" dirty="0">
                <a:solidFill>
                  <a:schemeClr val="tx2"/>
                </a:solidFill>
                <a:cs typeface="KFGQPC Uthmanic Script HAFS" panose="02000000000000000000" pitchFamily="2" charset="-78"/>
              </a:rPr>
              <a:t>يَقُولُ يَٰلَيۡتَنِي</a:t>
            </a:r>
            <a:r>
              <a:rPr lang="ar-SA" sz="2400" dirty="0">
                <a:solidFill>
                  <a:srgbClr val="FF0000"/>
                </a:solidFill>
                <a:cs typeface="KFGQPC Uthmanic Script HAFS" panose="02000000000000000000" pitchFamily="2" charset="-78"/>
              </a:rPr>
              <a:t> قَدَّمۡتُ </a:t>
            </a:r>
            <a:r>
              <a:rPr lang="ar-SA" sz="2400" dirty="0">
                <a:solidFill>
                  <a:schemeClr val="tx2"/>
                </a:solidFill>
                <a:cs typeface="KFGQPC Uthmanic Script HAFS" panose="02000000000000000000" pitchFamily="2" charset="-78"/>
              </a:rPr>
              <a:t>لِحَيَاتِي ٢٤ </a:t>
            </a:r>
            <a:endParaRPr lang="en-US" sz="2400" dirty="0">
              <a:solidFill>
                <a:schemeClr val="tx2"/>
              </a:solidFill>
              <a:cs typeface="KFGQPC Uthmanic Script HAFS" panose="02000000000000000000" pitchFamily="2" charset="-78"/>
            </a:endParaRPr>
          </a:p>
        </p:txBody>
      </p:sp>
      <p:sp>
        <p:nvSpPr>
          <p:cNvPr id="3" name="Rectangle 2"/>
          <p:cNvSpPr/>
          <p:nvPr/>
        </p:nvSpPr>
        <p:spPr>
          <a:xfrm>
            <a:off x="6438901" y="3207895"/>
            <a:ext cx="5357078" cy="600164"/>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r" rtl="1">
              <a:lnSpc>
                <a:spcPct val="150000"/>
              </a:lnSpc>
            </a:pPr>
            <a:r>
              <a:rPr lang="ar-SA" sz="2400" noProof="1">
                <a:solidFill>
                  <a:schemeClr val="tx2"/>
                </a:solidFill>
                <a:cs typeface="KFGQPC Uthmanic Script HAFS" panose="02000000000000000000" pitchFamily="2" charset="-78"/>
              </a:rPr>
              <a:t>قُلۡ إِنَّ صَلَاتِي وَنُسُكِي وَمَحۡيَايَ وَمَمَاتِي لِلَّهِ رَبِّ ٱلۡعَٰلَمِينَ </a:t>
            </a:r>
          </a:p>
        </p:txBody>
      </p:sp>
      <p:sp>
        <p:nvSpPr>
          <p:cNvPr id="16" name="TextBox 15"/>
          <p:cNvSpPr txBox="1"/>
          <p:nvPr/>
        </p:nvSpPr>
        <p:spPr>
          <a:xfrm>
            <a:off x="110295" y="616464"/>
            <a:ext cx="3472190" cy="369332"/>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MY" noProof="1">
                <a:solidFill>
                  <a:schemeClr val="tx2"/>
                </a:solidFill>
              </a:rPr>
              <a:t>QS. Adz-Dzaariyaat [51]: 56</a:t>
            </a:r>
          </a:p>
        </p:txBody>
      </p:sp>
      <p:sp>
        <p:nvSpPr>
          <p:cNvPr id="9" name="Rectangle 8"/>
          <p:cNvSpPr/>
          <p:nvPr/>
        </p:nvSpPr>
        <p:spPr>
          <a:xfrm>
            <a:off x="1676400" y="1148084"/>
            <a:ext cx="8813800" cy="1261884"/>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lvl="0" algn="ctr" rtl="1"/>
            <a:r>
              <a:rPr lang="ar-SA" sz="3600" dirty="0">
                <a:solidFill>
                  <a:schemeClr val="tx2"/>
                </a:solidFill>
                <a:cs typeface="KFGQPC Uthmanic Script HAFS" panose="02000000000000000000" pitchFamily="2" charset="-78"/>
              </a:rPr>
              <a:t>وَمَا خَلَقۡتُ ٱلۡجِنَّ وَٱلۡإِنسَ إِلَّا لِيَعۡبُدُونِ ٥٦</a:t>
            </a:r>
            <a:endParaRPr lang="en-MY" sz="3600" dirty="0">
              <a:solidFill>
                <a:schemeClr val="tx2"/>
              </a:solidFill>
              <a:cs typeface="KFGQPC Uthmanic Script HAFS" panose="02000000000000000000" pitchFamily="2" charset="-78"/>
            </a:endParaRPr>
          </a:p>
          <a:p>
            <a:pPr rtl="1"/>
            <a:r>
              <a:rPr lang="ar-SA" sz="4000" dirty="0">
                <a:solidFill>
                  <a:schemeClr val="tx2"/>
                </a:solidFill>
                <a:cs typeface="KFGQPC Uthmanic Script HAFS" panose="02000000000000000000" pitchFamily="2" charset="-78"/>
              </a:rPr>
              <a:t> </a:t>
            </a:r>
            <a:r>
              <a:rPr lang="en-US" sz="1600" noProof="1">
                <a:solidFill>
                  <a:schemeClr val="tx2"/>
                </a:solidFill>
              </a:rPr>
              <a:t>56. Dan Aku tidak menciptakan jin dan manusia, melainkan supaya mereka beribadah kepada-Ku</a:t>
            </a:r>
          </a:p>
        </p:txBody>
      </p:sp>
    </p:spTree>
    <p:extLst>
      <p:ext uri="{BB962C8B-B14F-4D97-AF65-F5344CB8AC3E}">
        <p14:creationId xmlns:p14="http://schemas.microsoft.com/office/powerpoint/2010/main" val="1811229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8401" y="132865"/>
            <a:ext cx="9283700" cy="870405"/>
          </a:xfrm>
        </p:spPr>
        <p:style>
          <a:lnRef idx="1">
            <a:schemeClr val="accent6"/>
          </a:lnRef>
          <a:fillRef idx="2">
            <a:schemeClr val="accent6"/>
          </a:fillRef>
          <a:effectRef idx="1">
            <a:schemeClr val="accent6"/>
          </a:effectRef>
          <a:fontRef idx="minor">
            <a:schemeClr val="dk1"/>
          </a:fontRef>
        </p:style>
        <p:txBody>
          <a:bodyPr>
            <a:normAutofit fontScale="90000"/>
          </a:bodyPr>
          <a:lstStyle/>
          <a:p>
            <a:pPr algn="ctr"/>
            <a:r>
              <a:rPr lang="en-MY" sz="3000" noProof="1">
                <a:solidFill>
                  <a:schemeClr val="tx2"/>
                </a:solidFill>
                <a:latin typeface="Algerian" panose="04020705040A02060702" pitchFamily="82" charset="0"/>
              </a:rPr>
              <a:t>Perkara yang sering melupakan kita dalam  ibadah kepada Allah</a:t>
            </a:r>
          </a:p>
        </p:txBody>
      </p:sp>
      <p:sp>
        <p:nvSpPr>
          <p:cNvPr id="4" name="Horizontal Scroll 3"/>
          <p:cNvSpPr/>
          <p:nvPr/>
        </p:nvSpPr>
        <p:spPr>
          <a:xfrm>
            <a:off x="790222" y="654756"/>
            <a:ext cx="10668000" cy="6203244"/>
          </a:xfrm>
          <a:prstGeom prst="horizontalScroll">
            <a:avLst/>
          </a:prstGeom>
        </p:spPr>
        <p:style>
          <a:lnRef idx="1">
            <a:schemeClr val="accent1"/>
          </a:lnRef>
          <a:fillRef idx="2">
            <a:schemeClr val="accent1"/>
          </a:fillRef>
          <a:effectRef idx="1">
            <a:schemeClr val="accent1"/>
          </a:effectRef>
          <a:fontRef idx="minor">
            <a:schemeClr val="dk1"/>
          </a:fontRef>
        </p:style>
        <p:txBody>
          <a:bodyPr rtlCol="0" anchor="ctr"/>
          <a:lstStyle/>
          <a:p>
            <a:pPr algn="just" rtl="1">
              <a:lnSpc>
                <a:spcPct val="150000"/>
              </a:lnSpc>
            </a:pPr>
            <a:endParaRPr lang="ar-SA" sz="3200" dirty="0">
              <a:cs typeface="KFGQPC Uthmanic Script HAFS" panose="02000000000000000000" pitchFamily="2" charset="-78"/>
            </a:endParaRPr>
          </a:p>
          <a:p>
            <a:pPr algn="just" rtl="1">
              <a:lnSpc>
                <a:spcPct val="150000"/>
              </a:lnSpc>
            </a:pPr>
            <a:endParaRPr lang="ar-SA" sz="3200" dirty="0">
              <a:cs typeface="KFGQPC Uthmanic Script HAFS" panose="02000000000000000000" pitchFamily="2" charset="-78"/>
            </a:endParaRPr>
          </a:p>
          <a:p>
            <a:pPr algn="just" rtl="1">
              <a:lnSpc>
                <a:spcPct val="200000"/>
              </a:lnSpc>
            </a:pPr>
            <a:r>
              <a:rPr lang="ar-SA" sz="3200" dirty="0">
                <a:solidFill>
                  <a:schemeClr val="tx2"/>
                </a:solidFill>
                <a:cs typeface="KFGQPC Uthmanic Script HAFS" panose="02000000000000000000" pitchFamily="2" charset="-78"/>
              </a:rPr>
              <a:t>قُلۡ إِن كَانَ </a:t>
            </a:r>
            <a:r>
              <a:rPr lang="ar-SA" sz="3200" dirty="0">
                <a:solidFill>
                  <a:srgbClr val="002060"/>
                </a:solidFill>
                <a:cs typeface="KFGQPC Uthmanic Script HAFS" panose="02000000000000000000" pitchFamily="2" charset="-78"/>
              </a:rPr>
              <a:t>ءَابَآؤُكُمۡ</a:t>
            </a:r>
            <a:r>
              <a:rPr lang="ar-SA" sz="3200" dirty="0">
                <a:cs typeface="KFGQPC Uthmanic Script HAFS" panose="02000000000000000000" pitchFamily="2" charset="-78"/>
              </a:rPr>
              <a:t> وَ</a:t>
            </a:r>
            <a:r>
              <a:rPr lang="ar-SA" sz="3200" dirty="0">
                <a:solidFill>
                  <a:srgbClr val="002060"/>
                </a:solidFill>
                <a:cs typeface="KFGQPC Uthmanic Script HAFS" panose="02000000000000000000" pitchFamily="2" charset="-78"/>
              </a:rPr>
              <a:t>أَبۡنَآؤُكُمۡ </a:t>
            </a:r>
            <a:r>
              <a:rPr lang="ar-SA" sz="3200" dirty="0">
                <a:cs typeface="KFGQPC Uthmanic Script HAFS" panose="02000000000000000000" pitchFamily="2" charset="-78"/>
              </a:rPr>
              <a:t>و</a:t>
            </a:r>
            <a:r>
              <a:rPr lang="ar-SA" sz="3200" dirty="0">
                <a:solidFill>
                  <a:srgbClr val="002060"/>
                </a:solidFill>
                <a:cs typeface="KFGQPC Uthmanic Script HAFS" panose="02000000000000000000" pitchFamily="2" charset="-78"/>
              </a:rPr>
              <a:t>إِخۡوَٰنُكُمۡ</a:t>
            </a:r>
            <a:r>
              <a:rPr lang="ar-SA" sz="3200" dirty="0">
                <a:cs typeface="KFGQPC Uthmanic Script HAFS" panose="02000000000000000000" pitchFamily="2" charset="-78"/>
              </a:rPr>
              <a:t> وَ</a:t>
            </a:r>
            <a:r>
              <a:rPr lang="ar-SA" sz="3200" dirty="0">
                <a:solidFill>
                  <a:srgbClr val="002060"/>
                </a:solidFill>
                <a:cs typeface="KFGQPC Uthmanic Script HAFS" panose="02000000000000000000" pitchFamily="2" charset="-78"/>
              </a:rPr>
              <a:t>أَزۡوَٰجُكُمۡ</a:t>
            </a:r>
            <a:r>
              <a:rPr lang="ar-SA" sz="3200" dirty="0">
                <a:cs typeface="KFGQPC Uthmanic Script HAFS" panose="02000000000000000000" pitchFamily="2" charset="-78"/>
              </a:rPr>
              <a:t> وَ</a:t>
            </a:r>
            <a:r>
              <a:rPr lang="ar-SA" sz="3200" dirty="0">
                <a:solidFill>
                  <a:srgbClr val="002060"/>
                </a:solidFill>
                <a:cs typeface="KFGQPC Uthmanic Script HAFS" panose="02000000000000000000" pitchFamily="2" charset="-78"/>
              </a:rPr>
              <a:t>عَشِيرَتُكُم</a:t>
            </a:r>
            <a:r>
              <a:rPr lang="ar-SA" sz="3200" dirty="0">
                <a:cs typeface="KFGQPC Uthmanic Script HAFS" panose="02000000000000000000" pitchFamily="2" charset="-78"/>
              </a:rPr>
              <a:t>ۡ </a:t>
            </a:r>
            <a:endParaRPr lang="en-US" sz="3200" dirty="0">
              <a:cs typeface="KFGQPC Uthmanic Script HAFS" panose="02000000000000000000" pitchFamily="2" charset="-78"/>
            </a:endParaRPr>
          </a:p>
          <a:p>
            <a:pPr algn="just" rtl="1">
              <a:lnSpc>
                <a:spcPct val="200000"/>
              </a:lnSpc>
            </a:pPr>
            <a:r>
              <a:rPr lang="ar-SA" sz="3200" dirty="0">
                <a:cs typeface="KFGQPC Uthmanic Script HAFS" panose="02000000000000000000" pitchFamily="2" charset="-78"/>
              </a:rPr>
              <a:t>وَ</a:t>
            </a:r>
            <a:r>
              <a:rPr lang="ar-SA" sz="3200" dirty="0">
                <a:solidFill>
                  <a:srgbClr val="002060"/>
                </a:solidFill>
                <a:cs typeface="KFGQPC Uthmanic Script HAFS" panose="02000000000000000000" pitchFamily="2" charset="-78"/>
              </a:rPr>
              <a:t>أَمۡوَٰل</a:t>
            </a:r>
            <a:r>
              <a:rPr lang="ar-SA" sz="3200" dirty="0">
                <a:cs typeface="KFGQPC Uthmanic Script HAFS" panose="02000000000000000000" pitchFamily="2" charset="-78"/>
              </a:rPr>
              <a:t>ٌ </a:t>
            </a:r>
            <a:r>
              <a:rPr lang="ar-SA" sz="3200" dirty="0">
                <a:solidFill>
                  <a:schemeClr val="tx2"/>
                </a:solidFill>
                <a:cs typeface="KFGQPC Uthmanic Script HAFS" panose="02000000000000000000" pitchFamily="2" charset="-78"/>
              </a:rPr>
              <a:t>ٱقۡتَرَفۡتُمُوهَا</a:t>
            </a:r>
            <a:r>
              <a:rPr lang="ar-SA" sz="3200" dirty="0">
                <a:cs typeface="KFGQPC Uthmanic Script HAFS" panose="02000000000000000000" pitchFamily="2" charset="-78"/>
              </a:rPr>
              <a:t> وَ</a:t>
            </a:r>
            <a:r>
              <a:rPr lang="ar-SA" sz="3200" dirty="0">
                <a:solidFill>
                  <a:srgbClr val="002060"/>
                </a:solidFill>
                <a:cs typeface="KFGQPC Uthmanic Script HAFS" panose="02000000000000000000" pitchFamily="2" charset="-78"/>
              </a:rPr>
              <a:t>تِجَٰرَةٞ </a:t>
            </a:r>
            <a:r>
              <a:rPr lang="ar-SA" sz="3200" dirty="0">
                <a:solidFill>
                  <a:schemeClr val="tx2"/>
                </a:solidFill>
                <a:cs typeface="KFGQPC Uthmanic Script HAFS" panose="02000000000000000000" pitchFamily="2" charset="-78"/>
              </a:rPr>
              <a:t>تَخۡشَوۡنَ كَسَادَهَا </a:t>
            </a:r>
            <a:r>
              <a:rPr lang="ar-SA" sz="3200" dirty="0">
                <a:cs typeface="KFGQPC Uthmanic Script HAFS" panose="02000000000000000000" pitchFamily="2" charset="-78"/>
              </a:rPr>
              <a:t>وَ</a:t>
            </a:r>
            <a:r>
              <a:rPr lang="ar-SA" sz="3200" dirty="0">
                <a:solidFill>
                  <a:srgbClr val="002060"/>
                </a:solidFill>
                <a:cs typeface="KFGQPC Uthmanic Script HAFS" panose="02000000000000000000" pitchFamily="2" charset="-78"/>
              </a:rPr>
              <a:t>مَسَٰكِنُ</a:t>
            </a:r>
            <a:r>
              <a:rPr lang="ar-SA" sz="3200" dirty="0">
                <a:cs typeface="KFGQPC Uthmanic Script HAFS" panose="02000000000000000000" pitchFamily="2" charset="-78"/>
              </a:rPr>
              <a:t> </a:t>
            </a:r>
            <a:r>
              <a:rPr lang="ar-SA" sz="3200" dirty="0">
                <a:solidFill>
                  <a:schemeClr val="tx2"/>
                </a:solidFill>
                <a:cs typeface="KFGQPC Uthmanic Script HAFS" panose="02000000000000000000" pitchFamily="2" charset="-78"/>
              </a:rPr>
              <a:t>تَرۡضَوۡنَهَآ</a:t>
            </a:r>
            <a:r>
              <a:rPr lang="ar-SA" sz="3200" dirty="0">
                <a:solidFill>
                  <a:srgbClr val="FF0000"/>
                </a:solidFill>
                <a:cs typeface="KFGQPC Uthmanic Script HAFS" panose="02000000000000000000" pitchFamily="2" charset="-78"/>
              </a:rPr>
              <a:t> أَحَبَّ</a:t>
            </a:r>
            <a:r>
              <a:rPr lang="ar-SA" sz="3200" dirty="0">
                <a:solidFill>
                  <a:schemeClr val="tx2"/>
                </a:solidFill>
                <a:cs typeface="KFGQPC Uthmanic Script HAFS" panose="02000000000000000000" pitchFamily="2" charset="-78"/>
              </a:rPr>
              <a:t> إِلَيۡكُم مِّنَ</a:t>
            </a:r>
            <a:r>
              <a:rPr lang="ar-SA" sz="3200" dirty="0">
                <a:cs typeface="KFGQPC Uthmanic Script HAFS" panose="02000000000000000000" pitchFamily="2" charset="-78"/>
              </a:rPr>
              <a:t> </a:t>
            </a:r>
            <a:r>
              <a:rPr lang="ar-SA" sz="3200" dirty="0">
                <a:solidFill>
                  <a:srgbClr val="7030A0"/>
                </a:solidFill>
                <a:cs typeface="KFGQPC Uthmanic Script HAFS" panose="02000000000000000000" pitchFamily="2" charset="-78"/>
              </a:rPr>
              <a:t>ٱللَّهِ </a:t>
            </a:r>
            <a:r>
              <a:rPr lang="ar-SA" sz="3200" dirty="0">
                <a:cs typeface="KFGQPC Uthmanic Script HAFS" panose="02000000000000000000" pitchFamily="2" charset="-78"/>
              </a:rPr>
              <a:t>وَ</a:t>
            </a:r>
            <a:r>
              <a:rPr lang="ar-SA" sz="3200" dirty="0">
                <a:solidFill>
                  <a:srgbClr val="7030A0"/>
                </a:solidFill>
                <a:cs typeface="KFGQPC Uthmanic Script HAFS" panose="02000000000000000000" pitchFamily="2" charset="-78"/>
              </a:rPr>
              <a:t>رَسُولِهِۦ</a:t>
            </a:r>
            <a:r>
              <a:rPr lang="ar-SA" sz="3200" dirty="0">
                <a:cs typeface="KFGQPC Uthmanic Script HAFS" panose="02000000000000000000" pitchFamily="2" charset="-78"/>
              </a:rPr>
              <a:t> </a:t>
            </a:r>
            <a:r>
              <a:rPr lang="ar-SA" sz="3200" dirty="0">
                <a:solidFill>
                  <a:srgbClr val="7030A0"/>
                </a:solidFill>
                <a:cs typeface="KFGQPC Uthmanic Script HAFS" panose="02000000000000000000" pitchFamily="2" charset="-78"/>
              </a:rPr>
              <a:t>وَجِهَادٖ</a:t>
            </a:r>
            <a:r>
              <a:rPr lang="ar-SA" sz="3200" dirty="0">
                <a:cs typeface="KFGQPC Uthmanic Script HAFS" panose="02000000000000000000" pitchFamily="2" charset="-78"/>
              </a:rPr>
              <a:t> </a:t>
            </a:r>
            <a:r>
              <a:rPr lang="ar-SA" sz="3200" dirty="0">
                <a:solidFill>
                  <a:schemeClr val="tx2"/>
                </a:solidFill>
                <a:cs typeface="KFGQPC Uthmanic Script HAFS" panose="02000000000000000000" pitchFamily="2" charset="-78"/>
              </a:rPr>
              <a:t>فِي سَبِيلِهِۦ </a:t>
            </a:r>
            <a:r>
              <a:rPr lang="ar-SA" sz="3200" dirty="0">
                <a:solidFill>
                  <a:srgbClr val="FF0000"/>
                </a:solidFill>
                <a:cs typeface="KFGQPC Uthmanic Script HAFS" panose="02000000000000000000" pitchFamily="2" charset="-78"/>
              </a:rPr>
              <a:t>فَتَرَبَّصُواْ </a:t>
            </a:r>
            <a:r>
              <a:rPr lang="ar-SA" sz="3200" dirty="0">
                <a:solidFill>
                  <a:schemeClr val="tx2"/>
                </a:solidFill>
                <a:cs typeface="KFGQPC Uthmanic Script HAFS" panose="02000000000000000000" pitchFamily="2" charset="-78"/>
              </a:rPr>
              <a:t>حَتَّىٰ يَأۡتِيَ ٱللَّهُ بِأَمۡرِهِۦۗ وَٱللَّهُ لَا يَهۡدِي ٱلۡقَوۡمَ </a:t>
            </a:r>
            <a:r>
              <a:rPr lang="ar-SA" sz="3200" dirty="0">
                <a:solidFill>
                  <a:srgbClr val="0070C0"/>
                </a:solidFill>
                <a:cs typeface="KFGQPC Uthmanic Script HAFS" panose="02000000000000000000" pitchFamily="2" charset="-78"/>
              </a:rPr>
              <a:t>ٱلۡفَٰسِقِينَ</a:t>
            </a:r>
            <a:r>
              <a:rPr lang="ar-SA" sz="3200" dirty="0">
                <a:solidFill>
                  <a:schemeClr val="accent4">
                    <a:lumMod val="50000"/>
                  </a:schemeClr>
                </a:solidFill>
                <a:cs typeface="KFGQPC Uthmanic Script HAFS" panose="02000000000000000000" pitchFamily="2" charset="-78"/>
              </a:rPr>
              <a:t> </a:t>
            </a:r>
            <a:r>
              <a:rPr lang="ar-SA" sz="3200" dirty="0">
                <a:solidFill>
                  <a:schemeClr val="tx2"/>
                </a:solidFill>
                <a:cs typeface="KFGQPC Uthmanic Script HAFS" panose="02000000000000000000" pitchFamily="2" charset="-78"/>
              </a:rPr>
              <a:t>٢</a:t>
            </a:r>
            <a:r>
              <a:rPr lang="ar-SA" sz="3200" dirty="0">
                <a:cs typeface="KFGQPC Uthmanic Script HAFS" panose="02000000000000000000" pitchFamily="2" charset="-78"/>
              </a:rPr>
              <a:t>٤ </a:t>
            </a:r>
            <a:endParaRPr lang="en-US" sz="3200" dirty="0">
              <a:cs typeface="KFGQPC Uthmanic Script HAFS" panose="02000000000000000000" pitchFamily="2" charset="-78"/>
            </a:endParaRPr>
          </a:p>
          <a:p>
            <a:pPr algn="just" rtl="1">
              <a:lnSpc>
                <a:spcPct val="150000"/>
              </a:lnSpc>
            </a:pPr>
            <a:r>
              <a:rPr lang="en-US" sz="3200" dirty="0">
                <a:cs typeface="KFGQPC Uthmanic Script HAFS" panose="02000000000000000000" pitchFamily="2" charset="-78"/>
              </a:rPr>
              <a:t> </a:t>
            </a:r>
          </a:p>
        </p:txBody>
      </p:sp>
      <p:sp>
        <p:nvSpPr>
          <p:cNvPr id="5" name="Snip Diagonal Corner Rectangle 4"/>
          <p:cNvSpPr/>
          <p:nvPr/>
        </p:nvSpPr>
        <p:spPr>
          <a:xfrm>
            <a:off x="1594613" y="1428954"/>
            <a:ext cx="3877733" cy="698612"/>
          </a:xfrm>
          <a:prstGeom prst="snip2Diag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MY" b="1" noProof="1">
                <a:solidFill>
                  <a:schemeClr val="tx2"/>
                </a:solidFill>
              </a:rPr>
              <a:t>QS. At-Taubah [9] :24</a:t>
            </a:r>
          </a:p>
        </p:txBody>
      </p:sp>
      <p:sp>
        <p:nvSpPr>
          <p:cNvPr id="6" name="Right Arrow 5"/>
          <p:cNvSpPr/>
          <p:nvPr/>
        </p:nvSpPr>
        <p:spPr>
          <a:xfrm>
            <a:off x="5699506" y="1817511"/>
            <a:ext cx="978408" cy="31005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8495821" y="2943770"/>
            <a:ext cx="1282402" cy="338554"/>
          </a:xfrm>
          <a:prstGeom prst="rect">
            <a:avLst/>
          </a:prstGeom>
          <a:noFill/>
        </p:spPr>
        <p:txBody>
          <a:bodyPr wrap="none" rtlCol="0">
            <a:spAutoFit/>
          </a:bodyPr>
          <a:lstStyle/>
          <a:p>
            <a:r>
              <a:rPr lang="en-US" sz="1600" b="1" noProof="1">
                <a:solidFill>
                  <a:schemeClr val="tx2"/>
                </a:solidFill>
              </a:rPr>
              <a:t>1. Orangtua</a:t>
            </a:r>
          </a:p>
        </p:txBody>
      </p:sp>
      <p:sp>
        <p:nvSpPr>
          <p:cNvPr id="9" name="TextBox 8"/>
          <p:cNvSpPr txBox="1"/>
          <p:nvPr/>
        </p:nvSpPr>
        <p:spPr>
          <a:xfrm>
            <a:off x="7303529" y="2929711"/>
            <a:ext cx="888385" cy="338554"/>
          </a:xfrm>
          <a:prstGeom prst="rect">
            <a:avLst/>
          </a:prstGeom>
          <a:noFill/>
        </p:spPr>
        <p:txBody>
          <a:bodyPr wrap="none" rtlCol="0">
            <a:spAutoFit/>
          </a:bodyPr>
          <a:lstStyle/>
          <a:p>
            <a:r>
              <a:rPr lang="en-US" sz="1600" b="1" noProof="1">
                <a:solidFill>
                  <a:schemeClr val="tx2"/>
                </a:solidFill>
              </a:rPr>
              <a:t>2. Anak</a:t>
            </a:r>
          </a:p>
        </p:txBody>
      </p:sp>
      <p:sp>
        <p:nvSpPr>
          <p:cNvPr id="10" name="TextBox 9"/>
          <p:cNvSpPr txBox="1"/>
          <p:nvPr/>
        </p:nvSpPr>
        <p:spPr>
          <a:xfrm>
            <a:off x="5920199" y="2943770"/>
            <a:ext cx="1173270" cy="338554"/>
          </a:xfrm>
          <a:prstGeom prst="rect">
            <a:avLst/>
          </a:prstGeom>
          <a:noFill/>
        </p:spPr>
        <p:txBody>
          <a:bodyPr wrap="none" rtlCol="0">
            <a:spAutoFit/>
          </a:bodyPr>
          <a:lstStyle/>
          <a:p>
            <a:r>
              <a:rPr lang="en-US" sz="1600" b="1" noProof="1">
                <a:solidFill>
                  <a:schemeClr val="tx2"/>
                </a:solidFill>
              </a:rPr>
              <a:t>3. Saudara</a:t>
            </a:r>
          </a:p>
        </p:txBody>
      </p:sp>
      <p:sp>
        <p:nvSpPr>
          <p:cNvPr id="11" name="TextBox 10"/>
          <p:cNvSpPr txBox="1"/>
          <p:nvPr/>
        </p:nvSpPr>
        <p:spPr>
          <a:xfrm>
            <a:off x="4484547" y="2943770"/>
            <a:ext cx="984565" cy="338554"/>
          </a:xfrm>
          <a:prstGeom prst="rect">
            <a:avLst/>
          </a:prstGeom>
          <a:noFill/>
        </p:spPr>
        <p:txBody>
          <a:bodyPr wrap="none" rtlCol="0">
            <a:spAutoFit/>
          </a:bodyPr>
          <a:lstStyle/>
          <a:p>
            <a:r>
              <a:rPr lang="en-US" sz="1600" b="1" noProof="1">
                <a:solidFill>
                  <a:schemeClr val="tx2"/>
                </a:solidFill>
              </a:rPr>
              <a:t>4. Suami</a:t>
            </a:r>
          </a:p>
        </p:txBody>
      </p:sp>
      <p:sp>
        <p:nvSpPr>
          <p:cNvPr id="12" name="TextBox 11"/>
          <p:cNvSpPr txBox="1"/>
          <p:nvPr/>
        </p:nvSpPr>
        <p:spPr>
          <a:xfrm>
            <a:off x="2879056" y="2943770"/>
            <a:ext cx="1248803" cy="338554"/>
          </a:xfrm>
          <a:prstGeom prst="rect">
            <a:avLst/>
          </a:prstGeom>
          <a:noFill/>
        </p:spPr>
        <p:txBody>
          <a:bodyPr wrap="none" rtlCol="0">
            <a:spAutoFit/>
          </a:bodyPr>
          <a:lstStyle/>
          <a:p>
            <a:r>
              <a:rPr lang="en-US" sz="1600" b="1" noProof="1">
                <a:solidFill>
                  <a:schemeClr val="tx2"/>
                </a:solidFill>
              </a:rPr>
              <a:t>5. Keluarga</a:t>
            </a:r>
          </a:p>
        </p:txBody>
      </p:sp>
      <p:sp>
        <p:nvSpPr>
          <p:cNvPr id="13" name="TextBox 12"/>
          <p:cNvSpPr txBox="1"/>
          <p:nvPr/>
        </p:nvSpPr>
        <p:spPr>
          <a:xfrm>
            <a:off x="10114004" y="3900750"/>
            <a:ext cx="938077" cy="338554"/>
          </a:xfrm>
          <a:prstGeom prst="rect">
            <a:avLst/>
          </a:prstGeom>
          <a:noFill/>
        </p:spPr>
        <p:txBody>
          <a:bodyPr wrap="none" rtlCol="0">
            <a:spAutoFit/>
          </a:bodyPr>
          <a:lstStyle/>
          <a:p>
            <a:r>
              <a:rPr lang="en-US" sz="1600" b="1" noProof="1">
                <a:solidFill>
                  <a:schemeClr val="tx2"/>
                </a:solidFill>
              </a:rPr>
              <a:t>6. Harta</a:t>
            </a:r>
          </a:p>
        </p:txBody>
      </p:sp>
      <p:sp>
        <p:nvSpPr>
          <p:cNvPr id="14" name="TextBox 13"/>
          <p:cNvSpPr txBox="1"/>
          <p:nvPr/>
        </p:nvSpPr>
        <p:spPr>
          <a:xfrm>
            <a:off x="7888881" y="3939735"/>
            <a:ext cx="1018227" cy="338554"/>
          </a:xfrm>
          <a:prstGeom prst="rect">
            <a:avLst/>
          </a:prstGeom>
          <a:noFill/>
        </p:spPr>
        <p:txBody>
          <a:bodyPr wrap="none" rtlCol="0">
            <a:spAutoFit/>
          </a:bodyPr>
          <a:lstStyle/>
          <a:p>
            <a:r>
              <a:rPr lang="en-US" sz="1600" b="1" noProof="1">
                <a:solidFill>
                  <a:schemeClr val="tx2"/>
                </a:solidFill>
              </a:rPr>
              <a:t>7. Bisnis </a:t>
            </a:r>
          </a:p>
        </p:txBody>
      </p:sp>
      <p:sp>
        <p:nvSpPr>
          <p:cNvPr id="15" name="TextBox 14"/>
          <p:cNvSpPr txBox="1"/>
          <p:nvPr/>
        </p:nvSpPr>
        <p:spPr>
          <a:xfrm>
            <a:off x="4428035" y="3923415"/>
            <a:ext cx="1851276" cy="338554"/>
          </a:xfrm>
          <a:prstGeom prst="rect">
            <a:avLst/>
          </a:prstGeom>
          <a:noFill/>
        </p:spPr>
        <p:txBody>
          <a:bodyPr wrap="none" rtlCol="0">
            <a:spAutoFit/>
          </a:bodyPr>
          <a:lstStyle/>
          <a:p>
            <a:r>
              <a:rPr lang="en-US" sz="1600" b="1" noProof="1">
                <a:solidFill>
                  <a:schemeClr val="tx2"/>
                </a:solidFill>
              </a:rPr>
              <a:t>8. Tempat tinggal </a:t>
            </a:r>
          </a:p>
        </p:txBody>
      </p:sp>
      <p:sp>
        <p:nvSpPr>
          <p:cNvPr id="16" name="TextBox 15"/>
          <p:cNvSpPr txBox="1"/>
          <p:nvPr/>
        </p:nvSpPr>
        <p:spPr>
          <a:xfrm>
            <a:off x="2265339" y="3945423"/>
            <a:ext cx="1479892" cy="338554"/>
          </a:xfrm>
          <a:prstGeom prst="rect">
            <a:avLst/>
          </a:prstGeom>
          <a:noFill/>
        </p:spPr>
        <p:txBody>
          <a:bodyPr wrap="none" rtlCol="0">
            <a:spAutoFit/>
          </a:bodyPr>
          <a:lstStyle/>
          <a:p>
            <a:r>
              <a:rPr lang="en-US" sz="1600" b="1" noProof="1">
                <a:solidFill>
                  <a:schemeClr val="tx2"/>
                </a:solidFill>
              </a:rPr>
              <a:t>Lebih dicintai</a:t>
            </a:r>
          </a:p>
        </p:txBody>
      </p:sp>
      <p:sp>
        <p:nvSpPr>
          <p:cNvPr id="17" name="TextBox 16"/>
          <p:cNvSpPr txBox="1"/>
          <p:nvPr/>
        </p:nvSpPr>
        <p:spPr>
          <a:xfrm>
            <a:off x="5472346" y="4941745"/>
            <a:ext cx="1398203" cy="338554"/>
          </a:xfrm>
          <a:prstGeom prst="rect">
            <a:avLst/>
          </a:prstGeom>
          <a:noFill/>
        </p:spPr>
        <p:txBody>
          <a:bodyPr wrap="none" rtlCol="0">
            <a:spAutoFit/>
          </a:bodyPr>
          <a:lstStyle/>
          <a:p>
            <a:r>
              <a:rPr lang="en-US" sz="1600" b="1" noProof="1">
                <a:solidFill>
                  <a:schemeClr val="tx2"/>
                </a:solidFill>
              </a:rPr>
              <a:t>Tunggulah… </a:t>
            </a:r>
          </a:p>
        </p:txBody>
      </p:sp>
      <p:sp>
        <p:nvSpPr>
          <p:cNvPr id="18" name="TextBox 17"/>
          <p:cNvSpPr txBox="1"/>
          <p:nvPr/>
        </p:nvSpPr>
        <p:spPr>
          <a:xfrm>
            <a:off x="7997509" y="4966970"/>
            <a:ext cx="1674497" cy="338554"/>
          </a:xfrm>
          <a:prstGeom prst="rect">
            <a:avLst/>
          </a:prstGeom>
          <a:noFill/>
        </p:spPr>
        <p:txBody>
          <a:bodyPr wrap="none" rtlCol="0">
            <a:spAutoFit/>
          </a:bodyPr>
          <a:lstStyle/>
          <a:p>
            <a:r>
              <a:rPr lang="en-US" sz="1600" b="1" noProof="1">
                <a:solidFill>
                  <a:schemeClr val="tx2"/>
                </a:solidFill>
              </a:rPr>
              <a:t>Jihad (dakwah</a:t>
            </a:r>
            <a:r>
              <a:rPr lang="en-US" sz="1600" b="1" noProof="1"/>
              <a:t>) </a:t>
            </a:r>
          </a:p>
        </p:txBody>
      </p:sp>
      <p:sp>
        <p:nvSpPr>
          <p:cNvPr id="19" name="TextBox 18"/>
          <p:cNvSpPr txBox="1"/>
          <p:nvPr/>
        </p:nvSpPr>
        <p:spPr>
          <a:xfrm>
            <a:off x="2552701" y="5730595"/>
            <a:ext cx="4811418" cy="338554"/>
          </a:xfrm>
          <a:prstGeom prst="rect">
            <a:avLst/>
          </a:prstGeom>
          <a:noFill/>
        </p:spPr>
        <p:txBody>
          <a:bodyPr wrap="square" rtlCol="0">
            <a:spAutoFit/>
          </a:bodyPr>
          <a:lstStyle/>
          <a:p>
            <a:r>
              <a:rPr lang="en-US" sz="1600" b="1" noProof="1">
                <a:solidFill>
                  <a:schemeClr val="tx2"/>
                </a:solidFill>
              </a:rPr>
              <a:t>Allah memberi gelaran kira sebagai orang fasik </a:t>
            </a:r>
          </a:p>
        </p:txBody>
      </p:sp>
      <p:cxnSp>
        <p:nvCxnSpPr>
          <p:cNvPr id="21" name="Straight Arrow Connector 20"/>
          <p:cNvCxnSpPr/>
          <p:nvPr/>
        </p:nvCxnSpPr>
        <p:spPr>
          <a:xfrm flipH="1">
            <a:off x="7723677" y="5962935"/>
            <a:ext cx="1056001" cy="6045"/>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0088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2450" y="279718"/>
            <a:ext cx="11074400" cy="761682"/>
          </a:xfrm>
        </p:spPr>
        <p:txBody>
          <a:bodyPr>
            <a:noAutofit/>
          </a:bodyPr>
          <a:lstStyle/>
          <a:p>
            <a:r>
              <a:rPr lang="en-US" sz="2800" noProof="1">
                <a:latin typeface="Algerian" panose="04020705040A02060702" pitchFamily="82" charset="0"/>
              </a:rPr>
              <a:t>Padahal… </a:t>
            </a:r>
            <a:r>
              <a:rPr lang="en-MY" sz="2800" noProof="1">
                <a:latin typeface="Algerian" panose="04020705040A02060702" pitchFamily="82" charset="0"/>
              </a:rPr>
              <a:t>Di Kuburan dan di Hari Kiamat… Kita akan sendirian..</a:t>
            </a:r>
          </a:p>
        </p:txBody>
      </p:sp>
      <p:sp>
        <p:nvSpPr>
          <p:cNvPr id="3" name="Content Placeholder 2"/>
          <p:cNvSpPr>
            <a:spLocks noGrp="1"/>
          </p:cNvSpPr>
          <p:nvPr>
            <p:ph idx="1"/>
          </p:nvPr>
        </p:nvSpPr>
        <p:spPr>
          <a:xfrm>
            <a:off x="552450" y="2133601"/>
            <a:ext cx="11214100" cy="3314700"/>
          </a:xfrm>
        </p:spPr>
        <p:txBody>
          <a:bodyPr>
            <a:normAutofit fontScale="85000" lnSpcReduction="10000"/>
          </a:bodyPr>
          <a:lstStyle/>
          <a:p>
            <a:pPr marL="0" indent="0" algn="just" rtl="1">
              <a:lnSpc>
                <a:spcPct val="107000"/>
              </a:lnSpc>
              <a:spcAft>
                <a:spcPts val="800"/>
              </a:spcAft>
              <a:buNone/>
            </a:pPr>
            <a:r>
              <a:rPr lang="ar-SA" sz="3600" dirty="0">
                <a:solidFill>
                  <a:schemeClr val="tx2"/>
                </a:solidFill>
                <a:latin typeface="KFGQPC Uthmanic Script HAFS" panose="02000000000000000000" pitchFamily="2" charset="-78"/>
                <a:ea typeface="Calibri" panose="020F0502020204030204" pitchFamily="34" charset="0"/>
                <a:cs typeface="KFGQPC Uthmanic Script HAFS" panose="02000000000000000000" pitchFamily="2" charset="-78"/>
              </a:rPr>
              <a:t>يَوۡمَ يَفِرُّ ٱلۡمَرۡءُ مِنۡ أَخِيهِ ٣٤  وَأُمِّهِۦ وَأَبِيهِ ٣٥  وَصَٰحِبَتِهِۦ وَبَنِيهِ ٣٦ لِكُلِّ ٱمۡرِيٕٖ مِّنۡهُمۡ يَوۡمَئِذٖ شَأۡنٞ يُغۡنِيهِ ٣٧ </a:t>
            </a:r>
            <a:endParaRPr lang="en-US" sz="2000" dirty="0">
              <a:solidFill>
                <a:schemeClr val="tx2"/>
              </a:solidFill>
              <a:latin typeface="Calibri" panose="020F0502020204030204" pitchFamily="34" charset="0"/>
              <a:ea typeface="Calibri" panose="020F0502020204030204" pitchFamily="34" charset="0"/>
              <a:cs typeface="Arial" panose="020B0604020202020204" pitchFamily="34" charset="0"/>
            </a:endParaRPr>
          </a:p>
          <a:p>
            <a:pPr marL="0" indent="0" algn="just">
              <a:lnSpc>
                <a:spcPct val="107000"/>
              </a:lnSpc>
              <a:spcAft>
                <a:spcPts val="800"/>
              </a:spcAft>
              <a:buNone/>
            </a:pPr>
            <a:r>
              <a:rPr lang="en-US" noProof="1">
                <a:solidFill>
                  <a:schemeClr val="tx2"/>
                </a:solidFill>
                <a:latin typeface="Arial" panose="020B0604020202020204" pitchFamily="34" charset="0"/>
                <a:ea typeface="Calibri" panose="020F0502020204030204" pitchFamily="34" charset="0"/>
                <a:cs typeface="Arial" panose="020B0604020202020204" pitchFamily="34" charset="0"/>
              </a:rPr>
              <a:t>34. pada hari ketika manusia lari dari saudaranya 35. dari ibu dan bapaknya</a:t>
            </a:r>
            <a:r>
              <a:rPr lang="en-US" sz="2000" noProof="1">
                <a:solidFill>
                  <a:schemeClr val="tx2"/>
                </a:solidFill>
                <a:latin typeface="Calibri" panose="020F0502020204030204" pitchFamily="34" charset="0"/>
                <a:ea typeface="Calibri" panose="020F0502020204030204" pitchFamily="34" charset="0"/>
                <a:cs typeface="Arial" panose="020B0604020202020204" pitchFamily="34" charset="0"/>
              </a:rPr>
              <a:t>. </a:t>
            </a:r>
            <a:r>
              <a:rPr lang="en-US" noProof="1">
                <a:solidFill>
                  <a:schemeClr val="tx2"/>
                </a:solidFill>
                <a:latin typeface="Arial" panose="020B0604020202020204" pitchFamily="34" charset="0"/>
                <a:ea typeface="Calibri" panose="020F0502020204030204" pitchFamily="34" charset="0"/>
                <a:cs typeface="Arial" panose="020B0604020202020204" pitchFamily="34" charset="0"/>
              </a:rPr>
              <a:t>36. dari istri dan anak-anaknya. 37. Setiap orang dari mereka pada hari itu mempunyai urusan yang cukup menyibukkannya.. (QS. ‘Abasa: 80: 34-37)</a:t>
            </a:r>
          </a:p>
        </p:txBody>
      </p:sp>
    </p:spTree>
    <p:extLst>
      <p:ext uri="{BB962C8B-B14F-4D97-AF65-F5344CB8AC3E}">
        <p14:creationId xmlns:p14="http://schemas.microsoft.com/office/powerpoint/2010/main" val="667632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33587" y="3569611"/>
            <a:ext cx="11054646" cy="2843889"/>
          </a:xfrm>
          <a:prstGeom prst="horizontalScroll">
            <a:avLst/>
          </a:prstGeom>
        </p:spPr>
        <p:style>
          <a:lnRef idx="1">
            <a:schemeClr val="accent2"/>
          </a:lnRef>
          <a:fillRef idx="2">
            <a:schemeClr val="accent2"/>
          </a:fillRef>
          <a:effectRef idx="1">
            <a:schemeClr val="accent2"/>
          </a:effectRef>
          <a:fontRef idx="minor">
            <a:schemeClr val="dk1"/>
          </a:fontRef>
        </p:style>
        <p:txBody>
          <a:bodyPr rtlCol="0" anchor="ctr">
            <a:normAutofit/>
          </a:bodyPr>
          <a:lstStyle/>
          <a:p>
            <a:pPr algn="ctr" rtl="1"/>
            <a:endParaRPr lang="en-MY" sz="3200" dirty="0">
              <a:solidFill>
                <a:schemeClr val="tx2"/>
              </a:solidFill>
              <a:cs typeface="KFGQPC Uthmanic Script HAFS" panose="02000000000000000000" pitchFamily="2" charset="-78"/>
            </a:endParaRPr>
          </a:p>
          <a:p>
            <a:pPr algn="ctr" rtl="1"/>
            <a:r>
              <a:rPr lang="ar-SA" sz="3200" dirty="0">
                <a:solidFill>
                  <a:schemeClr val="tx2"/>
                </a:solidFill>
                <a:cs typeface="KFGQPC Uthmanic Script HAFS" panose="02000000000000000000" pitchFamily="2" charset="-78"/>
              </a:rPr>
              <a:t>بَلۡ تُؤۡثِرُونَ ٱلۡحَيَوٰةَ ٱلدُّنۡيَا ١٦</a:t>
            </a:r>
            <a:r>
              <a:rPr lang="ar-SA" dirty="0">
                <a:solidFill>
                  <a:schemeClr val="tx2"/>
                </a:solidFill>
              </a:rPr>
              <a:t> </a:t>
            </a:r>
            <a:r>
              <a:rPr lang="ar-SA" sz="3200" dirty="0">
                <a:solidFill>
                  <a:schemeClr val="tx2"/>
                </a:solidFill>
                <a:cs typeface="KFGQPC Uthmanic Script HAFS" panose="02000000000000000000" pitchFamily="2" charset="-78"/>
              </a:rPr>
              <a:t>وَٱلۡأٓخِرَةُ خَيۡرٞ وَأَبۡقَىٰٓ ١٧</a:t>
            </a:r>
            <a:r>
              <a:rPr lang="ar-SA" dirty="0">
                <a:solidFill>
                  <a:schemeClr val="tx2"/>
                </a:solidFill>
              </a:rPr>
              <a:t> </a:t>
            </a:r>
            <a:endParaRPr lang="en-MY" dirty="0">
              <a:solidFill>
                <a:schemeClr val="tx2"/>
              </a:solidFill>
            </a:endParaRPr>
          </a:p>
          <a:p>
            <a:pPr algn="ctr" rtl="1"/>
            <a:endParaRPr lang="en-US" dirty="0">
              <a:solidFill>
                <a:schemeClr val="tx2"/>
              </a:solidFill>
            </a:endParaRPr>
          </a:p>
          <a:p>
            <a:pPr algn="ctr" rtl="1"/>
            <a:endParaRPr lang="en-US" dirty="0">
              <a:solidFill>
                <a:schemeClr val="tx2"/>
              </a:solidFill>
            </a:endParaRPr>
          </a:p>
        </p:txBody>
      </p:sp>
      <p:sp>
        <p:nvSpPr>
          <p:cNvPr id="5" name="TextBox 4"/>
          <p:cNvSpPr txBox="1"/>
          <p:nvPr/>
        </p:nvSpPr>
        <p:spPr>
          <a:xfrm>
            <a:off x="633587" y="1285925"/>
            <a:ext cx="11054646" cy="203132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MY" b="1" noProof="1">
                <a:solidFill>
                  <a:schemeClr val="tx2"/>
                </a:solidFill>
              </a:rPr>
              <a:t>Tentukan target, dan jangan salah target…</a:t>
            </a:r>
          </a:p>
          <a:p>
            <a:r>
              <a:rPr lang="en-MY" b="1" noProof="1">
                <a:solidFill>
                  <a:schemeClr val="tx2"/>
                </a:solidFill>
              </a:rPr>
              <a:t>Apa yang diberikan dunia kepada Anda, ketika meninggal dunia, hanya sejengkal tanah untuk perkuburan…</a:t>
            </a:r>
          </a:p>
          <a:p>
            <a:r>
              <a:rPr lang="en-MY" b="1" noProof="1">
                <a:solidFill>
                  <a:schemeClr val="tx2"/>
                </a:solidFill>
              </a:rPr>
              <a:t>Akhirat memberikan surga yang luasnya selangit dan bumi</a:t>
            </a:r>
          </a:p>
          <a:p>
            <a:r>
              <a:rPr lang="en-MY" b="1" noProof="1">
                <a:solidFill>
                  <a:schemeClr val="tx2"/>
                </a:solidFill>
              </a:rPr>
              <a:t>Satu celupan surga melupakan seluruh penderitaan dunia</a:t>
            </a:r>
          </a:p>
          <a:p>
            <a:r>
              <a:rPr lang="en-MY" b="1" noProof="1">
                <a:solidFill>
                  <a:schemeClr val="tx2"/>
                </a:solidFill>
              </a:rPr>
              <a:t>Satu celupan neraka melupakan seluruh kebahagiaan di dunia</a:t>
            </a:r>
          </a:p>
          <a:p>
            <a:endParaRPr lang="en-MY" noProof="1">
              <a:solidFill>
                <a:schemeClr val="tx2"/>
              </a:solidFill>
            </a:endParaRPr>
          </a:p>
        </p:txBody>
      </p:sp>
      <p:sp>
        <p:nvSpPr>
          <p:cNvPr id="6" name="Rectangle 5"/>
          <p:cNvSpPr/>
          <p:nvPr/>
        </p:nvSpPr>
        <p:spPr>
          <a:xfrm>
            <a:off x="1054100" y="5092034"/>
            <a:ext cx="10634133" cy="1186607"/>
          </a:xfrm>
          <a:prstGeom prst="rect">
            <a:avLst/>
          </a:prstGeom>
        </p:spPr>
        <p:txBody>
          <a:bodyPr wrap="square">
            <a:spAutoFit/>
          </a:bodyPr>
          <a:lstStyle/>
          <a:p>
            <a:pPr algn="just">
              <a:lnSpc>
                <a:spcPct val="107000"/>
              </a:lnSpc>
              <a:spcAft>
                <a:spcPts val="800"/>
              </a:spcAft>
            </a:pPr>
            <a:r>
              <a:rPr lang="en-US" noProof="1">
                <a:solidFill>
                  <a:schemeClr val="tx2"/>
                </a:solidFill>
                <a:latin typeface="Arial" panose="020B0604020202020204" pitchFamily="34" charset="0"/>
                <a:ea typeface="Calibri" panose="020F0502020204030204" pitchFamily="34" charset="0"/>
                <a:cs typeface="Arial" panose="020B0604020202020204" pitchFamily="34" charset="0"/>
              </a:rPr>
              <a:t>16. Tetapi kamu lebih memilih kehidupan duniawi</a:t>
            </a:r>
            <a:endParaRPr lang="en-US" sz="1600" noProof="1">
              <a:solidFill>
                <a:schemeClr val="tx2"/>
              </a:solidFill>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noProof="1">
                <a:solidFill>
                  <a:schemeClr val="tx2"/>
                </a:solidFill>
                <a:latin typeface="Arial" panose="020B0604020202020204" pitchFamily="34" charset="0"/>
                <a:ea typeface="Calibri" panose="020F0502020204030204" pitchFamily="34" charset="0"/>
                <a:cs typeface="Arial" panose="020B0604020202020204" pitchFamily="34" charset="0"/>
              </a:rPr>
              <a:t>17. Sedang kehidupan akhirat adalah lebih baik dan lebih kekal (QS. al-A’la: 87:16-17)</a:t>
            </a:r>
            <a:endParaRPr lang="en-US" sz="1600" noProof="1">
              <a:solidFill>
                <a:schemeClr val="tx2"/>
              </a:solidFill>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dirty="0">
                <a:latin typeface="Arial" panose="020B0604020202020204" pitchFamily="34" charset="0"/>
                <a:ea typeface="Calibri" panose="020F0502020204030204" pitchFamily="34" charset="0"/>
                <a:cs typeface="Arial" panose="020B0604020202020204" pitchFamily="34" charset="0"/>
              </a:rPr>
              <a:t> </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TextBox 6"/>
          <p:cNvSpPr txBox="1"/>
          <p:nvPr/>
        </p:nvSpPr>
        <p:spPr>
          <a:xfrm>
            <a:off x="1572329" y="263104"/>
            <a:ext cx="9597673" cy="523220"/>
          </a:xfrm>
          <a:prstGeom prst="rect">
            <a:avLst/>
          </a:prstGeom>
          <a:noFill/>
        </p:spPr>
        <p:txBody>
          <a:bodyPr wrap="square" rtlCol="0">
            <a:spAutoFit/>
          </a:bodyPr>
          <a:lstStyle/>
          <a:p>
            <a:r>
              <a:rPr lang="en-MY" sz="2800" noProof="1">
                <a:solidFill>
                  <a:schemeClr val="bg1"/>
                </a:solidFill>
                <a:latin typeface="Algerian" panose="04020705040A02060702" pitchFamily="82" charset="0"/>
              </a:rPr>
              <a:t>Padahal akhirat lebih baik dan lebih kekal….</a:t>
            </a:r>
          </a:p>
        </p:txBody>
      </p:sp>
    </p:spTree>
    <p:extLst>
      <p:ext uri="{BB962C8B-B14F-4D97-AF65-F5344CB8AC3E}">
        <p14:creationId xmlns:p14="http://schemas.microsoft.com/office/powerpoint/2010/main" val="233276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159" y="110852"/>
            <a:ext cx="9482666" cy="1117600"/>
          </a:xfrm>
        </p:spPr>
        <p:txBody>
          <a:bodyPr>
            <a:noAutofit/>
          </a:bodyPr>
          <a:lstStyle/>
          <a:p>
            <a:r>
              <a:rPr lang="en-MY" sz="3600" noProof="1">
                <a:latin typeface="Algerian" panose="04020705040A02060702" pitchFamily="82" charset="0"/>
              </a:rPr>
              <a:t>Seharusnya… Semakin tinggi tujuan… Semakin cepat gerakan…</a:t>
            </a:r>
          </a:p>
        </p:txBody>
      </p:sp>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8159" y="1430866"/>
            <a:ext cx="5734755" cy="4978401"/>
          </a:xfrm>
        </p:spPr>
      </p:pic>
      <p:graphicFrame>
        <p:nvGraphicFramePr>
          <p:cNvPr id="5" name="Diagram 4"/>
          <p:cNvGraphicFramePr/>
          <p:nvPr>
            <p:extLst>
              <p:ext uri="{D42A27DB-BD31-4B8C-83A1-F6EECF244321}">
                <p14:modId xmlns:p14="http://schemas.microsoft.com/office/powerpoint/2010/main" val="3964842084"/>
              </p:ext>
            </p:extLst>
          </p:nvPr>
        </p:nvGraphicFramePr>
        <p:xfrm>
          <a:off x="6199011" y="1264355"/>
          <a:ext cx="5878689" cy="37380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p:cNvPicPr>
            <a:picLocks noChangeAspect="1"/>
          </p:cNvPicPr>
          <p:nvPr/>
        </p:nvPicPr>
        <p:blipFill>
          <a:blip r:embed="rId8"/>
          <a:stretch>
            <a:fillRect/>
          </a:stretch>
        </p:blipFill>
        <p:spPr>
          <a:xfrm>
            <a:off x="7491814" y="5366761"/>
            <a:ext cx="3913971" cy="1042506"/>
          </a:xfrm>
          <a:prstGeom prst="rect">
            <a:avLst/>
          </a:prstGeom>
        </p:spPr>
      </p:pic>
      <p:pic>
        <p:nvPicPr>
          <p:cNvPr id="7" name="Picture 6"/>
          <p:cNvPicPr>
            <a:picLocks noChangeAspect="1"/>
          </p:cNvPicPr>
          <p:nvPr/>
        </p:nvPicPr>
        <p:blipFill>
          <a:blip r:embed="rId9"/>
          <a:stretch>
            <a:fillRect/>
          </a:stretch>
        </p:blipFill>
        <p:spPr>
          <a:xfrm>
            <a:off x="6970561" y="5425475"/>
            <a:ext cx="1042506" cy="1042506"/>
          </a:xfrm>
          <a:prstGeom prst="rect">
            <a:avLst/>
          </a:prstGeom>
        </p:spPr>
      </p:pic>
      <p:sp>
        <p:nvSpPr>
          <p:cNvPr id="13" name="Rectangle 12"/>
          <p:cNvSpPr/>
          <p:nvPr/>
        </p:nvSpPr>
        <p:spPr>
          <a:xfrm>
            <a:off x="7949390" y="5597092"/>
            <a:ext cx="3456395" cy="600164"/>
          </a:xfrm>
          <a:prstGeom prst="rect">
            <a:avLst/>
          </a:prstGeom>
        </p:spPr>
        <p:txBody>
          <a:bodyPr wrap="none">
            <a:spAutoFit/>
          </a:bodyPr>
          <a:lstStyle/>
          <a:p>
            <a:pPr algn="just" rtl="1">
              <a:lnSpc>
                <a:spcPct val="150000"/>
              </a:lnSpc>
              <a:spcAft>
                <a:spcPts val="800"/>
              </a:spcAft>
            </a:pPr>
            <a:r>
              <a:rPr lang="ar-SA" sz="2200" dirty="0">
                <a:solidFill>
                  <a:schemeClr val="bg1"/>
                </a:solidFill>
                <a:latin typeface="KFGQPC Uthmanic Script HAFS" panose="02000000000000000000" pitchFamily="2" charset="-78"/>
                <a:ea typeface="Calibri" panose="020F0502020204030204" pitchFamily="34" charset="0"/>
                <a:cs typeface="KFGQPC Uthmanic Script HAFS" panose="02000000000000000000" pitchFamily="2" charset="-78"/>
              </a:rPr>
              <a:t>فَفِرُّوٓاْ إِلَى ٱللَّهِۖ إِنِّي لَكُم مِّنۡهُ نَذِيرٞ مُّبِينٞ </a:t>
            </a:r>
            <a:endParaRPr lang="en-US" sz="2200" dirty="0">
              <a:solidFill>
                <a:schemeClr val="bg1"/>
              </a:solidFill>
              <a:latin typeface="Calibri" panose="020F0502020204030204" pitchFamily="34" charset="0"/>
              <a:ea typeface="Calibri" panose="020F0502020204030204" pitchFamily="34" charset="0"/>
              <a:cs typeface="Arial" panose="020B0604020202020204" pitchFamily="34" charset="0"/>
            </a:endParaRPr>
          </a:p>
        </p:txBody>
      </p:sp>
      <p:sp>
        <p:nvSpPr>
          <p:cNvPr id="15" name="TextBox 14"/>
          <p:cNvSpPr txBox="1"/>
          <p:nvPr/>
        </p:nvSpPr>
        <p:spPr>
          <a:xfrm>
            <a:off x="7325743" y="1628727"/>
            <a:ext cx="332142" cy="369332"/>
          </a:xfrm>
          <a:prstGeom prst="rect">
            <a:avLst/>
          </a:prstGeom>
          <a:noFill/>
        </p:spPr>
        <p:txBody>
          <a:bodyPr wrap="none" rtlCol="0">
            <a:spAutoFit/>
          </a:bodyPr>
          <a:lstStyle/>
          <a:p>
            <a:r>
              <a:rPr lang="ar-SA" b="1" dirty="0"/>
              <a:t>1</a:t>
            </a:r>
            <a:endParaRPr lang="en-US" b="1" dirty="0"/>
          </a:p>
        </p:txBody>
      </p:sp>
      <p:sp>
        <p:nvSpPr>
          <p:cNvPr id="16" name="TextBox 15"/>
          <p:cNvSpPr txBox="1"/>
          <p:nvPr/>
        </p:nvSpPr>
        <p:spPr>
          <a:xfrm>
            <a:off x="7286457" y="2948706"/>
            <a:ext cx="332142" cy="369332"/>
          </a:xfrm>
          <a:prstGeom prst="rect">
            <a:avLst/>
          </a:prstGeom>
          <a:noFill/>
        </p:spPr>
        <p:txBody>
          <a:bodyPr wrap="none" rtlCol="0">
            <a:spAutoFit/>
          </a:bodyPr>
          <a:lstStyle/>
          <a:p>
            <a:r>
              <a:rPr lang="ar-SA" b="1" dirty="0"/>
              <a:t>2</a:t>
            </a:r>
            <a:endParaRPr lang="en-US" b="1" dirty="0"/>
          </a:p>
        </p:txBody>
      </p:sp>
      <p:sp>
        <p:nvSpPr>
          <p:cNvPr id="17" name="TextBox 16"/>
          <p:cNvSpPr txBox="1"/>
          <p:nvPr/>
        </p:nvSpPr>
        <p:spPr>
          <a:xfrm>
            <a:off x="7325743" y="4327951"/>
            <a:ext cx="332142" cy="369332"/>
          </a:xfrm>
          <a:prstGeom prst="rect">
            <a:avLst/>
          </a:prstGeom>
          <a:noFill/>
        </p:spPr>
        <p:txBody>
          <a:bodyPr wrap="none" rtlCol="0">
            <a:spAutoFit/>
          </a:bodyPr>
          <a:lstStyle/>
          <a:p>
            <a:r>
              <a:rPr lang="en-MY" b="1" dirty="0">
                <a:latin typeface="Tahoma" panose="020B0604030504040204" pitchFamily="34" charset="0"/>
                <a:ea typeface="Tahoma" panose="020B0604030504040204" pitchFamily="34" charset="0"/>
                <a:cs typeface="Tahoma" panose="020B0604030504040204" pitchFamily="34" charset="0"/>
              </a:rPr>
              <a:t>3</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18" name="TextBox 17"/>
          <p:cNvSpPr txBox="1"/>
          <p:nvPr/>
        </p:nvSpPr>
        <p:spPr>
          <a:xfrm>
            <a:off x="7367842" y="5762062"/>
            <a:ext cx="332142" cy="369332"/>
          </a:xfrm>
          <a:prstGeom prst="rect">
            <a:avLst/>
          </a:prstGeom>
          <a:noFill/>
        </p:spPr>
        <p:txBody>
          <a:bodyPr wrap="none" rtlCol="0">
            <a:spAutoFit/>
          </a:bodyPr>
          <a:lstStyle/>
          <a:p>
            <a:r>
              <a:rPr lang="en-MY" b="1" dirty="0">
                <a:latin typeface="Tahoma" panose="020B0604030504040204" pitchFamily="34" charset="0"/>
                <a:ea typeface="Tahoma" panose="020B0604030504040204" pitchFamily="34" charset="0"/>
                <a:cs typeface="Tahoma" panose="020B0604030504040204" pitchFamily="34" charset="0"/>
              </a:rPr>
              <a:t>4</a:t>
            </a:r>
            <a:endParaRPr lang="en-US"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735409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0" y="152334"/>
            <a:ext cx="7670800" cy="674603"/>
          </a:xfrm>
        </p:spPr>
        <p:txBody>
          <a:bodyPr>
            <a:normAutofit/>
          </a:bodyPr>
          <a:lstStyle/>
          <a:p>
            <a:pPr algn="ctr"/>
            <a:r>
              <a:rPr lang="en-US" sz="2800" noProof="1">
                <a:latin typeface="Algerian" panose="04020705040A02060702" pitchFamily="82" charset="0"/>
              </a:rPr>
              <a:t>Konsep Ibadah dalam al-Qur’an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07344035"/>
              </p:ext>
            </p:extLst>
          </p:nvPr>
        </p:nvGraphicFramePr>
        <p:xfrm>
          <a:off x="114300" y="865037"/>
          <a:ext cx="11196638" cy="5895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2716835" y="3038256"/>
            <a:ext cx="3796497"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400" noProof="1">
                <a:solidFill>
                  <a:srgbClr val="FF0000"/>
                </a:solidFill>
              </a:rPr>
              <a:t>Fungli kata “Li”</a:t>
            </a:r>
            <a:r>
              <a:rPr lang="ar-SA" sz="1400" noProof="1">
                <a:solidFill>
                  <a:srgbClr val="FF0000"/>
                </a:solidFill>
              </a:rPr>
              <a:t> </a:t>
            </a:r>
            <a:r>
              <a:rPr lang="en-US" sz="1400" noProof="1">
                <a:solidFill>
                  <a:srgbClr val="FF0000"/>
                </a:solidFill>
              </a:rPr>
              <a:t> (untuk) dlm Bahasa Arab</a:t>
            </a:r>
          </a:p>
        </p:txBody>
      </p:sp>
      <p:sp>
        <p:nvSpPr>
          <p:cNvPr id="3" name="TextBox 2"/>
          <p:cNvSpPr txBox="1"/>
          <p:nvPr/>
        </p:nvSpPr>
        <p:spPr>
          <a:xfrm>
            <a:off x="1311905" y="1080937"/>
            <a:ext cx="347219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MY" noProof="1">
                <a:solidFill>
                  <a:schemeClr val="tx2"/>
                </a:solidFill>
              </a:rPr>
              <a:t>QS. Adz-Dzaariyaat [51]: 56</a:t>
            </a:r>
          </a:p>
        </p:txBody>
      </p:sp>
    </p:spTree>
    <p:extLst>
      <p:ext uri="{BB962C8B-B14F-4D97-AF65-F5344CB8AC3E}">
        <p14:creationId xmlns:p14="http://schemas.microsoft.com/office/powerpoint/2010/main" val="1289557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500" y="61997"/>
            <a:ext cx="10337800" cy="674603"/>
          </a:xfrm>
        </p:spPr>
        <p:txBody>
          <a:bodyPr>
            <a:normAutofit/>
          </a:bodyPr>
          <a:lstStyle/>
          <a:p>
            <a:r>
              <a:rPr lang="en-US" sz="2800" noProof="1">
                <a:latin typeface="Algerian" panose="04020705040A02060702" pitchFamily="82" charset="0"/>
              </a:rPr>
              <a:t>Ibadah adalah pilihan, pilihlah Allah dengan cinta</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46100444"/>
              </p:ext>
            </p:extLst>
          </p:nvPr>
        </p:nvGraphicFramePr>
        <p:xfrm>
          <a:off x="114300" y="865037"/>
          <a:ext cx="11196638" cy="58959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3275635" y="2245489"/>
            <a:ext cx="3796497"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400" noProof="1">
                <a:solidFill>
                  <a:srgbClr val="FF0000"/>
                </a:solidFill>
              </a:rPr>
              <a:t>Fungli kata “Li”</a:t>
            </a:r>
            <a:r>
              <a:rPr lang="ar-SA" sz="1400" noProof="1">
                <a:solidFill>
                  <a:srgbClr val="FF0000"/>
                </a:solidFill>
              </a:rPr>
              <a:t> </a:t>
            </a:r>
            <a:r>
              <a:rPr lang="en-US" sz="1400" noProof="1">
                <a:solidFill>
                  <a:srgbClr val="FF0000"/>
                </a:solidFill>
              </a:rPr>
              <a:t> (untuk) dlm Bahasa Arab</a:t>
            </a:r>
          </a:p>
        </p:txBody>
      </p:sp>
      <p:sp>
        <p:nvSpPr>
          <p:cNvPr id="3" name="TextBox 2"/>
          <p:cNvSpPr txBox="1"/>
          <p:nvPr/>
        </p:nvSpPr>
        <p:spPr>
          <a:xfrm>
            <a:off x="1539540" y="865037"/>
            <a:ext cx="3472190"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MY" noProof="1">
                <a:solidFill>
                  <a:schemeClr val="tx2"/>
                </a:solidFill>
              </a:rPr>
              <a:t>QS. Adz-Dzaariyaat [51]: 56</a:t>
            </a:r>
          </a:p>
        </p:txBody>
      </p:sp>
    </p:spTree>
    <p:extLst>
      <p:ext uri="{BB962C8B-B14F-4D97-AF65-F5344CB8AC3E}">
        <p14:creationId xmlns:p14="http://schemas.microsoft.com/office/powerpoint/2010/main" val="3552614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60946-blue-template-16x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160946-blue-template-16x9</Template>
  <TotalTime>5036</TotalTime>
  <Words>2337</Words>
  <Application>Microsoft Office PowerPoint</Application>
  <PresentationFormat>Widescreen</PresentationFormat>
  <Paragraphs>279</Paragraphs>
  <Slides>23</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23</vt:i4>
      </vt:variant>
    </vt:vector>
  </HeadingPairs>
  <TitlesOfParts>
    <vt:vector size="34" baseType="lpstr">
      <vt:lpstr>Algerian</vt:lpstr>
      <vt:lpstr>Arial</vt:lpstr>
      <vt:lpstr>Arial Narrow</vt:lpstr>
      <vt:lpstr>Bahnschrift</vt:lpstr>
      <vt:lpstr>Calibri</vt:lpstr>
      <vt:lpstr>Cambria</vt:lpstr>
      <vt:lpstr>Garamond</vt:lpstr>
      <vt:lpstr>KFGQPC Uthmanic Script HAFS</vt:lpstr>
      <vt:lpstr>NotoNaskhArabic</vt:lpstr>
      <vt:lpstr>Tahoma</vt:lpstr>
      <vt:lpstr>160946-blue-template-16x9</vt:lpstr>
      <vt:lpstr>PowerPoint Presentation</vt:lpstr>
      <vt:lpstr>PowerPoint Presentation</vt:lpstr>
      <vt:lpstr>PowerPoint Presentation</vt:lpstr>
      <vt:lpstr>Perkara yang sering melupakan kita dalam  ibadah kepada Allah</vt:lpstr>
      <vt:lpstr>Padahal… Di Kuburan dan di Hari Kiamat… Kita akan sendirian..</vt:lpstr>
      <vt:lpstr>PowerPoint Presentation</vt:lpstr>
      <vt:lpstr>Seharusnya… Semakin tinggi tujuan… Semakin cepat gerakan…</vt:lpstr>
      <vt:lpstr>Konsep Ibadah dalam al-Qur’an </vt:lpstr>
      <vt:lpstr>Ibadah adalah pilihan, pilihlah Allah dengan cinta</vt:lpstr>
      <vt:lpstr>Hakikat Manusia dan Fungsi Akal</vt:lpstr>
      <vt:lpstr>Mengaktifkan Akal- Karena  Ilmu membuat hati Jatuh Cinta dan Menghadirkan rasa Takut</vt:lpstr>
      <vt:lpstr>   </vt:lpstr>
      <vt:lpstr>TUJUH SURAT YG DIAWALI DENGAN TASBIH</vt:lpstr>
      <vt:lpstr>PowerPoint Presentation</vt:lpstr>
      <vt:lpstr>KETIKA HATI TIDAK JATUH CINTA DENGAN ILMU…  SILAHKAN CEK HATINYA…</vt:lpstr>
      <vt:lpstr>PowerPoint Presentation</vt:lpstr>
      <vt:lpstr>OBAT HATI ISTIGHFAR DAN TAUBAT</vt:lpstr>
      <vt:lpstr>Makna Taubat</vt:lpstr>
      <vt:lpstr>Hikmah Taubat</vt:lpstr>
      <vt:lpstr>Taubat nasuhah</vt:lpstr>
      <vt:lpstr>Solusi agar tidak kembali bermaksiat</vt:lpstr>
      <vt:lpstr>Istighfar dari al-Qur’an…</vt:lpstr>
      <vt:lpstr>Istighfar Dari hadith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IBADAH ALAM SEMESTA</dc:title>
  <dc:creator>user</dc:creator>
  <cp:lastModifiedBy>Jun 878</cp:lastModifiedBy>
  <cp:revision>294</cp:revision>
  <cp:lastPrinted>2020-06-21T05:23:56Z</cp:lastPrinted>
  <dcterms:created xsi:type="dcterms:W3CDTF">2020-04-20T02:07:43Z</dcterms:created>
  <dcterms:modified xsi:type="dcterms:W3CDTF">2021-07-27T23:49:11Z</dcterms:modified>
</cp:coreProperties>
</file>