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3120" y="-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86DF-715C-4FFD-98C3-0174699BFFDD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B74A-F5EA-4656-B993-3D9421CF5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351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86DF-715C-4FFD-98C3-0174699BFFDD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B74A-F5EA-4656-B993-3D9421CF5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56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86DF-715C-4FFD-98C3-0174699BFFDD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B74A-F5EA-4656-B993-3D9421CF5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83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86DF-715C-4FFD-98C3-0174699BFFDD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B74A-F5EA-4656-B993-3D9421CF5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333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86DF-715C-4FFD-98C3-0174699BFFDD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B74A-F5EA-4656-B993-3D9421CF5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32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86DF-715C-4FFD-98C3-0174699BFFDD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B74A-F5EA-4656-B993-3D9421CF5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986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86DF-715C-4FFD-98C3-0174699BFFDD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B74A-F5EA-4656-B993-3D9421CF5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647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86DF-715C-4FFD-98C3-0174699BFFDD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B74A-F5EA-4656-B993-3D9421CF5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453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86DF-715C-4FFD-98C3-0174699BFFDD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B74A-F5EA-4656-B993-3D9421CF5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68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86DF-715C-4FFD-98C3-0174699BFFDD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B74A-F5EA-4656-B993-3D9421CF5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0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E86DF-715C-4FFD-98C3-0174699BFFDD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3B74A-F5EA-4656-B993-3D9421CF5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505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E86DF-715C-4FFD-98C3-0174699BFFDD}" type="datetimeFigureOut">
              <a:rPr lang="en-US" smtClean="0"/>
              <a:t>8/4/2021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3B74A-F5EA-4656-B993-3D9421CF5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71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395536"/>
            <a:ext cx="6430434" cy="8208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2194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</cp:revision>
  <dcterms:created xsi:type="dcterms:W3CDTF">2021-08-04T05:18:56Z</dcterms:created>
  <dcterms:modified xsi:type="dcterms:W3CDTF">2021-08-04T05:19:54Z</dcterms:modified>
</cp:coreProperties>
</file>