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6" d="100"/>
          <a:sy n="46" d="100"/>
        </p:scale>
        <p:origin x="-4062" y="-1158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5B3A8-57C3-4711-AB6C-C6FC328B4704}" type="datetimeFigureOut">
              <a:rPr lang="en-US" smtClean="0"/>
              <a:t>8/4/2021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A7898-379D-44D8-85DC-3C112DEA3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816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5B3A8-57C3-4711-AB6C-C6FC328B4704}" type="datetimeFigureOut">
              <a:rPr lang="en-US" smtClean="0"/>
              <a:t>8/4/2021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A7898-379D-44D8-85DC-3C112DEA3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651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5B3A8-57C3-4711-AB6C-C6FC328B4704}" type="datetimeFigureOut">
              <a:rPr lang="en-US" smtClean="0"/>
              <a:t>8/4/2021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A7898-379D-44D8-85DC-3C112DEA3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864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5B3A8-57C3-4711-AB6C-C6FC328B4704}" type="datetimeFigureOut">
              <a:rPr lang="en-US" smtClean="0"/>
              <a:t>8/4/2021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A7898-379D-44D8-85DC-3C112DEA3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688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5B3A8-57C3-4711-AB6C-C6FC328B4704}" type="datetimeFigureOut">
              <a:rPr lang="en-US" smtClean="0"/>
              <a:t>8/4/2021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A7898-379D-44D8-85DC-3C112DEA3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270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5B3A8-57C3-4711-AB6C-C6FC328B4704}" type="datetimeFigureOut">
              <a:rPr lang="en-US" smtClean="0"/>
              <a:t>8/4/2021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A7898-379D-44D8-85DC-3C112DEA3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445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5B3A8-57C3-4711-AB6C-C6FC328B4704}" type="datetimeFigureOut">
              <a:rPr lang="en-US" smtClean="0"/>
              <a:t>8/4/2021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A7898-379D-44D8-85DC-3C112DEA3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520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5B3A8-57C3-4711-AB6C-C6FC328B4704}" type="datetimeFigureOut">
              <a:rPr lang="en-US" smtClean="0"/>
              <a:t>8/4/2021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A7898-379D-44D8-85DC-3C112DEA3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115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5B3A8-57C3-4711-AB6C-C6FC328B4704}" type="datetimeFigureOut">
              <a:rPr lang="en-US" smtClean="0"/>
              <a:t>8/4/2021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A7898-379D-44D8-85DC-3C112DEA3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629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5B3A8-57C3-4711-AB6C-C6FC328B4704}" type="datetimeFigureOut">
              <a:rPr lang="en-US" smtClean="0"/>
              <a:t>8/4/2021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A7898-379D-44D8-85DC-3C112DEA3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051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5B3A8-57C3-4711-AB6C-C6FC328B4704}" type="datetimeFigureOut">
              <a:rPr lang="en-US" smtClean="0"/>
              <a:t>8/4/2021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A7898-379D-44D8-85DC-3C112DEA3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820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65B3A8-57C3-4711-AB6C-C6FC328B4704}" type="datetimeFigureOut">
              <a:rPr lang="en-US" smtClean="0"/>
              <a:t>8/4/2021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A7898-379D-44D8-85DC-3C112DEA3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848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63" y="323528"/>
            <a:ext cx="6209487" cy="8208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03306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96" y="467544"/>
            <a:ext cx="5400600" cy="7488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17217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On-screen Show (4:3)</PresentationFormat>
  <Paragraphs>0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asus</cp:lastModifiedBy>
  <cp:revision>1</cp:revision>
  <dcterms:created xsi:type="dcterms:W3CDTF">2021-08-04T03:47:57Z</dcterms:created>
  <dcterms:modified xsi:type="dcterms:W3CDTF">2021-08-04T03:52:42Z</dcterms:modified>
</cp:coreProperties>
</file>