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3252" y="-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D3A00-1C2F-447E-86B4-5BB14956147C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ABF5-C04B-4373-8EA7-9B09426F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966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D3A00-1C2F-447E-86B4-5BB14956147C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ABF5-C04B-4373-8EA7-9B09426F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49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D3A00-1C2F-447E-86B4-5BB14956147C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ABF5-C04B-4373-8EA7-9B09426F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131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D3A00-1C2F-447E-86B4-5BB14956147C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ABF5-C04B-4373-8EA7-9B09426F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236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D3A00-1C2F-447E-86B4-5BB14956147C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ABF5-C04B-4373-8EA7-9B09426F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802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D3A00-1C2F-447E-86B4-5BB14956147C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ABF5-C04B-4373-8EA7-9B09426F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244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D3A00-1C2F-447E-86B4-5BB14956147C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ABF5-C04B-4373-8EA7-9B09426F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865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D3A00-1C2F-447E-86B4-5BB14956147C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ABF5-C04B-4373-8EA7-9B09426F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592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D3A00-1C2F-447E-86B4-5BB14956147C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ABF5-C04B-4373-8EA7-9B09426F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59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D3A00-1C2F-447E-86B4-5BB14956147C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ABF5-C04B-4373-8EA7-9B09426F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216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D3A00-1C2F-447E-86B4-5BB14956147C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ABF5-C04B-4373-8EA7-9B09426F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758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D3A00-1C2F-447E-86B4-5BB14956147C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2ABF5-C04B-4373-8EA7-9B09426F3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29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56" y="395536"/>
            <a:ext cx="6264696" cy="7776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0028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0" y="122426"/>
            <a:ext cx="6403022" cy="8888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9786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1</cp:revision>
  <dcterms:created xsi:type="dcterms:W3CDTF">2021-08-04T03:56:14Z</dcterms:created>
  <dcterms:modified xsi:type="dcterms:W3CDTF">2021-08-04T04:00:56Z</dcterms:modified>
</cp:coreProperties>
</file>