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5.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8" r:id="rId3"/>
    <p:sldMasterId id="2147483690" r:id="rId4"/>
    <p:sldMasterId id="2147483702" r:id="rId5"/>
    <p:sldMasterId id="2147483714" r:id="rId6"/>
  </p:sldMasterIdLst>
  <p:notesMasterIdLst>
    <p:notesMasterId r:id="rId28"/>
  </p:notesMasterIdLst>
  <p:sldIdLst>
    <p:sldId id="306" r:id="rId7"/>
    <p:sldId id="259" r:id="rId8"/>
    <p:sldId id="321" r:id="rId9"/>
    <p:sldId id="317" r:id="rId10"/>
    <p:sldId id="307" r:id="rId11"/>
    <p:sldId id="308" r:id="rId12"/>
    <p:sldId id="309" r:id="rId13"/>
    <p:sldId id="310" r:id="rId14"/>
    <p:sldId id="311" r:id="rId15"/>
    <p:sldId id="312" r:id="rId16"/>
    <p:sldId id="313" r:id="rId17"/>
    <p:sldId id="314" r:id="rId18"/>
    <p:sldId id="315" r:id="rId19"/>
    <p:sldId id="316" r:id="rId20"/>
    <p:sldId id="298" r:id="rId21"/>
    <p:sldId id="258" r:id="rId22"/>
    <p:sldId id="299" r:id="rId23"/>
    <p:sldId id="257" r:id="rId24"/>
    <p:sldId id="318" r:id="rId25"/>
    <p:sldId id="319" r:id="rId26"/>
    <p:sldId id="32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1" d="100"/>
          <a:sy n="61" d="100"/>
        </p:scale>
        <p:origin x="8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viewProps" Target="view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83F3E1-79C7-4D56-BB2A-5C87BA6BD601}" type="doc">
      <dgm:prSet loTypeId="urn:microsoft.com/office/officeart/2005/8/layout/vList2" loCatId="list" qsTypeId="urn:microsoft.com/office/officeart/2005/8/quickstyle/simple2" qsCatId="simple" csTypeId="urn:microsoft.com/office/officeart/2005/8/colors/accent3_2" csCatId="accent3" phldr="1"/>
      <dgm:spPr/>
      <dgm:t>
        <a:bodyPr/>
        <a:lstStyle/>
        <a:p>
          <a:endParaRPr lang="en-US"/>
        </a:p>
      </dgm:t>
    </dgm:pt>
    <dgm:pt modelId="{2116A26C-6F25-4458-AD13-E09FAC46B949}">
      <dgm:prSet/>
      <dgm:spPr/>
      <dgm:t>
        <a:bodyPr/>
        <a:lstStyle/>
        <a:p>
          <a:pPr>
            <a:buNone/>
          </a:pPr>
          <a:r>
            <a:rPr lang="id-ID" i="1" dirty="0">
              <a:latin typeface="Arial" panose="020B0604020202020204" pitchFamily="34" charset="0"/>
              <a:cs typeface="Arial" panose="020B0604020202020204" pitchFamily="34" charset="0"/>
            </a:rPr>
            <a:t>Introduction</a:t>
          </a:r>
          <a:endParaRPr lang="en-US" dirty="0">
            <a:latin typeface="Arial" panose="020B0604020202020204" pitchFamily="34" charset="0"/>
            <a:cs typeface="Arial" panose="020B0604020202020204" pitchFamily="34" charset="0"/>
          </a:endParaRPr>
        </a:p>
      </dgm:t>
    </dgm:pt>
    <dgm:pt modelId="{3D8B3491-AE03-4AD5-8567-D76679B8FF25}" type="parTrans" cxnId="{FE3785C4-D2EE-4869-B760-7952EE5FBFD4}">
      <dgm:prSet/>
      <dgm:spPr/>
      <dgm:t>
        <a:bodyPr/>
        <a:lstStyle/>
        <a:p>
          <a:endParaRPr lang="en-US"/>
        </a:p>
      </dgm:t>
    </dgm:pt>
    <dgm:pt modelId="{F01F4258-6AA1-4060-95EA-A9BE5E84397A}" type="sibTrans" cxnId="{FE3785C4-D2EE-4869-B760-7952EE5FBFD4}">
      <dgm:prSet phldrT="01"/>
      <dgm:spPr/>
      <dgm:t>
        <a:bodyPr/>
        <a:lstStyle/>
        <a:p>
          <a:endParaRPr lang="en-US"/>
        </a:p>
      </dgm:t>
    </dgm:pt>
    <dgm:pt modelId="{C3C09D98-DDAC-45F4-A0FE-777DF99C3A18}">
      <dgm:prSet/>
      <dgm:spPr/>
      <dgm:t>
        <a:bodyPr/>
        <a:lstStyle/>
        <a:p>
          <a:pPr>
            <a:buNone/>
          </a:pPr>
          <a:r>
            <a:rPr lang="id-ID" i="1">
              <a:latin typeface="Arial" panose="020B0604020202020204" pitchFamily="34" charset="0"/>
              <a:cs typeface="Arial" panose="020B0604020202020204" pitchFamily="34" charset="0"/>
            </a:rPr>
            <a:t>Research Methodology</a:t>
          </a:r>
          <a:endParaRPr lang="en-US">
            <a:latin typeface="Arial" panose="020B0604020202020204" pitchFamily="34" charset="0"/>
            <a:cs typeface="Arial" panose="020B0604020202020204" pitchFamily="34" charset="0"/>
          </a:endParaRPr>
        </a:p>
      </dgm:t>
    </dgm:pt>
    <dgm:pt modelId="{A81B1EFE-373D-441B-9F56-D64DB113CD6F}" type="parTrans" cxnId="{D6698DA6-2754-49AB-B6FD-C62886FD7290}">
      <dgm:prSet/>
      <dgm:spPr/>
      <dgm:t>
        <a:bodyPr/>
        <a:lstStyle/>
        <a:p>
          <a:endParaRPr lang="en-US"/>
        </a:p>
      </dgm:t>
    </dgm:pt>
    <dgm:pt modelId="{50565BD9-C6FC-4CFE-90F6-91F27AC0B173}" type="sibTrans" cxnId="{D6698DA6-2754-49AB-B6FD-C62886FD7290}">
      <dgm:prSet phldrT="02"/>
      <dgm:spPr/>
      <dgm:t>
        <a:bodyPr/>
        <a:lstStyle/>
        <a:p>
          <a:endParaRPr lang="en-US"/>
        </a:p>
      </dgm:t>
    </dgm:pt>
    <dgm:pt modelId="{3BABF650-807A-406F-9AA5-651AC649EB52}">
      <dgm:prSet/>
      <dgm:spPr/>
      <dgm:t>
        <a:bodyPr/>
        <a:lstStyle/>
        <a:p>
          <a:r>
            <a:rPr lang="id-ID" i="1">
              <a:latin typeface="Arial" panose="020B0604020202020204" pitchFamily="34" charset="0"/>
              <a:cs typeface="Arial" panose="020B0604020202020204" pitchFamily="34" charset="0"/>
            </a:rPr>
            <a:t>Significance</a:t>
          </a:r>
          <a:endParaRPr lang="en-US">
            <a:latin typeface="Arial" panose="020B0604020202020204" pitchFamily="34" charset="0"/>
            <a:cs typeface="Arial" panose="020B0604020202020204" pitchFamily="34" charset="0"/>
          </a:endParaRPr>
        </a:p>
      </dgm:t>
    </dgm:pt>
    <dgm:pt modelId="{199ED1D4-00F7-42EC-BB24-581876388A83}" type="parTrans" cxnId="{99FBE5FC-9331-4256-BC5E-CA75C6BF7D3C}">
      <dgm:prSet/>
      <dgm:spPr/>
      <dgm:t>
        <a:bodyPr/>
        <a:lstStyle/>
        <a:p>
          <a:endParaRPr lang="en-US"/>
        </a:p>
      </dgm:t>
    </dgm:pt>
    <dgm:pt modelId="{EBFF3453-6B85-47A5-802B-873243C181E9}" type="sibTrans" cxnId="{99FBE5FC-9331-4256-BC5E-CA75C6BF7D3C}">
      <dgm:prSet phldrT="03"/>
      <dgm:spPr/>
      <dgm:t>
        <a:bodyPr/>
        <a:lstStyle/>
        <a:p>
          <a:endParaRPr lang="en-US" dirty="0"/>
        </a:p>
      </dgm:t>
    </dgm:pt>
    <dgm:pt modelId="{3D480F28-6B53-495C-99FE-1759B4113E8C}">
      <dgm:prSet/>
      <dgm:spPr/>
      <dgm:t>
        <a:bodyPr/>
        <a:lstStyle/>
        <a:p>
          <a:r>
            <a:rPr lang="en-US" i="1">
              <a:latin typeface="Arial" panose="020B0604020202020204" pitchFamily="34" charset="0"/>
              <a:cs typeface="Arial" panose="020B0604020202020204" pitchFamily="34" charset="0"/>
            </a:rPr>
            <a:t>References</a:t>
          </a:r>
          <a:r>
            <a:rPr lang="id-ID" i="1">
              <a:latin typeface="Arial" panose="020B0604020202020204" pitchFamily="34" charset="0"/>
              <a:cs typeface="Arial" panose="020B0604020202020204" pitchFamily="34" charset="0"/>
            </a:rPr>
            <a:t> </a:t>
          </a:r>
          <a:endParaRPr lang="en-US">
            <a:latin typeface="Arial" panose="020B0604020202020204" pitchFamily="34" charset="0"/>
            <a:cs typeface="Arial" panose="020B0604020202020204" pitchFamily="34" charset="0"/>
          </a:endParaRPr>
        </a:p>
      </dgm:t>
    </dgm:pt>
    <dgm:pt modelId="{2183CC5A-862C-4071-B321-62240B6D630D}" type="parTrans" cxnId="{1F818F1F-62A1-4A6C-951D-8D93A788E618}">
      <dgm:prSet/>
      <dgm:spPr/>
      <dgm:t>
        <a:bodyPr/>
        <a:lstStyle/>
        <a:p>
          <a:endParaRPr lang="en-US"/>
        </a:p>
      </dgm:t>
    </dgm:pt>
    <dgm:pt modelId="{2DAE3734-9C93-4D21-A66F-926318B7D421}" type="sibTrans" cxnId="{1F818F1F-62A1-4A6C-951D-8D93A788E618}">
      <dgm:prSet phldrT="04"/>
      <dgm:spPr/>
      <dgm:t>
        <a:bodyPr/>
        <a:lstStyle/>
        <a:p>
          <a:endParaRPr lang="en-US"/>
        </a:p>
      </dgm:t>
    </dgm:pt>
    <dgm:pt modelId="{D524076A-7333-46F5-8149-7D2AA01BBE10}">
      <dgm:prSet/>
      <dgm:spPr/>
      <dgm:t>
        <a:bodyPr/>
        <a:lstStyle/>
        <a:p>
          <a:r>
            <a:rPr lang="id-ID" i="1" dirty="0">
              <a:latin typeface="Arial" panose="020B0604020202020204" pitchFamily="34" charset="0"/>
              <a:cs typeface="Arial" panose="020B0604020202020204" pitchFamily="34" charset="0"/>
            </a:rPr>
            <a:t>Research Time Frame</a:t>
          </a:r>
          <a:endParaRPr lang="en-US" dirty="0">
            <a:latin typeface="Arial" panose="020B0604020202020204" pitchFamily="34" charset="0"/>
            <a:cs typeface="Arial" panose="020B0604020202020204" pitchFamily="34" charset="0"/>
          </a:endParaRPr>
        </a:p>
      </dgm:t>
    </dgm:pt>
    <dgm:pt modelId="{24E7B32E-1397-45D6-A10A-C705112F36C2}" type="parTrans" cxnId="{2A1B1867-993F-46CD-9E45-7479116CBCEA}">
      <dgm:prSet/>
      <dgm:spPr/>
      <dgm:t>
        <a:bodyPr/>
        <a:lstStyle/>
        <a:p>
          <a:endParaRPr lang="en-US"/>
        </a:p>
      </dgm:t>
    </dgm:pt>
    <dgm:pt modelId="{021EDE16-D126-403F-9588-F9C682EA85A4}" type="sibTrans" cxnId="{2A1B1867-993F-46CD-9E45-7479116CBCEA}">
      <dgm:prSet phldrT="05"/>
      <dgm:spPr/>
      <dgm:t>
        <a:bodyPr/>
        <a:lstStyle/>
        <a:p>
          <a:endParaRPr lang="en-US"/>
        </a:p>
      </dgm:t>
    </dgm:pt>
    <dgm:pt modelId="{EB225D8E-C766-4C3A-AE87-64B5701C61B4}">
      <dgm:prSet/>
      <dgm:spPr/>
      <dgm:t>
        <a:bodyPr/>
        <a:lstStyle/>
        <a:p>
          <a:r>
            <a:rPr lang="en-US" i="1" dirty="0">
              <a:effectLst/>
              <a:latin typeface="Arial" panose="020B0604020202020204" pitchFamily="34" charset="0"/>
              <a:ea typeface="Times New Roman" panose="02020603050405020304" pitchFamily="18" charset="0"/>
              <a:cs typeface="Arial" panose="020B0604020202020204" pitchFamily="34" charset="0"/>
            </a:rPr>
            <a:t>Background of the </a:t>
          </a:r>
          <a:r>
            <a:rPr lang="en-US" i="1" dirty="0">
              <a:latin typeface="Arial" panose="020B0604020202020204" pitchFamily="34" charset="0"/>
              <a:ea typeface="Times New Roman" panose="02020603050405020304" pitchFamily="18" charset="0"/>
              <a:cs typeface="Arial" panose="020B0604020202020204" pitchFamily="34" charset="0"/>
            </a:rPr>
            <a:t>Study</a:t>
          </a:r>
        </a:p>
      </dgm:t>
    </dgm:pt>
    <dgm:pt modelId="{D1965A72-57F7-4E75-937B-B9C2F9989E9F}" type="parTrans" cxnId="{FB78E4F6-9F82-47F9-9887-2B67E865C1C3}">
      <dgm:prSet/>
      <dgm:spPr/>
      <dgm:t>
        <a:bodyPr/>
        <a:lstStyle/>
        <a:p>
          <a:endParaRPr lang="en-AU"/>
        </a:p>
      </dgm:t>
    </dgm:pt>
    <dgm:pt modelId="{058DD715-CA65-4496-A218-33E96746D585}" type="sibTrans" cxnId="{FB78E4F6-9F82-47F9-9887-2B67E865C1C3}">
      <dgm:prSet/>
      <dgm:spPr/>
      <dgm:t>
        <a:bodyPr/>
        <a:lstStyle/>
        <a:p>
          <a:endParaRPr lang="en-AU"/>
        </a:p>
      </dgm:t>
    </dgm:pt>
    <dgm:pt modelId="{1FD85379-DD0D-4B19-924F-E2439961A4FE}">
      <dgm:prSet/>
      <dgm:spPr/>
      <dgm:t>
        <a:bodyPr/>
        <a:lstStyle/>
        <a:p>
          <a:r>
            <a:rPr lang="en-US" i="1" dirty="0">
              <a:effectLst/>
              <a:latin typeface="Arial" panose="020B0604020202020204" pitchFamily="34" charset="0"/>
              <a:ea typeface="Times New Roman" panose="02020603050405020304" pitchFamily="18" charset="0"/>
              <a:cs typeface="Arial" panose="020B0604020202020204" pitchFamily="34" charset="0"/>
            </a:rPr>
            <a:t>Preliminary </a:t>
          </a:r>
          <a:r>
            <a:rPr lang="id-ID" i="1" dirty="0">
              <a:effectLst/>
              <a:latin typeface="Arial" panose="020B0604020202020204" pitchFamily="34" charset="0"/>
              <a:ea typeface="Times New Roman" panose="02020603050405020304" pitchFamily="18" charset="0"/>
              <a:cs typeface="Arial" panose="020B0604020202020204" pitchFamily="34" charset="0"/>
            </a:rPr>
            <a:t>Literature</a:t>
          </a:r>
          <a:r>
            <a:rPr lang="id-ID" i="1" spc="-5" dirty="0">
              <a:effectLst/>
              <a:latin typeface="Arial" panose="020B0604020202020204" pitchFamily="34" charset="0"/>
              <a:ea typeface="Times New Roman" panose="02020603050405020304" pitchFamily="18" charset="0"/>
              <a:cs typeface="Arial" panose="020B0604020202020204" pitchFamily="34" charset="0"/>
            </a:rPr>
            <a:t> </a:t>
          </a:r>
          <a:r>
            <a:rPr lang="id-ID" i="1" dirty="0">
              <a:effectLst/>
              <a:latin typeface="Arial" panose="020B0604020202020204" pitchFamily="34" charset="0"/>
              <a:ea typeface="Times New Roman" panose="02020603050405020304" pitchFamily="18" charset="0"/>
              <a:cs typeface="Arial" panose="020B0604020202020204" pitchFamily="34" charset="0"/>
            </a:rPr>
            <a:t>Review</a:t>
          </a:r>
          <a:endParaRPr lang="en-US" i="1" dirty="0">
            <a:effectLst/>
            <a:latin typeface="Arial" panose="020B0604020202020204" pitchFamily="34" charset="0"/>
            <a:ea typeface="Times New Roman" panose="02020603050405020304" pitchFamily="18" charset="0"/>
            <a:cs typeface="Arial" panose="020B0604020202020204" pitchFamily="34" charset="0"/>
          </a:endParaRPr>
        </a:p>
      </dgm:t>
    </dgm:pt>
    <dgm:pt modelId="{7D3EEA41-538D-40EB-AE75-67276EF3BBB3}" type="parTrans" cxnId="{E4638E9D-7E42-431F-9DF9-FC70453C7C5C}">
      <dgm:prSet/>
      <dgm:spPr/>
      <dgm:t>
        <a:bodyPr/>
        <a:lstStyle/>
        <a:p>
          <a:endParaRPr lang="en-AU"/>
        </a:p>
      </dgm:t>
    </dgm:pt>
    <dgm:pt modelId="{6CD2F839-33C9-43FF-A9BC-3EADBEB4C85D}" type="sibTrans" cxnId="{E4638E9D-7E42-431F-9DF9-FC70453C7C5C}">
      <dgm:prSet/>
      <dgm:spPr/>
      <dgm:t>
        <a:bodyPr/>
        <a:lstStyle/>
        <a:p>
          <a:endParaRPr lang="en-AU"/>
        </a:p>
      </dgm:t>
    </dgm:pt>
    <dgm:pt modelId="{A4838275-8A0C-4F91-894C-D28BB798280A}">
      <dgm:prSet/>
      <dgm:spPr/>
      <dgm:t>
        <a:bodyPr/>
        <a:lstStyle/>
        <a:p>
          <a:r>
            <a:rPr lang="id-ID" i="1">
              <a:effectLst/>
              <a:latin typeface="Arial" panose="020B0604020202020204" pitchFamily="34" charset="0"/>
              <a:ea typeface="Times New Roman" panose="02020603050405020304" pitchFamily="18" charset="0"/>
              <a:cs typeface="Arial" panose="020B0604020202020204" pitchFamily="34" charset="0"/>
            </a:rPr>
            <a:t>Problem</a:t>
          </a:r>
          <a:r>
            <a:rPr lang="id-ID" i="1" spc="-5">
              <a:effectLst/>
              <a:latin typeface="Arial" panose="020B0604020202020204" pitchFamily="34" charset="0"/>
              <a:ea typeface="Times New Roman" panose="02020603050405020304" pitchFamily="18" charset="0"/>
              <a:cs typeface="Arial" panose="020B0604020202020204" pitchFamily="34" charset="0"/>
            </a:rPr>
            <a:t> </a:t>
          </a:r>
          <a:r>
            <a:rPr lang="id-ID" i="1">
              <a:effectLst/>
              <a:latin typeface="Arial" panose="020B0604020202020204" pitchFamily="34" charset="0"/>
              <a:ea typeface="Times New Roman" panose="02020603050405020304" pitchFamily="18" charset="0"/>
              <a:cs typeface="Arial" panose="020B0604020202020204" pitchFamily="34" charset="0"/>
            </a:rPr>
            <a:t>Formulation</a:t>
          </a:r>
          <a:r>
            <a:rPr lang="id-ID" i="1" spc="-15">
              <a:effectLst/>
              <a:latin typeface="Arial" panose="020B0604020202020204" pitchFamily="34" charset="0"/>
              <a:ea typeface="Times New Roman" panose="02020603050405020304" pitchFamily="18" charset="0"/>
              <a:cs typeface="Arial" panose="020B0604020202020204" pitchFamily="34" charset="0"/>
            </a:rPr>
            <a:t> </a:t>
          </a:r>
          <a:endParaRPr lang="en-US" i="1" spc="-15">
            <a:effectLst/>
            <a:latin typeface="Arial" panose="020B0604020202020204" pitchFamily="34" charset="0"/>
            <a:ea typeface="Times New Roman" panose="02020603050405020304" pitchFamily="18" charset="0"/>
            <a:cs typeface="Arial" panose="020B0604020202020204" pitchFamily="34" charset="0"/>
          </a:endParaRPr>
        </a:p>
      </dgm:t>
    </dgm:pt>
    <dgm:pt modelId="{CAED6307-E26F-4C45-93F2-69F3443169DB}" type="parTrans" cxnId="{D3BD0F96-9F78-4D7F-B810-8A600964907B}">
      <dgm:prSet/>
      <dgm:spPr/>
      <dgm:t>
        <a:bodyPr/>
        <a:lstStyle/>
        <a:p>
          <a:endParaRPr lang="en-AU"/>
        </a:p>
      </dgm:t>
    </dgm:pt>
    <dgm:pt modelId="{818BB0B4-36FA-49F0-B68A-548DC3D15173}" type="sibTrans" cxnId="{D3BD0F96-9F78-4D7F-B810-8A600964907B}">
      <dgm:prSet/>
      <dgm:spPr/>
      <dgm:t>
        <a:bodyPr/>
        <a:lstStyle/>
        <a:p>
          <a:endParaRPr lang="en-AU"/>
        </a:p>
      </dgm:t>
    </dgm:pt>
    <dgm:pt modelId="{88EB4FC3-E239-4BE0-AA52-1B2CD09BAFE3}">
      <dgm:prSet/>
      <dgm:spPr/>
      <dgm:t>
        <a:bodyPr/>
        <a:lstStyle/>
        <a:p>
          <a:r>
            <a:rPr lang="en-US" i="1" spc="-15">
              <a:effectLst/>
              <a:latin typeface="Arial" panose="020B0604020202020204" pitchFamily="34" charset="0"/>
              <a:ea typeface="Times New Roman" panose="02020603050405020304" pitchFamily="18" charset="0"/>
              <a:cs typeface="Arial" panose="020B0604020202020204" pitchFamily="34" charset="0"/>
            </a:rPr>
            <a:t>Research</a:t>
          </a:r>
          <a:r>
            <a:rPr lang="id-ID" i="1" spc="-15">
              <a:effectLst/>
              <a:latin typeface="Arial" panose="020B0604020202020204" pitchFamily="34" charset="0"/>
              <a:ea typeface="Times New Roman" panose="02020603050405020304" pitchFamily="18" charset="0"/>
              <a:cs typeface="Arial" panose="020B0604020202020204" pitchFamily="34" charset="0"/>
            </a:rPr>
            <a:t> </a:t>
          </a:r>
          <a:r>
            <a:rPr lang="id-ID" i="1">
              <a:effectLst/>
              <a:latin typeface="Arial" panose="020B0604020202020204" pitchFamily="34" charset="0"/>
              <a:ea typeface="Times New Roman" panose="02020603050405020304" pitchFamily="18" charset="0"/>
              <a:cs typeface="Arial" panose="020B0604020202020204" pitchFamily="34" charset="0"/>
            </a:rPr>
            <a:t>Objectives</a:t>
          </a:r>
          <a:endParaRPr lang="en-ID">
            <a:effectLst/>
            <a:latin typeface="Arial" panose="020B0604020202020204" pitchFamily="34" charset="0"/>
            <a:ea typeface="Times New Roman" panose="02020603050405020304" pitchFamily="18" charset="0"/>
            <a:cs typeface="Arial" panose="020B0604020202020204" pitchFamily="34" charset="0"/>
          </a:endParaRPr>
        </a:p>
      </dgm:t>
    </dgm:pt>
    <dgm:pt modelId="{3EC8131F-27C5-4BDE-A255-175BBAD5FF92}" type="parTrans" cxnId="{871C1240-3CEA-4D7A-BBA0-3B012A8DEFF9}">
      <dgm:prSet/>
      <dgm:spPr/>
      <dgm:t>
        <a:bodyPr/>
        <a:lstStyle/>
        <a:p>
          <a:endParaRPr lang="en-AU"/>
        </a:p>
      </dgm:t>
    </dgm:pt>
    <dgm:pt modelId="{7F8D804C-0140-4017-AE8A-ADA55BF40038}" type="sibTrans" cxnId="{871C1240-3CEA-4D7A-BBA0-3B012A8DEFF9}">
      <dgm:prSet/>
      <dgm:spPr/>
      <dgm:t>
        <a:bodyPr/>
        <a:lstStyle/>
        <a:p>
          <a:endParaRPr lang="en-AU"/>
        </a:p>
      </dgm:t>
    </dgm:pt>
    <dgm:pt modelId="{EC5046CE-37BE-4A7F-B814-459B61997EDC}">
      <dgm:prSet/>
      <dgm:spPr/>
      <dgm:t>
        <a:bodyPr/>
        <a:lstStyle/>
        <a:p>
          <a:r>
            <a:rPr lang="en-ID">
              <a:effectLst/>
              <a:latin typeface="Arial" panose="020B0604020202020204" pitchFamily="34" charset="0"/>
              <a:ea typeface="Times New Roman" panose="02020603050405020304" pitchFamily="18" charset="0"/>
              <a:cs typeface="Arial" panose="020B0604020202020204" pitchFamily="34" charset="0"/>
            </a:rPr>
            <a:t>Research Questions</a:t>
          </a:r>
        </a:p>
      </dgm:t>
    </dgm:pt>
    <dgm:pt modelId="{4E26E0BE-D2D1-488F-80E1-5BDE8A12B82E}" type="parTrans" cxnId="{26ECD976-5846-416A-9F37-6736B30F37C3}">
      <dgm:prSet/>
      <dgm:spPr/>
      <dgm:t>
        <a:bodyPr/>
        <a:lstStyle/>
        <a:p>
          <a:endParaRPr lang="en-AU"/>
        </a:p>
      </dgm:t>
    </dgm:pt>
    <dgm:pt modelId="{6EF017BF-4760-4BC1-9FB1-10DA3A36CCDB}" type="sibTrans" cxnId="{26ECD976-5846-416A-9F37-6736B30F37C3}">
      <dgm:prSet/>
      <dgm:spPr/>
      <dgm:t>
        <a:bodyPr/>
        <a:lstStyle/>
        <a:p>
          <a:endParaRPr lang="en-AU"/>
        </a:p>
      </dgm:t>
    </dgm:pt>
    <dgm:pt modelId="{CA854028-F178-4956-B7BE-050A343107C2}">
      <dgm:prSet/>
      <dgm:spPr/>
      <dgm:t>
        <a:bodyPr/>
        <a:lstStyle/>
        <a:p>
          <a:pPr>
            <a:buFont typeface="Arial" panose="020B0604020202020204" pitchFamily="34" charset="0"/>
            <a:buChar char="•"/>
          </a:pPr>
          <a:r>
            <a:rPr lang="en-US" i="1" dirty="0">
              <a:latin typeface="Arial" panose="020B0604020202020204" pitchFamily="34" charset="0"/>
              <a:ea typeface="Times New Roman" panose="02020603050405020304" pitchFamily="18" charset="0"/>
              <a:cs typeface="Arial" panose="020B0604020202020204" pitchFamily="34" charset="0"/>
            </a:rPr>
            <a:t>Quantitative</a:t>
          </a:r>
          <a:endParaRPr lang="en-US" dirty="0">
            <a:latin typeface="Arial" panose="020B0604020202020204" pitchFamily="34" charset="0"/>
            <a:cs typeface="Arial" panose="020B0604020202020204" pitchFamily="34" charset="0"/>
          </a:endParaRPr>
        </a:p>
      </dgm:t>
    </dgm:pt>
    <dgm:pt modelId="{D9E00309-3DD4-48BD-A6DA-E8FE5DD7410E}" type="parTrans" cxnId="{B4A7D7D5-D562-42B2-8386-F6ED5C4B6713}">
      <dgm:prSet/>
      <dgm:spPr/>
      <dgm:t>
        <a:bodyPr/>
        <a:lstStyle/>
        <a:p>
          <a:endParaRPr lang="en-AU"/>
        </a:p>
      </dgm:t>
    </dgm:pt>
    <dgm:pt modelId="{BF7AF73F-F47E-4B3B-9527-9C0EA064CB10}" type="sibTrans" cxnId="{B4A7D7D5-D562-42B2-8386-F6ED5C4B6713}">
      <dgm:prSet/>
      <dgm:spPr/>
      <dgm:t>
        <a:bodyPr/>
        <a:lstStyle/>
        <a:p>
          <a:endParaRPr lang="en-US"/>
        </a:p>
      </dgm:t>
    </dgm:pt>
    <dgm:pt modelId="{6BEA2029-CF58-4D3F-A8B2-FB1E59F45D11}">
      <dgm:prSet/>
      <dgm:spPr/>
      <dgm:t>
        <a:bodyPr/>
        <a:lstStyle/>
        <a:p>
          <a:r>
            <a:rPr lang="en-US" i="1">
              <a:effectLst/>
              <a:latin typeface="Arial" panose="020B0604020202020204" pitchFamily="34" charset="0"/>
              <a:ea typeface="Times New Roman" panose="02020603050405020304" pitchFamily="18" charset="0"/>
              <a:cs typeface="Arial" panose="020B0604020202020204" pitchFamily="34" charset="0"/>
            </a:rPr>
            <a:t>Qualitative</a:t>
          </a:r>
        </a:p>
      </dgm:t>
    </dgm:pt>
    <dgm:pt modelId="{863011E2-3D42-42A6-BA27-E3F1E7D3ECE2}" type="parTrans" cxnId="{6826F2F9-6272-470E-BA6D-B46D0B864E7F}">
      <dgm:prSet/>
      <dgm:spPr/>
      <dgm:t>
        <a:bodyPr/>
        <a:lstStyle/>
        <a:p>
          <a:endParaRPr lang="en-AU"/>
        </a:p>
      </dgm:t>
    </dgm:pt>
    <dgm:pt modelId="{DF362734-B29B-4635-A73C-9EF3A0F5CBED}" type="sibTrans" cxnId="{6826F2F9-6272-470E-BA6D-B46D0B864E7F}">
      <dgm:prSet/>
      <dgm:spPr/>
      <dgm:t>
        <a:bodyPr/>
        <a:lstStyle/>
        <a:p>
          <a:endParaRPr lang="en-AU"/>
        </a:p>
      </dgm:t>
    </dgm:pt>
    <dgm:pt modelId="{ABFCCE04-1579-4FC9-9BF5-B76270E8034C}">
      <dgm:prSet/>
      <dgm:spPr/>
      <dgm:t>
        <a:bodyPr/>
        <a:lstStyle/>
        <a:p>
          <a:r>
            <a:rPr lang="en-US" i="1">
              <a:latin typeface="Arial" panose="020B0604020202020204" pitchFamily="34" charset="0"/>
              <a:ea typeface="Times New Roman" panose="02020603050405020304" pitchFamily="18" charset="0"/>
              <a:cs typeface="Arial" panose="020B0604020202020204" pitchFamily="34" charset="0"/>
            </a:rPr>
            <a:t>Mixed Methods</a:t>
          </a:r>
          <a:endParaRPr lang="en-ID">
            <a:effectLst/>
            <a:latin typeface="Arial" panose="020B0604020202020204" pitchFamily="34" charset="0"/>
            <a:ea typeface="Times New Roman" panose="02020603050405020304" pitchFamily="18" charset="0"/>
            <a:cs typeface="Arial" panose="020B0604020202020204" pitchFamily="34" charset="0"/>
          </a:endParaRPr>
        </a:p>
      </dgm:t>
    </dgm:pt>
    <dgm:pt modelId="{34710307-B2A1-40FE-A40A-167C31ADD3D1}" type="parTrans" cxnId="{9990EB32-1D71-416D-A549-C9689BCA15CD}">
      <dgm:prSet/>
      <dgm:spPr/>
      <dgm:t>
        <a:bodyPr/>
        <a:lstStyle/>
        <a:p>
          <a:endParaRPr lang="en-AU"/>
        </a:p>
      </dgm:t>
    </dgm:pt>
    <dgm:pt modelId="{B888C3CE-89C4-4BE9-A75B-7E1E6A351253}" type="sibTrans" cxnId="{9990EB32-1D71-416D-A549-C9689BCA15CD}">
      <dgm:prSet/>
      <dgm:spPr/>
      <dgm:t>
        <a:bodyPr/>
        <a:lstStyle/>
        <a:p>
          <a:endParaRPr lang="en-AU"/>
        </a:p>
      </dgm:t>
    </dgm:pt>
    <dgm:pt modelId="{14246790-68D1-4AFE-84C6-CE46BA9FDC7C}">
      <dgm:prSet/>
      <dgm:spPr/>
      <dgm:t>
        <a:bodyPr/>
        <a:lstStyle/>
        <a:p>
          <a:pPr>
            <a:buFont typeface="Arial" panose="020B0604020202020204" pitchFamily="34" charset="0"/>
            <a:buChar char="•"/>
          </a:pPr>
          <a:r>
            <a:rPr lang="en-US" i="1" dirty="0">
              <a:latin typeface="Arial" panose="020B0604020202020204" pitchFamily="34" charset="0"/>
              <a:ea typeface="Times New Roman" panose="02020603050405020304" pitchFamily="18" charset="0"/>
              <a:cs typeface="Arial" panose="020B0604020202020204" pitchFamily="34" charset="0"/>
            </a:rPr>
            <a:t>Title</a:t>
          </a:r>
          <a:endParaRPr lang="en-US" dirty="0">
            <a:latin typeface="Arial" panose="020B0604020202020204" pitchFamily="34" charset="0"/>
            <a:cs typeface="Arial" panose="020B0604020202020204" pitchFamily="34" charset="0"/>
          </a:endParaRPr>
        </a:p>
      </dgm:t>
    </dgm:pt>
    <dgm:pt modelId="{1B6F7595-20AE-4738-9178-EEF1F18EFDA3}" type="parTrans" cxnId="{EF118F22-70B5-48F3-A17C-D843C04590E8}">
      <dgm:prSet/>
      <dgm:spPr/>
      <dgm:t>
        <a:bodyPr/>
        <a:lstStyle/>
        <a:p>
          <a:endParaRPr lang="en-AU"/>
        </a:p>
      </dgm:t>
    </dgm:pt>
    <dgm:pt modelId="{AE6FA64A-2000-44F0-AB20-5090CE2E69E9}" type="sibTrans" cxnId="{EF118F22-70B5-48F3-A17C-D843C04590E8}">
      <dgm:prSet/>
      <dgm:spPr/>
      <dgm:t>
        <a:bodyPr/>
        <a:lstStyle/>
        <a:p>
          <a:endParaRPr lang="en-AU"/>
        </a:p>
      </dgm:t>
    </dgm:pt>
    <dgm:pt modelId="{6F95ABF2-D31A-41AD-83AF-2924075069A1}" type="pres">
      <dgm:prSet presAssocID="{0C83F3E1-79C7-4D56-BB2A-5C87BA6BD601}" presName="linear" presStyleCnt="0">
        <dgm:presLayoutVars>
          <dgm:animLvl val="lvl"/>
          <dgm:resizeHandles val="exact"/>
        </dgm:presLayoutVars>
      </dgm:prSet>
      <dgm:spPr/>
    </dgm:pt>
    <dgm:pt modelId="{255F7518-61C9-45CF-848F-DF55E7B3AB91}" type="pres">
      <dgm:prSet presAssocID="{2116A26C-6F25-4458-AD13-E09FAC46B949}" presName="parentText" presStyleLbl="node1" presStyleIdx="0" presStyleCnt="5">
        <dgm:presLayoutVars>
          <dgm:chMax val="0"/>
          <dgm:bulletEnabled val="1"/>
        </dgm:presLayoutVars>
      </dgm:prSet>
      <dgm:spPr/>
    </dgm:pt>
    <dgm:pt modelId="{73A7C5D4-F652-43DF-A565-749FEC5C6E99}" type="pres">
      <dgm:prSet presAssocID="{2116A26C-6F25-4458-AD13-E09FAC46B949}" presName="childText" presStyleLbl="revTx" presStyleIdx="0" presStyleCnt="2">
        <dgm:presLayoutVars>
          <dgm:bulletEnabled val="1"/>
        </dgm:presLayoutVars>
      </dgm:prSet>
      <dgm:spPr/>
    </dgm:pt>
    <dgm:pt modelId="{42E2EB4F-48D1-43C8-BED7-2ECC6562F2DA}" type="pres">
      <dgm:prSet presAssocID="{C3C09D98-DDAC-45F4-A0FE-777DF99C3A18}" presName="parentText" presStyleLbl="node1" presStyleIdx="1" presStyleCnt="5">
        <dgm:presLayoutVars>
          <dgm:chMax val="0"/>
          <dgm:bulletEnabled val="1"/>
        </dgm:presLayoutVars>
      </dgm:prSet>
      <dgm:spPr/>
    </dgm:pt>
    <dgm:pt modelId="{00D5A51B-0A1D-459C-AE33-AEB1A11D6EE5}" type="pres">
      <dgm:prSet presAssocID="{C3C09D98-DDAC-45F4-A0FE-777DF99C3A18}" presName="childText" presStyleLbl="revTx" presStyleIdx="1" presStyleCnt="2">
        <dgm:presLayoutVars>
          <dgm:bulletEnabled val="1"/>
        </dgm:presLayoutVars>
      </dgm:prSet>
      <dgm:spPr/>
    </dgm:pt>
    <dgm:pt modelId="{2FF5467F-A3DF-4E8E-A448-9E2526B6A4BE}" type="pres">
      <dgm:prSet presAssocID="{3BABF650-807A-406F-9AA5-651AC649EB52}" presName="parentText" presStyleLbl="node1" presStyleIdx="2" presStyleCnt="5">
        <dgm:presLayoutVars>
          <dgm:chMax val="0"/>
          <dgm:bulletEnabled val="1"/>
        </dgm:presLayoutVars>
      </dgm:prSet>
      <dgm:spPr/>
    </dgm:pt>
    <dgm:pt modelId="{3A2DB90C-89CA-44F7-A627-C7AE8F6874CE}" type="pres">
      <dgm:prSet presAssocID="{EBFF3453-6B85-47A5-802B-873243C181E9}" presName="spacer" presStyleCnt="0"/>
      <dgm:spPr/>
    </dgm:pt>
    <dgm:pt modelId="{1FFEABD1-9EFE-47FE-81EA-FB9F9EBB7597}" type="pres">
      <dgm:prSet presAssocID="{3D480F28-6B53-495C-99FE-1759B4113E8C}" presName="parentText" presStyleLbl="node1" presStyleIdx="3" presStyleCnt="5">
        <dgm:presLayoutVars>
          <dgm:chMax val="0"/>
          <dgm:bulletEnabled val="1"/>
        </dgm:presLayoutVars>
      </dgm:prSet>
      <dgm:spPr/>
    </dgm:pt>
    <dgm:pt modelId="{94039CFD-3F93-45EA-AC7C-2022865EEB35}" type="pres">
      <dgm:prSet presAssocID="{2DAE3734-9C93-4D21-A66F-926318B7D421}" presName="spacer" presStyleCnt="0"/>
      <dgm:spPr/>
    </dgm:pt>
    <dgm:pt modelId="{B3C8100B-D701-4B4A-839D-4A4190F69773}" type="pres">
      <dgm:prSet presAssocID="{D524076A-7333-46F5-8149-7D2AA01BBE10}" presName="parentText" presStyleLbl="node1" presStyleIdx="4" presStyleCnt="5">
        <dgm:presLayoutVars>
          <dgm:chMax val="0"/>
          <dgm:bulletEnabled val="1"/>
        </dgm:presLayoutVars>
      </dgm:prSet>
      <dgm:spPr/>
    </dgm:pt>
  </dgm:ptLst>
  <dgm:cxnLst>
    <dgm:cxn modelId="{DC22EB14-1128-4E18-B349-A82318F08D24}" type="presOf" srcId="{ABFCCE04-1579-4FC9-9BF5-B76270E8034C}" destId="{00D5A51B-0A1D-459C-AE33-AEB1A11D6EE5}" srcOrd="0" destOrd="2" presId="urn:microsoft.com/office/officeart/2005/8/layout/vList2"/>
    <dgm:cxn modelId="{1F818F1F-62A1-4A6C-951D-8D93A788E618}" srcId="{0C83F3E1-79C7-4D56-BB2A-5C87BA6BD601}" destId="{3D480F28-6B53-495C-99FE-1759B4113E8C}" srcOrd="3" destOrd="0" parTransId="{2183CC5A-862C-4071-B321-62240B6D630D}" sibTransId="{2DAE3734-9C93-4D21-A66F-926318B7D421}"/>
    <dgm:cxn modelId="{EF118F22-70B5-48F3-A17C-D843C04590E8}" srcId="{2116A26C-6F25-4458-AD13-E09FAC46B949}" destId="{14246790-68D1-4AFE-84C6-CE46BA9FDC7C}" srcOrd="0" destOrd="0" parTransId="{1B6F7595-20AE-4738-9178-EEF1F18EFDA3}" sibTransId="{AE6FA64A-2000-44F0-AB20-5090CE2E69E9}"/>
    <dgm:cxn modelId="{9990EB32-1D71-416D-A549-C9689BCA15CD}" srcId="{C3C09D98-DDAC-45F4-A0FE-777DF99C3A18}" destId="{ABFCCE04-1579-4FC9-9BF5-B76270E8034C}" srcOrd="2" destOrd="0" parTransId="{34710307-B2A1-40FE-A40A-167C31ADD3D1}" sibTransId="{B888C3CE-89C4-4BE9-A75B-7E1E6A351253}"/>
    <dgm:cxn modelId="{871C1240-3CEA-4D7A-BBA0-3B012A8DEFF9}" srcId="{2116A26C-6F25-4458-AD13-E09FAC46B949}" destId="{88EB4FC3-E239-4BE0-AA52-1B2CD09BAFE3}" srcOrd="4" destOrd="0" parTransId="{3EC8131F-27C5-4BDE-A255-175BBAD5FF92}" sibTransId="{7F8D804C-0140-4017-AE8A-ADA55BF40038}"/>
    <dgm:cxn modelId="{BBDEC265-64CB-4CC2-AE8A-D2854F18141C}" type="presOf" srcId="{1FD85379-DD0D-4B19-924F-E2439961A4FE}" destId="{73A7C5D4-F652-43DF-A565-749FEC5C6E99}" srcOrd="0" destOrd="2" presId="urn:microsoft.com/office/officeart/2005/8/layout/vList2"/>
    <dgm:cxn modelId="{7601B366-A490-4BF5-AA0D-89001951F7AE}" type="presOf" srcId="{D524076A-7333-46F5-8149-7D2AA01BBE10}" destId="{B3C8100B-D701-4B4A-839D-4A4190F69773}" srcOrd="0" destOrd="0" presId="urn:microsoft.com/office/officeart/2005/8/layout/vList2"/>
    <dgm:cxn modelId="{2A1B1867-993F-46CD-9E45-7479116CBCEA}" srcId="{0C83F3E1-79C7-4D56-BB2A-5C87BA6BD601}" destId="{D524076A-7333-46F5-8149-7D2AA01BBE10}" srcOrd="4" destOrd="0" parTransId="{24E7B32E-1397-45D6-A10A-C705112F36C2}" sibTransId="{021EDE16-D126-403F-9588-F9C682EA85A4}"/>
    <dgm:cxn modelId="{201E594E-3176-443D-8184-02F8D9E677AF}" type="presOf" srcId="{3BABF650-807A-406F-9AA5-651AC649EB52}" destId="{2FF5467F-A3DF-4E8E-A448-9E2526B6A4BE}" srcOrd="0" destOrd="0" presId="urn:microsoft.com/office/officeart/2005/8/layout/vList2"/>
    <dgm:cxn modelId="{CB94F654-454A-46F9-AEBE-36FC1DAB3B49}" type="presOf" srcId="{6BEA2029-CF58-4D3F-A8B2-FB1E59F45D11}" destId="{00D5A51B-0A1D-459C-AE33-AEB1A11D6EE5}" srcOrd="0" destOrd="1" presId="urn:microsoft.com/office/officeart/2005/8/layout/vList2"/>
    <dgm:cxn modelId="{3311BD55-5F20-423C-AF77-C9561C6D0263}" type="presOf" srcId="{14246790-68D1-4AFE-84C6-CE46BA9FDC7C}" destId="{73A7C5D4-F652-43DF-A565-749FEC5C6E99}" srcOrd="0" destOrd="0" presId="urn:microsoft.com/office/officeart/2005/8/layout/vList2"/>
    <dgm:cxn modelId="{26ECD976-5846-416A-9F37-6736B30F37C3}" srcId="{2116A26C-6F25-4458-AD13-E09FAC46B949}" destId="{EC5046CE-37BE-4A7F-B814-459B61997EDC}" srcOrd="5" destOrd="0" parTransId="{4E26E0BE-D2D1-488F-80E1-5BDE8A12B82E}" sibTransId="{6EF017BF-4760-4BC1-9FB1-10DA3A36CCDB}"/>
    <dgm:cxn modelId="{C0CBCE77-51F9-4CAC-992D-19A83E08FE59}" type="presOf" srcId="{CA854028-F178-4956-B7BE-050A343107C2}" destId="{00D5A51B-0A1D-459C-AE33-AEB1A11D6EE5}" srcOrd="0" destOrd="0" presId="urn:microsoft.com/office/officeart/2005/8/layout/vList2"/>
    <dgm:cxn modelId="{D6420190-7FF3-43BD-A95B-B131E43F7B4E}" type="presOf" srcId="{EB225D8E-C766-4C3A-AE87-64B5701C61B4}" destId="{73A7C5D4-F652-43DF-A565-749FEC5C6E99}" srcOrd="0" destOrd="1" presId="urn:microsoft.com/office/officeart/2005/8/layout/vList2"/>
    <dgm:cxn modelId="{D3BD0F96-9F78-4D7F-B810-8A600964907B}" srcId="{2116A26C-6F25-4458-AD13-E09FAC46B949}" destId="{A4838275-8A0C-4F91-894C-D28BB798280A}" srcOrd="3" destOrd="0" parTransId="{CAED6307-E26F-4C45-93F2-69F3443169DB}" sibTransId="{818BB0B4-36FA-49F0-B68A-548DC3D15173}"/>
    <dgm:cxn modelId="{CFB9F697-6236-4796-BB34-4BA91838A94A}" type="presOf" srcId="{0C83F3E1-79C7-4D56-BB2A-5C87BA6BD601}" destId="{6F95ABF2-D31A-41AD-83AF-2924075069A1}" srcOrd="0" destOrd="0" presId="urn:microsoft.com/office/officeart/2005/8/layout/vList2"/>
    <dgm:cxn modelId="{E4638E9D-7E42-431F-9DF9-FC70453C7C5C}" srcId="{2116A26C-6F25-4458-AD13-E09FAC46B949}" destId="{1FD85379-DD0D-4B19-924F-E2439961A4FE}" srcOrd="2" destOrd="0" parTransId="{7D3EEA41-538D-40EB-AE75-67276EF3BBB3}" sibTransId="{6CD2F839-33C9-43FF-A9BC-3EADBEB4C85D}"/>
    <dgm:cxn modelId="{3664C39E-E996-494D-9C2F-197CA11CF630}" type="presOf" srcId="{3D480F28-6B53-495C-99FE-1759B4113E8C}" destId="{1FFEABD1-9EFE-47FE-81EA-FB9F9EBB7597}" srcOrd="0" destOrd="0" presId="urn:microsoft.com/office/officeart/2005/8/layout/vList2"/>
    <dgm:cxn modelId="{D6698DA6-2754-49AB-B6FD-C62886FD7290}" srcId="{0C83F3E1-79C7-4D56-BB2A-5C87BA6BD601}" destId="{C3C09D98-DDAC-45F4-A0FE-777DF99C3A18}" srcOrd="1" destOrd="0" parTransId="{A81B1EFE-373D-441B-9F56-D64DB113CD6F}" sibTransId="{50565BD9-C6FC-4CFE-90F6-91F27AC0B173}"/>
    <dgm:cxn modelId="{66E917AB-BBF4-48CA-BBA7-3CB61A03114C}" type="presOf" srcId="{EC5046CE-37BE-4A7F-B814-459B61997EDC}" destId="{73A7C5D4-F652-43DF-A565-749FEC5C6E99}" srcOrd="0" destOrd="5" presId="urn:microsoft.com/office/officeart/2005/8/layout/vList2"/>
    <dgm:cxn modelId="{16409DAC-7D97-46D9-B3C7-8678ED345958}" type="presOf" srcId="{A4838275-8A0C-4F91-894C-D28BB798280A}" destId="{73A7C5D4-F652-43DF-A565-749FEC5C6E99}" srcOrd="0" destOrd="3" presId="urn:microsoft.com/office/officeart/2005/8/layout/vList2"/>
    <dgm:cxn modelId="{FE3785C4-D2EE-4869-B760-7952EE5FBFD4}" srcId="{0C83F3E1-79C7-4D56-BB2A-5C87BA6BD601}" destId="{2116A26C-6F25-4458-AD13-E09FAC46B949}" srcOrd="0" destOrd="0" parTransId="{3D8B3491-AE03-4AD5-8567-D76679B8FF25}" sibTransId="{F01F4258-6AA1-4060-95EA-A9BE5E84397A}"/>
    <dgm:cxn modelId="{680AB7CD-92B7-4430-8C58-0B0D6CB254A3}" type="presOf" srcId="{88EB4FC3-E239-4BE0-AA52-1B2CD09BAFE3}" destId="{73A7C5D4-F652-43DF-A565-749FEC5C6E99}" srcOrd="0" destOrd="4" presId="urn:microsoft.com/office/officeart/2005/8/layout/vList2"/>
    <dgm:cxn modelId="{B4A7D7D5-D562-42B2-8386-F6ED5C4B6713}" srcId="{C3C09D98-DDAC-45F4-A0FE-777DF99C3A18}" destId="{CA854028-F178-4956-B7BE-050A343107C2}" srcOrd="0" destOrd="0" parTransId="{D9E00309-3DD4-48BD-A6DA-E8FE5DD7410E}" sibTransId="{BF7AF73F-F47E-4B3B-9527-9C0EA064CB10}"/>
    <dgm:cxn modelId="{06427BE1-AD6A-448A-A395-34F5E8E9E326}" type="presOf" srcId="{2116A26C-6F25-4458-AD13-E09FAC46B949}" destId="{255F7518-61C9-45CF-848F-DF55E7B3AB91}" srcOrd="0" destOrd="0" presId="urn:microsoft.com/office/officeart/2005/8/layout/vList2"/>
    <dgm:cxn modelId="{8F5FAAEE-FA03-4F1B-8674-3772E9B0E168}" type="presOf" srcId="{C3C09D98-DDAC-45F4-A0FE-777DF99C3A18}" destId="{42E2EB4F-48D1-43C8-BED7-2ECC6562F2DA}" srcOrd="0" destOrd="0" presId="urn:microsoft.com/office/officeart/2005/8/layout/vList2"/>
    <dgm:cxn modelId="{FB78E4F6-9F82-47F9-9887-2B67E865C1C3}" srcId="{2116A26C-6F25-4458-AD13-E09FAC46B949}" destId="{EB225D8E-C766-4C3A-AE87-64B5701C61B4}" srcOrd="1" destOrd="0" parTransId="{D1965A72-57F7-4E75-937B-B9C2F9989E9F}" sibTransId="{058DD715-CA65-4496-A218-33E96746D585}"/>
    <dgm:cxn modelId="{6826F2F9-6272-470E-BA6D-B46D0B864E7F}" srcId="{C3C09D98-DDAC-45F4-A0FE-777DF99C3A18}" destId="{6BEA2029-CF58-4D3F-A8B2-FB1E59F45D11}" srcOrd="1" destOrd="0" parTransId="{863011E2-3D42-42A6-BA27-E3F1E7D3ECE2}" sibTransId="{DF362734-B29B-4635-A73C-9EF3A0F5CBED}"/>
    <dgm:cxn modelId="{99FBE5FC-9331-4256-BC5E-CA75C6BF7D3C}" srcId="{0C83F3E1-79C7-4D56-BB2A-5C87BA6BD601}" destId="{3BABF650-807A-406F-9AA5-651AC649EB52}" srcOrd="2" destOrd="0" parTransId="{199ED1D4-00F7-42EC-BB24-581876388A83}" sibTransId="{EBFF3453-6B85-47A5-802B-873243C181E9}"/>
    <dgm:cxn modelId="{CA96CF12-B477-4D5C-92D5-933244D7EE31}" type="presParOf" srcId="{6F95ABF2-D31A-41AD-83AF-2924075069A1}" destId="{255F7518-61C9-45CF-848F-DF55E7B3AB91}" srcOrd="0" destOrd="0" presId="urn:microsoft.com/office/officeart/2005/8/layout/vList2"/>
    <dgm:cxn modelId="{A751B9FB-B6C9-45B3-B031-1868DB9F6130}" type="presParOf" srcId="{6F95ABF2-D31A-41AD-83AF-2924075069A1}" destId="{73A7C5D4-F652-43DF-A565-749FEC5C6E99}" srcOrd="1" destOrd="0" presId="urn:microsoft.com/office/officeart/2005/8/layout/vList2"/>
    <dgm:cxn modelId="{D93A9B58-A0F7-4014-B074-387077BC8EDD}" type="presParOf" srcId="{6F95ABF2-D31A-41AD-83AF-2924075069A1}" destId="{42E2EB4F-48D1-43C8-BED7-2ECC6562F2DA}" srcOrd="2" destOrd="0" presId="urn:microsoft.com/office/officeart/2005/8/layout/vList2"/>
    <dgm:cxn modelId="{3E419E63-612F-43B3-83DD-7A7F29BA6F88}" type="presParOf" srcId="{6F95ABF2-D31A-41AD-83AF-2924075069A1}" destId="{00D5A51B-0A1D-459C-AE33-AEB1A11D6EE5}" srcOrd="3" destOrd="0" presId="urn:microsoft.com/office/officeart/2005/8/layout/vList2"/>
    <dgm:cxn modelId="{BCC10D60-9A32-4D10-8033-DC205F78C761}" type="presParOf" srcId="{6F95ABF2-D31A-41AD-83AF-2924075069A1}" destId="{2FF5467F-A3DF-4E8E-A448-9E2526B6A4BE}" srcOrd="4" destOrd="0" presId="urn:microsoft.com/office/officeart/2005/8/layout/vList2"/>
    <dgm:cxn modelId="{42628ACA-5FBF-4441-9C5E-382A142A8E0F}" type="presParOf" srcId="{6F95ABF2-D31A-41AD-83AF-2924075069A1}" destId="{3A2DB90C-89CA-44F7-A627-C7AE8F6874CE}" srcOrd="5" destOrd="0" presId="urn:microsoft.com/office/officeart/2005/8/layout/vList2"/>
    <dgm:cxn modelId="{E814277B-4B36-413E-B0A6-55746D8B1298}" type="presParOf" srcId="{6F95ABF2-D31A-41AD-83AF-2924075069A1}" destId="{1FFEABD1-9EFE-47FE-81EA-FB9F9EBB7597}" srcOrd="6" destOrd="0" presId="urn:microsoft.com/office/officeart/2005/8/layout/vList2"/>
    <dgm:cxn modelId="{9FF23E23-7400-42B0-B7E7-2852E0EBA571}" type="presParOf" srcId="{6F95ABF2-D31A-41AD-83AF-2924075069A1}" destId="{94039CFD-3F93-45EA-AC7C-2022865EEB35}" srcOrd="7" destOrd="0" presId="urn:microsoft.com/office/officeart/2005/8/layout/vList2"/>
    <dgm:cxn modelId="{1A6AB947-48BB-463C-9683-FEA537E0526A}" type="presParOf" srcId="{6F95ABF2-D31A-41AD-83AF-2924075069A1}" destId="{B3C8100B-D701-4B4A-839D-4A4190F69773}"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5277C40-ACFF-4AF0-83B5-871DBB989EF0}" type="doc">
      <dgm:prSet loTypeId="urn:microsoft.com/office/officeart/2018/5/layout/IconCircleLabelList" loCatId="icon" qsTypeId="urn:microsoft.com/office/officeart/2005/8/quickstyle/simple1" qsCatId="simple" csTypeId="urn:microsoft.com/office/officeart/2005/8/colors/accent3_2" csCatId="accent3" phldr="1"/>
      <dgm:spPr/>
      <dgm:t>
        <a:bodyPr/>
        <a:lstStyle/>
        <a:p>
          <a:endParaRPr lang="en-US"/>
        </a:p>
      </dgm:t>
    </dgm:pt>
    <dgm:pt modelId="{65FA3358-45C2-4F2B-883B-F940E406FBC9}">
      <dgm:prSet custT="1"/>
      <dgm:spPr/>
      <dgm:t>
        <a:bodyPr/>
        <a:lstStyle/>
        <a:p>
          <a:pPr>
            <a:lnSpc>
              <a:spcPct val="100000"/>
            </a:lnSpc>
            <a:defRPr cap="all"/>
          </a:pPr>
          <a:r>
            <a:rPr lang="en-US" sz="1600" dirty="0">
              <a:latin typeface="Arial" panose="020B0604020202020204" pitchFamily="34" charset="0"/>
              <a:cs typeface="Arial" panose="020B0604020202020204" pitchFamily="34" charset="0"/>
            </a:rPr>
            <a:t>Research Design</a:t>
          </a:r>
        </a:p>
      </dgm:t>
    </dgm:pt>
    <dgm:pt modelId="{A8971CA0-1258-4612-B4D2-36DD21215AF5}" type="parTrans" cxnId="{A3690FD9-53D3-4AE4-B911-0D9E0FB89B05}">
      <dgm:prSet/>
      <dgm:spPr/>
      <dgm:t>
        <a:bodyPr/>
        <a:lstStyle/>
        <a:p>
          <a:endParaRPr lang="en-US"/>
        </a:p>
      </dgm:t>
    </dgm:pt>
    <dgm:pt modelId="{5B1BD1FA-6775-432F-A0B4-83A25A08BD7B}" type="sibTrans" cxnId="{A3690FD9-53D3-4AE4-B911-0D9E0FB89B05}">
      <dgm:prSet/>
      <dgm:spPr/>
      <dgm:t>
        <a:bodyPr/>
        <a:lstStyle/>
        <a:p>
          <a:endParaRPr lang="en-US"/>
        </a:p>
      </dgm:t>
    </dgm:pt>
    <dgm:pt modelId="{3FE5304B-F4FB-4591-A19E-A213F3FB99CB}">
      <dgm:prSet custT="1"/>
      <dgm:spPr/>
      <dgm:t>
        <a:bodyPr/>
        <a:lstStyle/>
        <a:p>
          <a:pPr>
            <a:lnSpc>
              <a:spcPct val="100000"/>
            </a:lnSpc>
            <a:defRPr cap="all"/>
          </a:pPr>
          <a:r>
            <a:rPr lang="en-US" sz="1600">
              <a:latin typeface="Arial" panose="020B0604020202020204" pitchFamily="34" charset="0"/>
              <a:cs typeface="Arial" panose="020B0604020202020204" pitchFamily="34" charset="0"/>
            </a:rPr>
            <a:t>Data Collection (instruments, participants, procedure, etc.)</a:t>
          </a:r>
        </a:p>
      </dgm:t>
    </dgm:pt>
    <dgm:pt modelId="{F56B63D6-C054-4364-9383-A55B855A4437}" type="parTrans" cxnId="{709DC7FA-AFC8-4398-8429-490DA830BD3F}">
      <dgm:prSet/>
      <dgm:spPr/>
      <dgm:t>
        <a:bodyPr/>
        <a:lstStyle/>
        <a:p>
          <a:endParaRPr lang="en-US"/>
        </a:p>
      </dgm:t>
    </dgm:pt>
    <dgm:pt modelId="{AE23C13F-108E-45AC-BA57-AFCA087AD2FB}" type="sibTrans" cxnId="{709DC7FA-AFC8-4398-8429-490DA830BD3F}">
      <dgm:prSet/>
      <dgm:spPr/>
      <dgm:t>
        <a:bodyPr/>
        <a:lstStyle/>
        <a:p>
          <a:endParaRPr lang="en-US"/>
        </a:p>
      </dgm:t>
    </dgm:pt>
    <dgm:pt modelId="{38739B6D-2EB6-456C-BF29-03F98FAFE3CD}">
      <dgm:prSet custT="1"/>
      <dgm:spPr/>
      <dgm:t>
        <a:bodyPr/>
        <a:lstStyle/>
        <a:p>
          <a:pPr>
            <a:lnSpc>
              <a:spcPct val="100000"/>
            </a:lnSpc>
            <a:defRPr cap="all"/>
          </a:pPr>
          <a:r>
            <a:rPr lang="en-US" sz="1600">
              <a:latin typeface="Arial" panose="020B0604020202020204" pitchFamily="34" charset="0"/>
              <a:cs typeface="Arial" panose="020B0604020202020204" pitchFamily="34" charset="0"/>
            </a:rPr>
            <a:t>Data Management</a:t>
          </a:r>
        </a:p>
      </dgm:t>
    </dgm:pt>
    <dgm:pt modelId="{BD01854A-CBA5-47C4-9E4E-72681B131799}" type="parTrans" cxnId="{4E8EC0C3-602B-4AE7-9674-4C7180BC593B}">
      <dgm:prSet/>
      <dgm:spPr/>
      <dgm:t>
        <a:bodyPr/>
        <a:lstStyle/>
        <a:p>
          <a:endParaRPr lang="en-US"/>
        </a:p>
      </dgm:t>
    </dgm:pt>
    <dgm:pt modelId="{39A26CD0-0FB4-479E-BD4A-4FD2A0C787A5}" type="sibTrans" cxnId="{4E8EC0C3-602B-4AE7-9674-4C7180BC593B}">
      <dgm:prSet/>
      <dgm:spPr/>
      <dgm:t>
        <a:bodyPr/>
        <a:lstStyle/>
        <a:p>
          <a:endParaRPr lang="en-US"/>
        </a:p>
      </dgm:t>
    </dgm:pt>
    <dgm:pt modelId="{86CC5E58-F161-4202-8AE2-C555245411D0}">
      <dgm:prSet custT="1"/>
      <dgm:spPr/>
      <dgm:t>
        <a:bodyPr/>
        <a:lstStyle/>
        <a:p>
          <a:pPr>
            <a:lnSpc>
              <a:spcPct val="100000"/>
            </a:lnSpc>
            <a:defRPr cap="all"/>
          </a:pPr>
          <a:r>
            <a:rPr lang="en-US" sz="1600" dirty="0">
              <a:latin typeface="Arial" panose="020B0604020202020204" pitchFamily="34" charset="0"/>
              <a:cs typeface="Arial" panose="020B0604020202020204" pitchFamily="34" charset="0"/>
            </a:rPr>
            <a:t>Data Analysis</a:t>
          </a:r>
        </a:p>
      </dgm:t>
    </dgm:pt>
    <dgm:pt modelId="{17201203-3A21-4E2E-87B5-10AA00CAB4B6}" type="parTrans" cxnId="{4F3496B7-0588-4A1A-8952-5A42254C1778}">
      <dgm:prSet/>
      <dgm:spPr/>
      <dgm:t>
        <a:bodyPr/>
        <a:lstStyle/>
        <a:p>
          <a:endParaRPr lang="en-US"/>
        </a:p>
      </dgm:t>
    </dgm:pt>
    <dgm:pt modelId="{5C6E41CF-828F-434B-B185-E9C7123E730A}" type="sibTrans" cxnId="{4F3496B7-0588-4A1A-8952-5A42254C1778}">
      <dgm:prSet/>
      <dgm:spPr/>
      <dgm:t>
        <a:bodyPr/>
        <a:lstStyle/>
        <a:p>
          <a:endParaRPr lang="en-US"/>
        </a:p>
      </dgm:t>
    </dgm:pt>
    <dgm:pt modelId="{AA2A381B-A173-4DC3-863F-358ED74DADDC}" type="pres">
      <dgm:prSet presAssocID="{D5277C40-ACFF-4AF0-83B5-871DBB989EF0}" presName="root" presStyleCnt="0">
        <dgm:presLayoutVars>
          <dgm:dir/>
          <dgm:resizeHandles val="exact"/>
        </dgm:presLayoutVars>
      </dgm:prSet>
      <dgm:spPr/>
    </dgm:pt>
    <dgm:pt modelId="{BD3E537B-598D-45B4-8E24-7FC30CAF7F2C}" type="pres">
      <dgm:prSet presAssocID="{65FA3358-45C2-4F2B-883B-F940E406FBC9}" presName="compNode" presStyleCnt="0"/>
      <dgm:spPr/>
    </dgm:pt>
    <dgm:pt modelId="{A10D67C0-CD25-4F88-A6E9-AAF57E5A834C}" type="pres">
      <dgm:prSet presAssocID="{65FA3358-45C2-4F2B-883B-F940E406FBC9}" presName="iconBgRect" presStyleLbl="bgShp" presStyleIdx="0" presStyleCnt="4"/>
      <dgm:spPr/>
    </dgm:pt>
    <dgm:pt modelId="{82A3C492-0AA6-487E-80CE-E0CE52ADCC81}" type="pres">
      <dgm:prSet presAssocID="{65FA3358-45C2-4F2B-883B-F940E406FBC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4C8B89A0-6E9F-4CD5-AAF7-985097C4D866}" type="pres">
      <dgm:prSet presAssocID="{65FA3358-45C2-4F2B-883B-F940E406FBC9}" presName="spaceRect" presStyleCnt="0"/>
      <dgm:spPr/>
    </dgm:pt>
    <dgm:pt modelId="{FC70ABFD-8C7A-4C5D-B2E5-7F3874F40AF3}" type="pres">
      <dgm:prSet presAssocID="{65FA3358-45C2-4F2B-883B-F940E406FBC9}" presName="textRect" presStyleLbl="revTx" presStyleIdx="0" presStyleCnt="4">
        <dgm:presLayoutVars>
          <dgm:chMax val="1"/>
          <dgm:chPref val="1"/>
        </dgm:presLayoutVars>
      </dgm:prSet>
      <dgm:spPr/>
    </dgm:pt>
    <dgm:pt modelId="{422BE46B-68A6-40B0-8E15-090CC0AB7A64}" type="pres">
      <dgm:prSet presAssocID="{5B1BD1FA-6775-432F-A0B4-83A25A08BD7B}" presName="sibTrans" presStyleCnt="0"/>
      <dgm:spPr/>
    </dgm:pt>
    <dgm:pt modelId="{ED82DB80-8939-4595-BD31-290E2A6B739B}" type="pres">
      <dgm:prSet presAssocID="{3FE5304B-F4FB-4591-A19E-A213F3FB99CB}" presName="compNode" presStyleCnt="0"/>
      <dgm:spPr/>
    </dgm:pt>
    <dgm:pt modelId="{CBA7AA58-9887-435B-A291-20F4853B3C63}" type="pres">
      <dgm:prSet presAssocID="{3FE5304B-F4FB-4591-A19E-A213F3FB99CB}" presName="iconBgRect" presStyleLbl="bgShp" presStyleIdx="1" presStyleCnt="4"/>
      <dgm:spPr/>
    </dgm:pt>
    <dgm:pt modelId="{65463B38-15D3-4CFA-BFBC-93725A8A0C0C}" type="pres">
      <dgm:prSet presAssocID="{3FE5304B-F4FB-4591-A19E-A213F3FB99CB}"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Violin"/>
        </a:ext>
      </dgm:extLst>
    </dgm:pt>
    <dgm:pt modelId="{38E46564-541D-4A14-8591-DD591F3B8F7D}" type="pres">
      <dgm:prSet presAssocID="{3FE5304B-F4FB-4591-A19E-A213F3FB99CB}" presName="spaceRect" presStyleCnt="0"/>
      <dgm:spPr/>
    </dgm:pt>
    <dgm:pt modelId="{A4938F5E-E8A6-4376-8CC1-2C02C068D61A}" type="pres">
      <dgm:prSet presAssocID="{3FE5304B-F4FB-4591-A19E-A213F3FB99CB}" presName="textRect" presStyleLbl="revTx" presStyleIdx="1" presStyleCnt="4">
        <dgm:presLayoutVars>
          <dgm:chMax val="1"/>
          <dgm:chPref val="1"/>
        </dgm:presLayoutVars>
      </dgm:prSet>
      <dgm:spPr/>
    </dgm:pt>
    <dgm:pt modelId="{B32D746C-E353-4C48-999F-26066B9F0D3F}" type="pres">
      <dgm:prSet presAssocID="{AE23C13F-108E-45AC-BA57-AFCA087AD2FB}" presName="sibTrans" presStyleCnt="0"/>
      <dgm:spPr/>
    </dgm:pt>
    <dgm:pt modelId="{43188896-59B4-4FE4-8D38-E68AC2FA1B05}" type="pres">
      <dgm:prSet presAssocID="{38739B6D-2EB6-456C-BF29-03F98FAFE3CD}" presName="compNode" presStyleCnt="0"/>
      <dgm:spPr/>
    </dgm:pt>
    <dgm:pt modelId="{BD82E98E-8359-400E-A868-8920242EF90D}" type="pres">
      <dgm:prSet presAssocID="{38739B6D-2EB6-456C-BF29-03F98FAFE3CD}" presName="iconBgRect" presStyleLbl="bgShp" presStyleIdx="2" presStyleCnt="4"/>
      <dgm:spPr/>
    </dgm:pt>
    <dgm:pt modelId="{D8C59E45-5F57-4409-B085-47423AB08123}" type="pres">
      <dgm:prSet presAssocID="{38739B6D-2EB6-456C-BF29-03F98FAFE3C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r chart"/>
        </a:ext>
      </dgm:extLst>
    </dgm:pt>
    <dgm:pt modelId="{973E0466-ED68-4635-9584-0185690FCA49}" type="pres">
      <dgm:prSet presAssocID="{38739B6D-2EB6-456C-BF29-03F98FAFE3CD}" presName="spaceRect" presStyleCnt="0"/>
      <dgm:spPr/>
    </dgm:pt>
    <dgm:pt modelId="{5FCC3BE9-EEE3-4E4A-B31D-403BE719E807}" type="pres">
      <dgm:prSet presAssocID="{38739B6D-2EB6-456C-BF29-03F98FAFE3CD}" presName="textRect" presStyleLbl="revTx" presStyleIdx="2" presStyleCnt="4">
        <dgm:presLayoutVars>
          <dgm:chMax val="1"/>
          <dgm:chPref val="1"/>
        </dgm:presLayoutVars>
      </dgm:prSet>
      <dgm:spPr/>
    </dgm:pt>
    <dgm:pt modelId="{8B6A6F1D-4B19-4811-8494-2621A2FA12C3}" type="pres">
      <dgm:prSet presAssocID="{39A26CD0-0FB4-479E-BD4A-4FD2A0C787A5}" presName="sibTrans" presStyleCnt="0"/>
      <dgm:spPr/>
    </dgm:pt>
    <dgm:pt modelId="{BE91A3A3-9773-4605-8AE9-D68632BAA1EF}" type="pres">
      <dgm:prSet presAssocID="{86CC5E58-F161-4202-8AE2-C555245411D0}" presName="compNode" presStyleCnt="0"/>
      <dgm:spPr/>
    </dgm:pt>
    <dgm:pt modelId="{90E2DA2A-1085-4227-8493-A22ACA6B28CA}" type="pres">
      <dgm:prSet presAssocID="{86CC5E58-F161-4202-8AE2-C555245411D0}" presName="iconBgRect" presStyleLbl="bgShp" presStyleIdx="3" presStyleCnt="4"/>
      <dgm:spPr/>
    </dgm:pt>
    <dgm:pt modelId="{F2283029-82B4-4CA0-989B-1167E25892E5}" type="pres">
      <dgm:prSet presAssocID="{86CC5E58-F161-4202-8AE2-C555245411D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Upward trend"/>
        </a:ext>
      </dgm:extLst>
    </dgm:pt>
    <dgm:pt modelId="{06E2D648-1E91-4F19-88FB-5826905B7AA9}" type="pres">
      <dgm:prSet presAssocID="{86CC5E58-F161-4202-8AE2-C555245411D0}" presName="spaceRect" presStyleCnt="0"/>
      <dgm:spPr/>
    </dgm:pt>
    <dgm:pt modelId="{B2AF73FF-B1BE-4F39-B4A3-20D8A910AE53}" type="pres">
      <dgm:prSet presAssocID="{86CC5E58-F161-4202-8AE2-C555245411D0}" presName="textRect" presStyleLbl="revTx" presStyleIdx="3" presStyleCnt="4">
        <dgm:presLayoutVars>
          <dgm:chMax val="1"/>
          <dgm:chPref val="1"/>
        </dgm:presLayoutVars>
      </dgm:prSet>
      <dgm:spPr/>
    </dgm:pt>
  </dgm:ptLst>
  <dgm:cxnLst>
    <dgm:cxn modelId="{EEA3CE01-97C6-445F-9F15-C72A706DC1FE}" type="presOf" srcId="{86CC5E58-F161-4202-8AE2-C555245411D0}" destId="{B2AF73FF-B1BE-4F39-B4A3-20D8A910AE53}" srcOrd="0" destOrd="0" presId="urn:microsoft.com/office/officeart/2018/5/layout/IconCircleLabelList"/>
    <dgm:cxn modelId="{E8F3672F-4D87-438F-8A4C-E76F50B5089A}" type="presOf" srcId="{D5277C40-ACFF-4AF0-83B5-871DBB989EF0}" destId="{AA2A381B-A173-4DC3-863F-358ED74DADDC}" srcOrd="0" destOrd="0" presId="urn:microsoft.com/office/officeart/2018/5/layout/IconCircleLabelList"/>
    <dgm:cxn modelId="{034D095E-B41B-4721-9720-A409E706DED9}" type="presOf" srcId="{38739B6D-2EB6-456C-BF29-03F98FAFE3CD}" destId="{5FCC3BE9-EEE3-4E4A-B31D-403BE719E807}" srcOrd="0" destOrd="0" presId="urn:microsoft.com/office/officeart/2018/5/layout/IconCircleLabelList"/>
    <dgm:cxn modelId="{7D67709E-3F05-4548-9BA2-3C9C9992073A}" type="presOf" srcId="{65FA3358-45C2-4F2B-883B-F940E406FBC9}" destId="{FC70ABFD-8C7A-4C5D-B2E5-7F3874F40AF3}" srcOrd="0" destOrd="0" presId="urn:microsoft.com/office/officeart/2018/5/layout/IconCircleLabelList"/>
    <dgm:cxn modelId="{4F3496B7-0588-4A1A-8952-5A42254C1778}" srcId="{D5277C40-ACFF-4AF0-83B5-871DBB989EF0}" destId="{86CC5E58-F161-4202-8AE2-C555245411D0}" srcOrd="3" destOrd="0" parTransId="{17201203-3A21-4E2E-87B5-10AA00CAB4B6}" sibTransId="{5C6E41CF-828F-434B-B185-E9C7123E730A}"/>
    <dgm:cxn modelId="{4E8EC0C3-602B-4AE7-9674-4C7180BC593B}" srcId="{D5277C40-ACFF-4AF0-83B5-871DBB989EF0}" destId="{38739B6D-2EB6-456C-BF29-03F98FAFE3CD}" srcOrd="2" destOrd="0" parTransId="{BD01854A-CBA5-47C4-9E4E-72681B131799}" sibTransId="{39A26CD0-0FB4-479E-BD4A-4FD2A0C787A5}"/>
    <dgm:cxn modelId="{A3690FD9-53D3-4AE4-B911-0D9E0FB89B05}" srcId="{D5277C40-ACFF-4AF0-83B5-871DBB989EF0}" destId="{65FA3358-45C2-4F2B-883B-F940E406FBC9}" srcOrd="0" destOrd="0" parTransId="{A8971CA0-1258-4612-B4D2-36DD21215AF5}" sibTransId="{5B1BD1FA-6775-432F-A0B4-83A25A08BD7B}"/>
    <dgm:cxn modelId="{709DC7FA-AFC8-4398-8429-490DA830BD3F}" srcId="{D5277C40-ACFF-4AF0-83B5-871DBB989EF0}" destId="{3FE5304B-F4FB-4591-A19E-A213F3FB99CB}" srcOrd="1" destOrd="0" parTransId="{F56B63D6-C054-4364-9383-A55B855A4437}" sibTransId="{AE23C13F-108E-45AC-BA57-AFCA087AD2FB}"/>
    <dgm:cxn modelId="{E34761FB-1A53-4B85-8C7D-A3C669864B86}" type="presOf" srcId="{3FE5304B-F4FB-4591-A19E-A213F3FB99CB}" destId="{A4938F5E-E8A6-4376-8CC1-2C02C068D61A}" srcOrd="0" destOrd="0" presId="urn:microsoft.com/office/officeart/2018/5/layout/IconCircleLabelList"/>
    <dgm:cxn modelId="{0F82AD2B-F86E-468F-8E08-F171026D92C8}" type="presParOf" srcId="{AA2A381B-A173-4DC3-863F-358ED74DADDC}" destId="{BD3E537B-598D-45B4-8E24-7FC30CAF7F2C}" srcOrd="0" destOrd="0" presId="urn:microsoft.com/office/officeart/2018/5/layout/IconCircleLabelList"/>
    <dgm:cxn modelId="{F4036466-D011-4228-95AC-4EBC2D153A60}" type="presParOf" srcId="{BD3E537B-598D-45B4-8E24-7FC30CAF7F2C}" destId="{A10D67C0-CD25-4F88-A6E9-AAF57E5A834C}" srcOrd="0" destOrd="0" presId="urn:microsoft.com/office/officeart/2018/5/layout/IconCircleLabelList"/>
    <dgm:cxn modelId="{D9C75BE9-D33D-4988-A583-65119C75FACC}" type="presParOf" srcId="{BD3E537B-598D-45B4-8E24-7FC30CAF7F2C}" destId="{82A3C492-0AA6-487E-80CE-E0CE52ADCC81}" srcOrd="1" destOrd="0" presId="urn:microsoft.com/office/officeart/2018/5/layout/IconCircleLabelList"/>
    <dgm:cxn modelId="{078168B7-3BAF-4F90-A62A-97ED0BD3E623}" type="presParOf" srcId="{BD3E537B-598D-45B4-8E24-7FC30CAF7F2C}" destId="{4C8B89A0-6E9F-4CD5-AAF7-985097C4D866}" srcOrd="2" destOrd="0" presId="urn:microsoft.com/office/officeart/2018/5/layout/IconCircleLabelList"/>
    <dgm:cxn modelId="{2898E3C8-25F9-4C18-8D85-C856907CF535}" type="presParOf" srcId="{BD3E537B-598D-45B4-8E24-7FC30CAF7F2C}" destId="{FC70ABFD-8C7A-4C5D-B2E5-7F3874F40AF3}" srcOrd="3" destOrd="0" presId="urn:microsoft.com/office/officeart/2018/5/layout/IconCircleLabelList"/>
    <dgm:cxn modelId="{B580FE5E-DF29-48DF-AFD1-ECB27D32BB7C}" type="presParOf" srcId="{AA2A381B-A173-4DC3-863F-358ED74DADDC}" destId="{422BE46B-68A6-40B0-8E15-090CC0AB7A64}" srcOrd="1" destOrd="0" presId="urn:microsoft.com/office/officeart/2018/5/layout/IconCircleLabelList"/>
    <dgm:cxn modelId="{F4A9B046-653F-4F2B-9971-44B19E2A9F3D}" type="presParOf" srcId="{AA2A381B-A173-4DC3-863F-358ED74DADDC}" destId="{ED82DB80-8939-4595-BD31-290E2A6B739B}" srcOrd="2" destOrd="0" presId="urn:microsoft.com/office/officeart/2018/5/layout/IconCircleLabelList"/>
    <dgm:cxn modelId="{6E262472-00A5-487F-9BB2-F49DBCBEB1DB}" type="presParOf" srcId="{ED82DB80-8939-4595-BD31-290E2A6B739B}" destId="{CBA7AA58-9887-435B-A291-20F4853B3C63}" srcOrd="0" destOrd="0" presId="urn:microsoft.com/office/officeart/2018/5/layout/IconCircleLabelList"/>
    <dgm:cxn modelId="{3C3828AF-372C-4863-B65F-F86ECA7A4394}" type="presParOf" srcId="{ED82DB80-8939-4595-BD31-290E2A6B739B}" destId="{65463B38-15D3-4CFA-BFBC-93725A8A0C0C}" srcOrd="1" destOrd="0" presId="urn:microsoft.com/office/officeart/2018/5/layout/IconCircleLabelList"/>
    <dgm:cxn modelId="{75A3ACB2-E653-4007-9987-CA6AA834DCBB}" type="presParOf" srcId="{ED82DB80-8939-4595-BD31-290E2A6B739B}" destId="{38E46564-541D-4A14-8591-DD591F3B8F7D}" srcOrd="2" destOrd="0" presId="urn:microsoft.com/office/officeart/2018/5/layout/IconCircleLabelList"/>
    <dgm:cxn modelId="{B988BC30-A819-4C76-BC28-D8FD8823F84B}" type="presParOf" srcId="{ED82DB80-8939-4595-BD31-290E2A6B739B}" destId="{A4938F5E-E8A6-4376-8CC1-2C02C068D61A}" srcOrd="3" destOrd="0" presId="urn:microsoft.com/office/officeart/2018/5/layout/IconCircleLabelList"/>
    <dgm:cxn modelId="{1FB29534-C4A2-4F51-8113-CE556297FDDB}" type="presParOf" srcId="{AA2A381B-A173-4DC3-863F-358ED74DADDC}" destId="{B32D746C-E353-4C48-999F-26066B9F0D3F}" srcOrd="3" destOrd="0" presId="urn:microsoft.com/office/officeart/2018/5/layout/IconCircleLabelList"/>
    <dgm:cxn modelId="{B888DA3C-1B87-47E3-97DD-4515EF24DA84}" type="presParOf" srcId="{AA2A381B-A173-4DC3-863F-358ED74DADDC}" destId="{43188896-59B4-4FE4-8D38-E68AC2FA1B05}" srcOrd="4" destOrd="0" presId="urn:microsoft.com/office/officeart/2018/5/layout/IconCircleLabelList"/>
    <dgm:cxn modelId="{D8BA8E44-DA32-4370-B84B-7E673BC17CBE}" type="presParOf" srcId="{43188896-59B4-4FE4-8D38-E68AC2FA1B05}" destId="{BD82E98E-8359-400E-A868-8920242EF90D}" srcOrd="0" destOrd="0" presId="urn:microsoft.com/office/officeart/2018/5/layout/IconCircleLabelList"/>
    <dgm:cxn modelId="{62634ADB-01F8-4CE9-AA38-CFB9B8DFC7C0}" type="presParOf" srcId="{43188896-59B4-4FE4-8D38-E68AC2FA1B05}" destId="{D8C59E45-5F57-4409-B085-47423AB08123}" srcOrd="1" destOrd="0" presId="urn:microsoft.com/office/officeart/2018/5/layout/IconCircleLabelList"/>
    <dgm:cxn modelId="{C0DEA81D-CCF9-432F-9D78-B4E36739D0B8}" type="presParOf" srcId="{43188896-59B4-4FE4-8D38-E68AC2FA1B05}" destId="{973E0466-ED68-4635-9584-0185690FCA49}" srcOrd="2" destOrd="0" presId="urn:microsoft.com/office/officeart/2018/5/layout/IconCircleLabelList"/>
    <dgm:cxn modelId="{96737871-496B-4341-B06A-3ED5AD6FBEDE}" type="presParOf" srcId="{43188896-59B4-4FE4-8D38-E68AC2FA1B05}" destId="{5FCC3BE9-EEE3-4E4A-B31D-403BE719E807}" srcOrd="3" destOrd="0" presId="urn:microsoft.com/office/officeart/2018/5/layout/IconCircleLabelList"/>
    <dgm:cxn modelId="{D6811E60-BEE0-47AB-921B-E89C611C4DAF}" type="presParOf" srcId="{AA2A381B-A173-4DC3-863F-358ED74DADDC}" destId="{8B6A6F1D-4B19-4811-8494-2621A2FA12C3}" srcOrd="5" destOrd="0" presId="urn:microsoft.com/office/officeart/2018/5/layout/IconCircleLabelList"/>
    <dgm:cxn modelId="{60F64D61-08B2-437C-9763-B381FB76380D}" type="presParOf" srcId="{AA2A381B-A173-4DC3-863F-358ED74DADDC}" destId="{BE91A3A3-9773-4605-8AE9-D68632BAA1EF}" srcOrd="6" destOrd="0" presId="urn:microsoft.com/office/officeart/2018/5/layout/IconCircleLabelList"/>
    <dgm:cxn modelId="{139BD260-906E-4931-90C8-054033458790}" type="presParOf" srcId="{BE91A3A3-9773-4605-8AE9-D68632BAA1EF}" destId="{90E2DA2A-1085-4227-8493-A22ACA6B28CA}" srcOrd="0" destOrd="0" presId="urn:microsoft.com/office/officeart/2018/5/layout/IconCircleLabelList"/>
    <dgm:cxn modelId="{2D3733E0-B002-47FB-BA3E-E300AAD11CA2}" type="presParOf" srcId="{BE91A3A3-9773-4605-8AE9-D68632BAA1EF}" destId="{F2283029-82B4-4CA0-989B-1167E25892E5}" srcOrd="1" destOrd="0" presId="urn:microsoft.com/office/officeart/2018/5/layout/IconCircleLabelList"/>
    <dgm:cxn modelId="{D7367B42-205C-448B-A96C-AA414BC9038D}" type="presParOf" srcId="{BE91A3A3-9773-4605-8AE9-D68632BAA1EF}" destId="{06E2D648-1E91-4F19-88FB-5826905B7AA9}" srcOrd="2" destOrd="0" presId="urn:microsoft.com/office/officeart/2018/5/layout/IconCircleLabelList"/>
    <dgm:cxn modelId="{C5369950-F712-4FBD-A403-F48E866418BF}" type="presParOf" srcId="{BE91A3A3-9773-4605-8AE9-D68632BAA1EF}" destId="{B2AF73FF-B1BE-4F39-B4A3-20D8A910AE53}"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5F7518-61C9-45CF-848F-DF55E7B3AB91}">
      <dsp:nvSpPr>
        <dsp:cNvPr id="0" name=""/>
        <dsp:cNvSpPr/>
      </dsp:nvSpPr>
      <dsp:spPr>
        <a:xfrm>
          <a:off x="0" y="71480"/>
          <a:ext cx="6650991" cy="4446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id-ID" sz="1900" i="1" kern="1200" dirty="0">
              <a:latin typeface="Arial" panose="020B0604020202020204" pitchFamily="34" charset="0"/>
              <a:cs typeface="Arial" panose="020B0604020202020204" pitchFamily="34" charset="0"/>
            </a:rPr>
            <a:t>Introduction</a:t>
          </a:r>
          <a:endParaRPr lang="en-US" sz="1900" kern="1200" dirty="0">
            <a:latin typeface="Arial" panose="020B0604020202020204" pitchFamily="34" charset="0"/>
            <a:cs typeface="Arial" panose="020B0604020202020204" pitchFamily="34" charset="0"/>
          </a:endParaRPr>
        </a:p>
      </dsp:txBody>
      <dsp:txXfrm>
        <a:off x="21704" y="93184"/>
        <a:ext cx="6607583" cy="401192"/>
      </dsp:txXfrm>
    </dsp:sp>
    <dsp:sp modelId="{73A7C5D4-F652-43DF-A565-749FEC5C6E99}">
      <dsp:nvSpPr>
        <dsp:cNvPr id="0" name=""/>
        <dsp:cNvSpPr/>
      </dsp:nvSpPr>
      <dsp:spPr>
        <a:xfrm>
          <a:off x="0" y="516080"/>
          <a:ext cx="6650991" cy="1455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169" tIns="24130" rIns="135128" bIns="24130" numCol="1" spcCol="1270" anchor="t" anchorCtr="0">
          <a:noAutofit/>
        </a:bodyPr>
        <a:lstStyle/>
        <a:p>
          <a:pPr marL="114300" lvl="1" indent="-114300" algn="l" defTabSz="666750">
            <a:lnSpc>
              <a:spcPct val="90000"/>
            </a:lnSpc>
            <a:spcBef>
              <a:spcPct val="0"/>
            </a:spcBef>
            <a:spcAft>
              <a:spcPct val="20000"/>
            </a:spcAft>
            <a:buFont typeface="Arial" panose="020B0604020202020204" pitchFamily="34" charset="0"/>
            <a:buChar char="•"/>
          </a:pPr>
          <a:r>
            <a:rPr lang="en-US" sz="1500" i="1" kern="1200" dirty="0">
              <a:latin typeface="Arial" panose="020B0604020202020204" pitchFamily="34" charset="0"/>
              <a:ea typeface="Times New Roman" panose="02020603050405020304" pitchFamily="18" charset="0"/>
              <a:cs typeface="Arial" panose="020B0604020202020204" pitchFamily="34" charset="0"/>
            </a:rPr>
            <a:t>Title</a:t>
          </a:r>
          <a:endParaRPr lang="en-US" sz="1500" kern="1200" dirty="0">
            <a:latin typeface="Arial" panose="020B0604020202020204" pitchFamily="34" charset="0"/>
            <a:cs typeface="Arial" panose="020B0604020202020204" pitchFamily="34" charset="0"/>
          </a:endParaRPr>
        </a:p>
        <a:p>
          <a:pPr marL="114300" lvl="1" indent="-114300" algn="l" defTabSz="666750">
            <a:lnSpc>
              <a:spcPct val="90000"/>
            </a:lnSpc>
            <a:spcBef>
              <a:spcPct val="0"/>
            </a:spcBef>
            <a:spcAft>
              <a:spcPct val="20000"/>
            </a:spcAft>
            <a:buChar char="•"/>
          </a:pPr>
          <a:r>
            <a:rPr lang="en-US" sz="1500" i="1" kern="1200" dirty="0">
              <a:effectLst/>
              <a:latin typeface="Arial" panose="020B0604020202020204" pitchFamily="34" charset="0"/>
              <a:ea typeface="Times New Roman" panose="02020603050405020304" pitchFamily="18" charset="0"/>
              <a:cs typeface="Arial" panose="020B0604020202020204" pitchFamily="34" charset="0"/>
            </a:rPr>
            <a:t>Background of the </a:t>
          </a:r>
          <a:r>
            <a:rPr lang="en-US" sz="1500" i="1" kern="1200" dirty="0">
              <a:latin typeface="Arial" panose="020B0604020202020204" pitchFamily="34" charset="0"/>
              <a:ea typeface="Times New Roman" panose="02020603050405020304" pitchFamily="18" charset="0"/>
              <a:cs typeface="Arial" panose="020B0604020202020204" pitchFamily="34" charset="0"/>
            </a:rPr>
            <a:t>Study</a:t>
          </a:r>
        </a:p>
        <a:p>
          <a:pPr marL="114300" lvl="1" indent="-114300" algn="l" defTabSz="666750">
            <a:lnSpc>
              <a:spcPct val="90000"/>
            </a:lnSpc>
            <a:spcBef>
              <a:spcPct val="0"/>
            </a:spcBef>
            <a:spcAft>
              <a:spcPct val="20000"/>
            </a:spcAft>
            <a:buChar char="•"/>
          </a:pPr>
          <a:r>
            <a:rPr lang="en-US" sz="1500" i="1" kern="1200" dirty="0">
              <a:effectLst/>
              <a:latin typeface="Arial" panose="020B0604020202020204" pitchFamily="34" charset="0"/>
              <a:ea typeface="Times New Roman" panose="02020603050405020304" pitchFamily="18" charset="0"/>
              <a:cs typeface="Arial" panose="020B0604020202020204" pitchFamily="34" charset="0"/>
            </a:rPr>
            <a:t>Preliminary </a:t>
          </a:r>
          <a:r>
            <a:rPr lang="id-ID" sz="1500" i="1" kern="1200" dirty="0">
              <a:effectLst/>
              <a:latin typeface="Arial" panose="020B0604020202020204" pitchFamily="34" charset="0"/>
              <a:ea typeface="Times New Roman" panose="02020603050405020304" pitchFamily="18" charset="0"/>
              <a:cs typeface="Arial" panose="020B0604020202020204" pitchFamily="34" charset="0"/>
            </a:rPr>
            <a:t>Literature</a:t>
          </a:r>
          <a:r>
            <a:rPr lang="id-ID" sz="1500" i="1" kern="1200" spc="-5" dirty="0">
              <a:effectLst/>
              <a:latin typeface="Arial" panose="020B0604020202020204" pitchFamily="34" charset="0"/>
              <a:ea typeface="Times New Roman" panose="02020603050405020304" pitchFamily="18" charset="0"/>
              <a:cs typeface="Arial" panose="020B0604020202020204" pitchFamily="34" charset="0"/>
            </a:rPr>
            <a:t> </a:t>
          </a:r>
          <a:r>
            <a:rPr lang="id-ID" sz="1500" i="1" kern="1200" dirty="0">
              <a:effectLst/>
              <a:latin typeface="Arial" panose="020B0604020202020204" pitchFamily="34" charset="0"/>
              <a:ea typeface="Times New Roman" panose="02020603050405020304" pitchFamily="18" charset="0"/>
              <a:cs typeface="Arial" panose="020B0604020202020204" pitchFamily="34" charset="0"/>
            </a:rPr>
            <a:t>Review</a:t>
          </a:r>
          <a:endParaRPr lang="en-US" sz="1500" i="1" kern="1200" dirty="0">
            <a:effectLst/>
            <a:latin typeface="Arial" panose="020B0604020202020204" pitchFamily="34" charset="0"/>
            <a:ea typeface="Times New Roman" panose="02020603050405020304" pitchFamily="18" charset="0"/>
            <a:cs typeface="Arial" panose="020B0604020202020204" pitchFamily="34" charset="0"/>
          </a:endParaRPr>
        </a:p>
        <a:p>
          <a:pPr marL="114300" lvl="1" indent="-114300" algn="l" defTabSz="666750">
            <a:lnSpc>
              <a:spcPct val="90000"/>
            </a:lnSpc>
            <a:spcBef>
              <a:spcPct val="0"/>
            </a:spcBef>
            <a:spcAft>
              <a:spcPct val="20000"/>
            </a:spcAft>
            <a:buChar char="•"/>
          </a:pPr>
          <a:r>
            <a:rPr lang="id-ID" sz="1500" i="1" kern="1200">
              <a:effectLst/>
              <a:latin typeface="Arial" panose="020B0604020202020204" pitchFamily="34" charset="0"/>
              <a:ea typeface="Times New Roman" panose="02020603050405020304" pitchFamily="18" charset="0"/>
              <a:cs typeface="Arial" panose="020B0604020202020204" pitchFamily="34" charset="0"/>
            </a:rPr>
            <a:t>Problem</a:t>
          </a:r>
          <a:r>
            <a:rPr lang="id-ID" sz="1500" i="1" kern="1200" spc="-5">
              <a:effectLst/>
              <a:latin typeface="Arial" panose="020B0604020202020204" pitchFamily="34" charset="0"/>
              <a:ea typeface="Times New Roman" panose="02020603050405020304" pitchFamily="18" charset="0"/>
              <a:cs typeface="Arial" panose="020B0604020202020204" pitchFamily="34" charset="0"/>
            </a:rPr>
            <a:t> </a:t>
          </a:r>
          <a:r>
            <a:rPr lang="id-ID" sz="1500" i="1" kern="1200">
              <a:effectLst/>
              <a:latin typeface="Arial" panose="020B0604020202020204" pitchFamily="34" charset="0"/>
              <a:ea typeface="Times New Roman" panose="02020603050405020304" pitchFamily="18" charset="0"/>
              <a:cs typeface="Arial" panose="020B0604020202020204" pitchFamily="34" charset="0"/>
            </a:rPr>
            <a:t>Formulation</a:t>
          </a:r>
          <a:r>
            <a:rPr lang="id-ID" sz="1500" i="1" kern="1200" spc="-15">
              <a:effectLst/>
              <a:latin typeface="Arial" panose="020B0604020202020204" pitchFamily="34" charset="0"/>
              <a:ea typeface="Times New Roman" panose="02020603050405020304" pitchFamily="18" charset="0"/>
              <a:cs typeface="Arial" panose="020B0604020202020204" pitchFamily="34" charset="0"/>
            </a:rPr>
            <a:t> </a:t>
          </a:r>
          <a:endParaRPr lang="en-US" sz="1500" i="1" kern="1200" spc="-15">
            <a:effectLst/>
            <a:latin typeface="Arial" panose="020B0604020202020204" pitchFamily="34" charset="0"/>
            <a:ea typeface="Times New Roman" panose="02020603050405020304" pitchFamily="18" charset="0"/>
            <a:cs typeface="Arial" panose="020B0604020202020204" pitchFamily="34" charset="0"/>
          </a:endParaRPr>
        </a:p>
        <a:p>
          <a:pPr marL="114300" lvl="1" indent="-114300" algn="l" defTabSz="666750">
            <a:lnSpc>
              <a:spcPct val="90000"/>
            </a:lnSpc>
            <a:spcBef>
              <a:spcPct val="0"/>
            </a:spcBef>
            <a:spcAft>
              <a:spcPct val="20000"/>
            </a:spcAft>
            <a:buChar char="•"/>
          </a:pPr>
          <a:r>
            <a:rPr lang="en-US" sz="1500" i="1" kern="1200" spc="-15">
              <a:effectLst/>
              <a:latin typeface="Arial" panose="020B0604020202020204" pitchFamily="34" charset="0"/>
              <a:ea typeface="Times New Roman" panose="02020603050405020304" pitchFamily="18" charset="0"/>
              <a:cs typeface="Arial" panose="020B0604020202020204" pitchFamily="34" charset="0"/>
            </a:rPr>
            <a:t>Research</a:t>
          </a:r>
          <a:r>
            <a:rPr lang="id-ID" sz="1500" i="1" kern="1200" spc="-15">
              <a:effectLst/>
              <a:latin typeface="Arial" panose="020B0604020202020204" pitchFamily="34" charset="0"/>
              <a:ea typeface="Times New Roman" panose="02020603050405020304" pitchFamily="18" charset="0"/>
              <a:cs typeface="Arial" panose="020B0604020202020204" pitchFamily="34" charset="0"/>
            </a:rPr>
            <a:t> </a:t>
          </a:r>
          <a:r>
            <a:rPr lang="id-ID" sz="1500" i="1" kern="1200">
              <a:effectLst/>
              <a:latin typeface="Arial" panose="020B0604020202020204" pitchFamily="34" charset="0"/>
              <a:ea typeface="Times New Roman" panose="02020603050405020304" pitchFamily="18" charset="0"/>
              <a:cs typeface="Arial" panose="020B0604020202020204" pitchFamily="34" charset="0"/>
            </a:rPr>
            <a:t>Objectives</a:t>
          </a:r>
          <a:endParaRPr lang="en-ID" sz="1500" kern="1200">
            <a:effectLst/>
            <a:latin typeface="Arial" panose="020B0604020202020204" pitchFamily="34" charset="0"/>
            <a:ea typeface="Times New Roman" panose="02020603050405020304" pitchFamily="18" charset="0"/>
            <a:cs typeface="Arial" panose="020B0604020202020204" pitchFamily="34" charset="0"/>
          </a:endParaRPr>
        </a:p>
        <a:p>
          <a:pPr marL="114300" lvl="1" indent="-114300" algn="l" defTabSz="666750">
            <a:lnSpc>
              <a:spcPct val="90000"/>
            </a:lnSpc>
            <a:spcBef>
              <a:spcPct val="0"/>
            </a:spcBef>
            <a:spcAft>
              <a:spcPct val="20000"/>
            </a:spcAft>
            <a:buChar char="•"/>
          </a:pPr>
          <a:r>
            <a:rPr lang="en-ID" sz="1500" kern="1200">
              <a:effectLst/>
              <a:latin typeface="Arial" panose="020B0604020202020204" pitchFamily="34" charset="0"/>
              <a:ea typeface="Times New Roman" panose="02020603050405020304" pitchFamily="18" charset="0"/>
              <a:cs typeface="Arial" panose="020B0604020202020204" pitchFamily="34" charset="0"/>
            </a:rPr>
            <a:t>Research Questions</a:t>
          </a:r>
        </a:p>
      </dsp:txBody>
      <dsp:txXfrm>
        <a:off x="0" y="516080"/>
        <a:ext cx="6650991" cy="1455210"/>
      </dsp:txXfrm>
    </dsp:sp>
    <dsp:sp modelId="{42E2EB4F-48D1-43C8-BED7-2ECC6562F2DA}">
      <dsp:nvSpPr>
        <dsp:cNvPr id="0" name=""/>
        <dsp:cNvSpPr/>
      </dsp:nvSpPr>
      <dsp:spPr>
        <a:xfrm>
          <a:off x="0" y="1971290"/>
          <a:ext cx="6650991" cy="4446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id-ID" sz="1900" i="1" kern="1200">
              <a:latin typeface="Arial" panose="020B0604020202020204" pitchFamily="34" charset="0"/>
              <a:cs typeface="Arial" panose="020B0604020202020204" pitchFamily="34" charset="0"/>
            </a:rPr>
            <a:t>Research Methodology</a:t>
          </a:r>
          <a:endParaRPr lang="en-US" sz="1900" kern="1200">
            <a:latin typeface="Arial" panose="020B0604020202020204" pitchFamily="34" charset="0"/>
            <a:cs typeface="Arial" panose="020B0604020202020204" pitchFamily="34" charset="0"/>
          </a:endParaRPr>
        </a:p>
      </dsp:txBody>
      <dsp:txXfrm>
        <a:off x="21704" y="1992994"/>
        <a:ext cx="6607583" cy="401192"/>
      </dsp:txXfrm>
    </dsp:sp>
    <dsp:sp modelId="{00D5A51B-0A1D-459C-AE33-AEB1A11D6EE5}">
      <dsp:nvSpPr>
        <dsp:cNvPr id="0" name=""/>
        <dsp:cNvSpPr/>
      </dsp:nvSpPr>
      <dsp:spPr>
        <a:xfrm>
          <a:off x="0" y="2415890"/>
          <a:ext cx="6650991" cy="7276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169" tIns="24130" rIns="135128" bIns="24130" numCol="1" spcCol="1270" anchor="t" anchorCtr="0">
          <a:noAutofit/>
        </a:bodyPr>
        <a:lstStyle/>
        <a:p>
          <a:pPr marL="114300" lvl="1" indent="-114300" algn="l" defTabSz="666750">
            <a:lnSpc>
              <a:spcPct val="90000"/>
            </a:lnSpc>
            <a:spcBef>
              <a:spcPct val="0"/>
            </a:spcBef>
            <a:spcAft>
              <a:spcPct val="20000"/>
            </a:spcAft>
            <a:buFont typeface="Arial" panose="020B0604020202020204" pitchFamily="34" charset="0"/>
            <a:buChar char="•"/>
          </a:pPr>
          <a:r>
            <a:rPr lang="en-US" sz="1500" i="1" kern="1200" dirty="0">
              <a:latin typeface="Arial" panose="020B0604020202020204" pitchFamily="34" charset="0"/>
              <a:ea typeface="Times New Roman" panose="02020603050405020304" pitchFamily="18" charset="0"/>
              <a:cs typeface="Arial" panose="020B0604020202020204" pitchFamily="34" charset="0"/>
            </a:rPr>
            <a:t>Quantitative</a:t>
          </a:r>
          <a:endParaRPr lang="en-US" sz="1500" kern="1200" dirty="0">
            <a:latin typeface="Arial" panose="020B0604020202020204" pitchFamily="34" charset="0"/>
            <a:cs typeface="Arial" panose="020B0604020202020204" pitchFamily="34" charset="0"/>
          </a:endParaRPr>
        </a:p>
        <a:p>
          <a:pPr marL="114300" lvl="1" indent="-114300" algn="l" defTabSz="666750">
            <a:lnSpc>
              <a:spcPct val="90000"/>
            </a:lnSpc>
            <a:spcBef>
              <a:spcPct val="0"/>
            </a:spcBef>
            <a:spcAft>
              <a:spcPct val="20000"/>
            </a:spcAft>
            <a:buChar char="•"/>
          </a:pPr>
          <a:r>
            <a:rPr lang="en-US" sz="1500" i="1" kern="1200">
              <a:effectLst/>
              <a:latin typeface="Arial" panose="020B0604020202020204" pitchFamily="34" charset="0"/>
              <a:ea typeface="Times New Roman" panose="02020603050405020304" pitchFamily="18" charset="0"/>
              <a:cs typeface="Arial" panose="020B0604020202020204" pitchFamily="34" charset="0"/>
            </a:rPr>
            <a:t>Qualitative</a:t>
          </a:r>
        </a:p>
        <a:p>
          <a:pPr marL="114300" lvl="1" indent="-114300" algn="l" defTabSz="666750">
            <a:lnSpc>
              <a:spcPct val="90000"/>
            </a:lnSpc>
            <a:spcBef>
              <a:spcPct val="0"/>
            </a:spcBef>
            <a:spcAft>
              <a:spcPct val="20000"/>
            </a:spcAft>
            <a:buChar char="•"/>
          </a:pPr>
          <a:r>
            <a:rPr lang="en-US" sz="1500" i="1" kern="1200">
              <a:latin typeface="Arial" panose="020B0604020202020204" pitchFamily="34" charset="0"/>
              <a:ea typeface="Times New Roman" panose="02020603050405020304" pitchFamily="18" charset="0"/>
              <a:cs typeface="Arial" panose="020B0604020202020204" pitchFamily="34" charset="0"/>
            </a:rPr>
            <a:t>Mixed Methods</a:t>
          </a:r>
          <a:endParaRPr lang="en-ID" sz="1500" kern="1200">
            <a:effectLst/>
            <a:latin typeface="Arial" panose="020B0604020202020204" pitchFamily="34" charset="0"/>
            <a:ea typeface="Times New Roman" panose="02020603050405020304" pitchFamily="18" charset="0"/>
            <a:cs typeface="Arial" panose="020B0604020202020204" pitchFamily="34" charset="0"/>
          </a:endParaRPr>
        </a:p>
      </dsp:txBody>
      <dsp:txXfrm>
        <a:off x="0" y="2415890"/>
        <a:ext cx="6650991" cy="727605"/>
      </dsp:txXfrm>
    </dsp:sp>
    <dsp:sp modelId="{2FF5467F-A3DF-4E8E-A448-9E2526B6A4BE}">
      <dsp:nvSpPr>
        <dsp:cNvPr id="0" name=""/>
        <dsp:cNvSpPr/>
      </dsp:nvSpPr>
      <dsp:spPr>
        <a:xfrm>
          <a:off x="0" y="3143495"/>
          <a:ext cx="6650991" cy="4446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id-ID" sz="1900" i="1" kern="1200">
              <a:latin typeface="Arial" panose="020B0604020202020204" pitchFamily="34" charset="0"/>
              <a:cs typeface="Arial" panose="020B0604020202020204" pitchFamily="34" charset="0"/>
            </a:rPr>
            <a:t>Significance</a:t>
          </a:r>
          <a:endParaRPr lang="en-US" sz="1900" kern="1200">
            <a:latin typeface="Arial" panose="020B0604020202020204" pitchFamily="34" charset="0"/>
            <a:cs typeface="Arial" panose="020B0604020202020204" pitchFamily="34" charset="0"/>
          </a:endParaRPr>
        </a:p>
      </dsp:txBody>
      <dsp:txXfrm>
        <a:off x="21704" y="3165199"/>
        <a:ext cx="6607583" cy="401192"/>
      </dsp:txXfrm>
    </dsp:sp>
    <dsp:sp modelId="{1FFEABD1-9EFE-47FE-81EA-FB9F9EBB7597}">
      <dsp:nvSpPr>
        <dsp:cNvPr id="0" name=""/>
        <dsp:cNvSpPr/>
      </dsp:nvSpPr>
      <dsp:spPr>
        <a:xfrm>
          <a:off x="0" y="3642815"/>
          <a:ext cx="6650991" cy="4446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i="1" kern="1200">
              <a:latin typeface="Arial" panose="020B0604020202020204" pitchFamily="34" charset="0"/>
              <a:cs typeface="Arial" panose="020B0604020202020204" pitchFamily="34" charset="0"/>
            </a:rPr>
            <a:t>References</a:t>
          </a:r>
          <a:r>
            <a:rPr lang="id-ID" sz="1900" i="1" kern="1200">
              <a:latin typeface="Arial" panose="020B0604020202020204" pitchFamily="34" charset="0"/>
              <a:cs typeface="Arial" panose="020B0604020202020204" pitchFamily="34" charset="0"/>
            </a:rPr>
            <a:t> </a:t>
          </a:r>
          <a:endParaRPr lang="en-US" sz="1900" kern="1200">
            <a:latin typeface="Arial" panose="020B0604020202020204" pitchFamily="34" charset="0"/>
            <a:cs typeface="Arial" panose="020B0604020202020204" pitchFamily="34" charset="0"/>
          </a:endParaRPr>
        </a:p>
      </dsp:txBody>
      <dsp:txXfrm>
        <a:off x="21704" y="3664519"/>
        <a:ext cx="6607583" cy="401192"/>
      </dsp:txXfrm>
    </dsp:sp>
    <dsp:sp modelId="{B3C8100B-D701-4B4A-839D-4A4190F69773}">
      <dsp:nvSpPr>
        <dsp:cNvPr id="0" name=""/>
        <dsp:cNvSpPr/>
      </dsp:nvSpPr>
      <dsp:spPr>
        <a:xfrm>
          <a:off x="0" y="4142135"/>
          <a:ext cx="6650991" cy="44460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id-ID" sz="1900" i="1" kern="1200" dirty="0">
              <a:latin typeface="Arial" panose="020B0604020202020204" pitchFamily="34" charset="0"/>
              <a:cs typeface="Arial" panose="020B0604020202020204" pitchFamily="34" charset="0"/>
            </a:rPr>
            <a:t>Research Time Frame</a:t>
          </a:r>
          <a:endParaRPr lang="en-US" sz="1900" kern="1200" dirty="0">
            <a:latin typeface="Arial" panose="020B0604020202020204" pitchFamily="34" charset="0"/>
            <a:cs typeface="Arial" panose="020B0604020202020204" pitchFamily="34" charset="0"/>
          </a:endParaRPr>
        </a:p>
      </dsp:txBody>
      <dsp:txXfrm>
        <a:off x="21704" y="4163839"/>
        <a:ext cx="6607583" cy="4011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0D67C0-CD25-4F88-A6E9-AAF57E5A834C}">
      <dsp:nvSpPr>
        <dsp:cNvPr id="0" name=""/>
        <dsp:cNvSpPr/>
      </dsp:nvSpPr>
      <dsp:spPr>
        <a:xfrm>
          <a:off x="600668" y="394002"/>
          <a:ext cx="1449879" cy="1449879"/>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A3C492-0AA6-487E-80CE-E0CE52ADCC81}">
      <dsp:nvSpPr>
        <dsp:cNvPr id="0" name=""/>
        <dsp:cNvSpPr/>
      </dsp:nvSpPr>
      <dsp:spPr>
        <a:xfrm>
          <a:off x="909658" y="702993"/>
          <a:ext cx="831897" cy="8318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C70ABFD-8C7A-4C5D-B2E5-7F3874F40AF3}">
      <dsp:nvSpPr>
        <dsp:cNvPr id="0" name=""/>
        <dsp:cNvSpPr/>
      </dsp:nvSpPr>
      <dsp:spPr>
        <a:xfrm>
          <a:off x="137182" y="2295483"/>
          <a:ext cx="2376850" cy="94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dirty="0">
              <a:latin typeface="Arial" panose="020B0604020202020204" pitchFamily="34" charset="0"/>
              <a:cs typeface="Arial" panose="020B0604020202020204" pitchFamily="34" charset="0"/>
            </a:rPr>
            <a:t>Research Design</a:t>
          </a:r>
        </a:p>
      </dsp:txBody>
      <dsp:txXfrm>
        <a:off x="137182" y="2295483"/>
        <a:ext cx="2376850" cy="945000"/>
      </dsp:txXfrm>
    </dsp:sp>
    <dsp:sp modelId="{CBA7AA58-9887-435B-A291-20F4853B3C63}">
      <dsp:nvSpPr>
        <dsp:cNvPr id="0" name=""/>
        <dsp:cNvSpPr/>
      </dsp:nvSpPr>
      <dsp:spPr>
        <a:xfrm>
          <a:off x="3393468" y="394002"/>
          <a:ext cx="1449879" cy="1449879"/>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5463B38-15D3-4CFA-BFBC-93725A8A0C0C}">
      <dsp:nvSpPr>
        <dsp:cNvPr id="0" name=""/>
        <dsp:cNvSpPr/>
      </dsp:nvSpPr>
      <dsp:spPr>
        <a:xfrm>
          <a:off x="3702458" y="702993"/>
          <a:ext cx="831897" cy="83189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938F5E-E8A6-4376-8CC1-2C02C068D61A}">
      <dsp:nvSpPr>
        <dsp:cNvPr id="0" name=""/>
        <dsp:cNvSpPr/>
      </dsp:nvSpPr>
      <dsp:spPr>
        <a:xfrm>
          <a:off x="2929982" y="2295483"/>
          <a:ext cx="2376850" cy="94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latin typeface="Arial" panose="020B0604020202020204" pitchFamily="34" charset="0"/>
              <a:cs typeface="Arial" panose="020B0604020202020204" pitchFamily="34" charset="0"/>
            </a:rPr>
            <a:t>Data Collection (instruments, participants, procedure, etc.)</a:t>
          </a:r>
        </a:p>
      </dsp:txBody>
      <dsp:txXfrm>
        <a:off x="2929982" y="2295483"/>
        <a:ext cx="2376850" cy="945000"/>
      </dsp:txXfrm>
    </dsp:sp>
    <dsp:sp modelId="{BD82E98E-8359-400E-A868-8920242EF90D}">
      <dsp:nvSpPr>
        <dsp:cNvPr id="0" name=""/>
        <dsp:cNvSpPr/>
      </dsp:nvSpPr>
      <dsp:spPr>
        <a:xfrm>
          <a:off x="6186267" y="394002"/>
          <a:ext cx="1449879" cy="1449879"/>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8C59E45-5F57-4409-B085-47423AB08123}">
      <dsp:nvSpPr>
        <dsp:cNvPr id="0" name=""/>
        <dsp:cNvSpPr/>
      </dsp:nvSpPr>
      <dsp:spPr>
        <a:xfrm>
          <a:off x="6495258" y="702993"/>
          <a:ext cx="831897" cy="83189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FCC3BE9-EEE3-4E4A-B31D-403BE719E807}">
      <dsp:nvSpPr>
        <dsp:cNvPr id="0" name=""/>
        <dsp:cNvSpPr/>
      </dsp:nvSpPr>
      <dsp:spPr>
        <a:xfrm>
          <a:off x="5722781" y="2295483"/>
          <a:ext cx="2376850" cy="94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a:latin typeface="Arial" panose="020B0604020202020204" pitchFamily="34" charset="0"/>
              <a:cs typeface="Arial" panose="020B0604020202020204" pitchFamily="34" charset="0"/>
            </a:rPr>
            <a:t>Data Management</a:t>
          </a:r>
        </a:p>
      </dsp:txBody>
      <dsp:txXfrm>
        <a:off x="5722781" y="2295483"/>
        <a:ext cx="2376850" cy="945000"/>
      </dsp:txXfrm>
    </dsp:sp>
    <dsp:sp modelId="{90E2DA2A-1085-4227-8493-A22ACA6B28CA}">
      <dsp:nvSpPr>
        <dsp:cNvPr id="0" name=""/>
        <dsp:cNvSpPr/>
      </dsp:nvSpPr>
      <dsp:spPr>
        <a:xfrm>
          <a:off x="8979067" y="394002"/>
          <a:ext cx="1449879" cy="1449879"/>
        </a:xfrm>
        <a:prstGeom prst="ellipse">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283029-82B4-4CA0-989B-1167E25892E5}">
      <dsp:nvSpPr>
        <dsp:cNvPr id="0" name=""/>
        <dsp:cNvSpPr/>
      </dsp:nvSpPr>
      <dsp:spPr>
        <a:xfrm>
          <a:off x="9288058" y="702993"/>
          <a:ext cx="831897" cy="83189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2AF73FF-B1BE-4F39-B4A3-20D8A910AE53}">
      <dsp:nvSpPr>
        <dsp:cNvPr id="0" name=""/>
        <dsp:cNvSpPr/>
      </dsp:nvSpPr>
      <dsp:spPr>
        <a:xfrm>
          <a:off x="8515581" y="2295483"/>
          <a:ext cx="2376850" cy="945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dirty="0">
              <a:latin typeface="Arial" panose="020B0604020202020204" pitchFamily="34" charset="0"/>
              <a:cs typeface="Arial" panose="020B0604020202020204" pitchFamily="34" charset="0"/>
            </a:rPr>
            <a:t>Data Analysis</a:t>
          </a:r>
        </a:p>
      </dsp:txBody>
      <dsp:txXfrm>
        <a:off x="8515581" y="2295483"/>
        <a:ext cx="2376850" cy="945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25T03:30:21.158"/>
    </inkml:context>
    <inkml:brush xml:id="br0">
      <inkml:brushProperty name="width" value="0.05" units="cm"/>
      <inkml:brushProperty name="height" value="0.05" units="cm"/>
      <inkml:brushProperty name="color" value="#E71224"/>
    </inkml:brush>
  </inkml:definitions>
  <inkml:trace contextRef="#ctx0" brushRef="#br0">0 1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25T03:30:21.975"/>
    </inkml:context>
    <inkml:brush xml:id="br0">
      <inkml:brushProperty name="width" value="0.05" units="cm"/>
      <inkml:brushProperty name="height" value="0.05" units="cm"/>
      <inkml:brushProperty name="color" value="#E71224"/>
    </inkml:brush>
  </inkml:definitions>
  <inkml:trace contextRef="#ctx0" brushRef="#br0">1 0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25T03:32:02.175"/>
    </inkml:context>
    <inkml:brush xml:id="br0">
      <inkml:brushProperty name="width" value="0.05" units="cm"/>
      <inkml:brushProperty name="height" value="0.05" units="cm"/>
      <inkml:brushProperty name="color" value="#E71224"/>
    </inkml:brush>
  </inkml:definitions>
  <inkml:trace contextRef="#ctx0" brushRef="#br0">1 1 24575,'0'0'-8191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25T03:45:30.170"/>
    </inkml:context>
    <inkml:brush xml:id="br0">
      <inkml:brushProperty name="width" value="0.05" units="cm"/>
      <inkml:brushProperty name="height" value="0.05" units="cm"/>
      <inkml:brushProperty name="color" value="#E71224"/>
    </inkml:brush>
  </inkml:definitions>
  <inkml:trace contextRef="#ctx0" brushRef="#br0">1 0 24575,'0'0'-8191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25T03:45:31.248"/>
    </inkml:context>
    <inkml:brush xml:id="br0">
      <inkml:brushProperty name="width" value="0.05" units="cm"/>
      <inkml:brushProperty name="height" value="0.05" units="cm"/>
      <inkml:brushProperty name="color" value="#E71224"/>
    </inkml:brush>
  </inkml:definitions>
  <inkml:trace contextRef="#ctx0" brushRef="#br0">1 1 24575,'0'0'-8191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25T03:45:36.528"/>
    </inkml:context>
    <inkml:brush xml:id="br0">
      <inkml:brushProperty name="width" value="0.05" units="cm"/>
      <inkml:brushProperty name="height" value="0.05" units="cm"/>
      <inkml:brushProperty name="color" value="#E71224"/>
    </inkml:brush>
  </inkml:definitions>
  <inkml:trace contextRef="#ctx0" brushRef="#br0">0 1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F85F90-706F-4103-9104-5CFD9C68C040}" type="datetimeFigureOut">
              <a:rPr lang="en-US" smtClean="0"/>
              <a:t>12/24/2021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E8D7DC-79EE-4324-B334-6E784D2E50F3}" type="slidenum">
              <a:rPr lang="en-US" smtClean="0"/>
              <a:t>‹#›</a:t>
            </a:fld>
            <a:endParaRPr lang="en-US"/>
          </a:p>
        </p:txBody>
      </p:sp>
    </p:spTree>
    <p:extLst>
      <p:ext uri="{BB962C8B-B14F-4D97-AF65-F5344CB8AC3E}">
        <p14:creationId xmlns:p14="http://schemas.microsoft.com/office/powerpoint/2010/main" val="1438427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22518-AD2A-44F9-9240-1AEEF46039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ECD8980-EAD2-4037-8D31-4E0AD8FA76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8DB51A1-A219-4EE3-8C7D-7058395B0D80}"/>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a:extLst>
              <a:ext uri="{FF2B5EF4-FFF2-40B4-BE49-F238E27FC236}">
                <a16:creationId xmlns:a16="http://schemas.microsoft.com/office/drawing/2014/main" id="{2916FC32-167C-4637-99E7-49A63259BE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CEF67-EBE6-488A-A963-0A6D871B601F}"/>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21488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6BDAD-FE6C-4F5C-977D-BAFC43677A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563959-E8F5-43D7-A4DA-383E030D2D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F36E3B-418B-4CC2-97C0-E198335AA619}"/>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a:extLst>
              <a:ext uri="{FF2B5EF4-FFF2-40B4-BE49-F238E27FC236}">
                <a16:creationId xmlns:a16="http://schemas.microsoft.com/office/drawing/2014/main" id="{2080DED5-B3D8-4EF9-A086-232FDF1DE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5F90EA-5F57-4517-B403-0A9BFFCEEB3E}"/>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003367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F523A7-FE2E-4C0F-AD8B-A70A20F302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3E9F67-FBBA-4252-8919-4096D5450C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1D809-E5A9-4922-88EE-1F0A0EAA06F7}"/>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a:extLst>
              <a:ext uri="{FF2B5EF4-FFF2-40B4-BE49-F238E27FC236}">
                <a16:creationId xmlns:a16="http://schemas.microsoft.com/office/drawing/2014/main" id="{ED5432C2-9C1B-47FE-9F8A-159B35EAB1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18EF1D-BD48-457E-8ADF-2343429714D0}"/>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4156532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989949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688061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392307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6896554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F1AC5C-9FE2-462D-85D1-84CEA6624578}" type="datetimeFigureOut">
              <a:rPr lang="en-US" smtClean="0"/>
              <a:t>12/24/2021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8371060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F1AC5C-9FE2-462D-85D1-84CEA6624578}" type="datetimeFigureOut">
              <a:rPr lang="en-US" smtClean="0"/>
              <a:t>12/24/2021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7498141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8F1AC5C-9FE2-462D-85D1-84CEA6624578}" type="datetimeFigureOut">
              <a:rPr lang="en-US" smtClean="0"/>
              <a:t>12/24/2021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0194212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635921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D8993-B174-4B9E-AE31-9A3BE8F841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35197F-12F0-4234-9C12-E8FC23EF78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C7ADCC-49D2-4996-9987-00ADD48F36F2}"/>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a:extLst>
              <a:ext uri="{FF2B5EF4-FFF2-40B4-BE49-F238E27FC236}">
                <a16:creationId xmlns:a16="http://schemas.microsoft.com/office/drawing/2014/main" id="{44EC6181-943B-40AD-8633-55D517E846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1BF197-37B8-461B-8DC9-9A419279A2F3}"/>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9769803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9443946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8202375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0210048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54D1C96-3EB8-4B60-9996-A2D1A5F7B5E4}"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250710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0495879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8F1AC5C-9FE2-462D-85D1-84CEA6624578}" type="datetimeFigureOut">
              <a:rPr lang="en-US" smtClean="0"/>
              <a:t>12/24/2021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9878708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8F1AC5C-9FE2-462D-85D1-84CEA6624578}" type="datetimeFigureOut">
              <a:rPr lang="en-US" smtClean="0"/>
              <a:t>12/24/2021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7477922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72183423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954D1C96-3EB8-4B60-9996-A2D1A5F7B5E4}" type="slidenum">
              <a:rPr lang="en-US" smtClean="0"/>
              <a:t>‹#›</a:t>
            </a:fld>
            <a:endParaRPr lang="en-US"/>
          </a:p>
        </p:txBody>
      </p:sp>
    </p:spTree>
    <p:extLst>
      <p:ext uri="{BB962C8B-B14F-4D97-AF65-F5344CB8AC3E}">
        <p14:creationId xmlns:p14="http://schemas.microsoft.com/office/powerpoint/2010/main" val="34599384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079858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9D2D2-1DE1-40C3-BC88-41BDFC970C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C8AE688-79BB-4703-B46C-974315A612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C42AE9-EB44-4658-9D44-EEE20A4051AC}"/>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a:extLst>
              <a:ext uri="{FF2B5EF4-FFF2-40B4-BE49-F238E27FC236}">
                <a16:creationId xmlns:a16="http://schemas.microsoft.com/office/drawing/2014/main" id="{E0DCE96A-9D72-4C4E-8406-C4A646C66E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2BEAA6-9BB8-40F6-A7A1-E848F835C7AD}"/>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405796349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6090562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2273833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4573069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A8F1AC5C-9FE2-462D-85D1-84CEA6624578}" type="datetimeFigureOut">
              <a:rPr lang="en-US" smtClean="0"/>
              <a:t>12/24/2021</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82728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F1AC5C-9FE2-462D-85D1-84CEA6624578}" type="datetimeFigureOut">
              <a:rPr lang="en-US" smtClean="0"/>
              <a:t>12/24/2021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29165581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A8F1AC5C-9FE2-462D-85D1-84CEA6624578}" type="datetimeFigureOut">
              <a:rPr lang="en-US" smtClean="0"/>
              <a:t>12/24/2021</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05302625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22097732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400650194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9266531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989330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D7377-E319-44C1-9E1A-17B7D0984D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F85986C-E02D-426F-890A-8280690DED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B0CA0D-7617-40D0-843C-AB98391BE8C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CDBCC9-EF1D-456C-8037-35ACB3754170}"/>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a:extLst>
              <a:ext uri="{FF2B5EF4-FFF2-40B4-BE49-F238E27FC236}">
                <a16:creationId xmlns:a16="http://schemas.microsoft.com/office/drawing/2014/main" id="{371988CE-B091-42D9-A823-A3D221BDF6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730274-0A56-483C-BDFF-549EF051D959}"/>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15182477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8883277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66273706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54D1C96-3EB8-4B60-9996-A2D1A5F7B5E4}" type="slidenum">
              <a:rPr lang="en-US" smtClean="0"/>
              <a:t>‹#›</a:t>
            </a:fld>
            <a:endParaRPr lang="en-US"/>
          </a:p>
        </p:txBody>
      </p:sp>
    </p:spTree>
    <p:extLst>
      <p:ext uri="{BB962C8B-B14F-4D97-AF65-F5344CB8AC3E}">
        <p14:creationId xmlns:p14="http://schemas.microsoft.com/office/powerpoint/2010/main" val="1000676896"/>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6126758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F1AC5C-9FE2-462D-85D1-84CEA6624578}" type="datetimeFigureOut">
              <a:rPr lang="en-US" smtClean="0"/>
              <a:t>12/24/2021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0139923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F1AC5C-9FE2-462D-85D1-84CEA6624578}" type="datetimeFigureOut">
              <a:rPr lang="en-US" smtClean="0"/>
              <a:t>12/24/2021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6988185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1AC5C-9FE2-462D-85D1-84CEA6624578}" type="datetimeFigureOut">
              <a:rPr lang="en-US" smtClean="0"/>
              <a:t>12/24/2021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60052762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00707243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82100868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135890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09B32-B173-49CF-BCAD-EA258F5BD2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74C8E4-18A0-47D1-B391-8874C9238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B408AB-2F75-43D5-BE56-3A1A0E9784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63F8153-E3B8-4991-9CE0-8291BA7154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138278-4BE7-45F7-BCAA-3B86B18035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2EA007A-BB46-4BCC-A2E5-A94C2BD5A215}"/>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8" name="Footer Placeholder 7">
            <a:extLst>
              <a:ext uri="{FF2B5EF4-FFF2-40B4-BE49-F238E27FC236}">
                <a16:creationId xmlns:a16="http://schemas.microsoft.com/office/drawing/2014/main" id="{316F3566-C084-4575-B982-D5A74502F8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79221E-E6EC-44EE-8797-3FF1CF4C439E}"/>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422865564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46904701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35579907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89410566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61835745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8F1AC5C-9FE2-462D-85D1-84CEA6624578}" type="datetimeFigureOut">
              <a:rPr lang="en-US" smtClean="0"/>
              <a:t>12/24/2021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4317013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A8F1AC5C-9FE2-462D-85D1-84CEA6624578}" type="datetimeFigureOut">
              <a:rPr lang="en-US" smtClean="0"/>
              <a:t>12/24/2021</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70327369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A8F1AC5C-9FE2-462D-85D1-84CEA6624578}" type="datetimeFigureOut">
              <a:rPr lang="en-US" smtClean="0"/>
              <a:t>12/24/2021</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42516116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127105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8F1AC5C-9FE2-462D-85D1-84CEA6624578}" type="datetimeFigureOut">
              <a:rPr lang="en-US" smtClean="0"/>
              <a:t>12/24/2021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15341283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8F1AC5C-9FE2-462D-85D1-84CEA6624578}" type="datetimeFigureOut">
              <a:rPr lang="en-US" smtClean="0"/>
              <a:t>12/24/2021</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546134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8A541-83DB-47BE-B1E4-9F94878946B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3BB73E-8AEA-47F2-AAE3-247506B628DD}"/>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4" name="Footer Placeholder 3">
            <a:extLst>
              <a:ext uri="{FF2B5EF4-FFF2-40B4-BE49-F238E27FC236}">
                <a16:creationId xmlns:a16="http://schemas.microsoft.com/office/drawing/2014/main" id="{3F627F67-C570-461D-B1AF-A3E7832648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59A9D36-D303-4898-9409-9CA60BD80ABD}"/>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00924147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F1AC5C-9FE2-462D-85D1-84CEA6624578}" type="datetimeFigureOut">
              <a:rPr lang="en-US" smtClean="0"/>
              <a:t>12/24/2021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9348788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F1AC5C-9FE2-462D-85D1-84CEA6624578}" type="datetimeFigureOut">
              <a:rPr lang="en-US" smtClean="0"/>
              <a:t>12/24/2021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11170630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7763447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5823545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94274981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412050020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F1AC5C-9FE2-462D-85D1-84CEA6624578}" type="datetimeFigureOut">
              <a:rPr lang="en-US" smtClean="0"/>
              <a:t>12/24/2021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32366342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F1AC5C-9FE2-462D-85D1-84CEA6624578}" type="datetimeFigureOut">
              <a:rPr lang="en-US" smtClean="0"/>
              <a:t>12/24/2021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77608386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1AC5C-9FE2-462D-85D1-84CEA6624578}" type="datetimeFigureOut">
              <a:rPr lang="en-US" smtClean="0"/>
              <a:t>12/24/2021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8783837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711503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84112C-4E99-468F-88BB-E14C21180AE4}"/>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3" name="Footer Placeholder 2">
            <a:extLst>
              <a:ext uri="{FF2B5EF4-FFF2-40B4-BE49-F238E27FC236}">
                <a16:creationId xmlns:a16="http://schemas.microsoft.com/office/drawing/2014/main" id="{E2BA5612-CE3D-4B51-9663-9A8A66F896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8481665-BB10-433D-8449-8192051D2ABD}"/>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79803407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184727599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98093510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98167090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63254377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9524520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27261335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3326772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F1AC5C-9FE2-462D-85D1-84CEA6624578}" type="datetimeFigureOut">
              <a:rPr lang="en-US" smtClean="0"/>
              <a:t>12/24/2021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482563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068D9-B32E-4DE8-AFA6-7D38E495A7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35C16CE-0E21-4281-B0B4-4A1971B57F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F019623-A44A-43CE-AAA6-F6C7F62681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02B8AD-0E2A-499B-9F00-A8CBB9512831}"/>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a:extLst>
              <a:ext uri="{FF2B5EF4-FFF2-40B4-BE49-F238E27FC236}">
                <a16:creationId xmlns:a16="http://schemas.microsoft.com/office/drawing/2014/main" id="{C496B254-31D4-423C-A8BC-5FC5596497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40FD9C-A143-412D-9FA9-9D6DE86B4D96}"/>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3011362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26312-41F4-4683-8C3C-13E8D235BE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7AB64-DFD6-41C2-90AB-853E5C369E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89A378-1E4F-48FE-AF1F-5527D5482C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0613CA-449A-4318-AA80-9E894E637FBF}"/>
              </a:ext>
            </a:extLst>
          </p:cNvPr>
          <p:cNvSpPr>
            <a:spLocks noGrp="1"/>
          </p:cNvSpPr>
          <p:nvPr>
            <p:ph type="dt" sz="half" idx="10"/>
          </p:nvPr>
        </p:nvSpPr>
        <p:spPr/>
        <p:txBody>
          <a:bodyPr/>
          <a:lstStyle/>
          <a:p>
            <a:fld id="{A8F1AC5C-9FE2-462D-85D1-84CEA6624578}" type="datetimeFigureOut">
              <a:rPr lang="en-US" smtClean="0"/>
              <a:t>12/24/2021</a:t>
            </a:fld>
            <a:endParaRPr lang="en-US"/>
          </a:p>
        </p:txBody>
      </p:sp>
      <p:sp>
        <p:nvSpPr>
          <p:cNvPr id="6" name="Footer Placeholder 5">
            <a:extLst>
              <a:ext uri="{FF2B5EF4-FFF2-40B4-BE49-F238E27FC236}">
                <a16:creationId xmlns:a16="http://schemas.microsoft.com/office/drawing/2014/main" id="{D2A2A511-BEF1-4A57-B6DC-4253ACE8FE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32017-47EB-497C-9663-517920107A05}"/>
              </a:ext>
            </a:extLst>
          </p:cNvPr>
          <p:cNvSpPr>
            <a:spLocks noGrp="1"/>
          </p:cNvSpPr>
          <p:nvPr>
            <p:ph type="sldNum" sz="quarter" idx="12"/>
          </p:nvPr>
        </p:nvSpPr>
        <p:spPr/>
        <p:txBody>
          <a:bodyPr/>
          <a:lstStyle/>
          <a:p>
            <a:fld id="{954D1C96-3EB8-4B60-9996-A2D1A5F7B5E4}" type="slidenum">
              <a:rPr lang="en-US" smtClean="0"/>
              <a:t>‹#›</a:t>
            </a:fld>
            <a:endParaRPr lang="en-US"/>
          </a:p>
        </p:txBody>
      </p:sp>
    </p:spTree>
    <p:extLst>
      <p:ext uri="{BB962C8B-B14F-4D97-AF65-F5344CB8AC3E}">
        <p14:creationId xmlns:p14="http://schemas.microsoft.com/office/powerpoint/2010/main" val="259724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4.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5.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slideLayout" Target="../slideLayouts/slideLayout74.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slideLayout" Target="../slideLayouts/slideLayout73.xml"/><Relationship Id="rId17" Type="http://schemas.openxmlformats.org/officeDocument/2006/relationships/theme" Target="../theme/theme6.xml"/><Relationship Id="rId2" Type="http://schemas.openxmlformats.org/officeDocument/2006/relationships/slideLayout" Target="../slideLayouts/slideLayout63.xml"/><Relationship Id="rId16" Type="http://schemas.openxmlformats.org/officeDocument/2006/relationships/slideLayout" Target="../slideLayouts/slideLayout77.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5" Type="http://schemas.openxmlformats.org/officeDocument/2006/relationships/slideLayout" Target="../slideLayouts/slideLayout76.xml"/><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 Id="rId14"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EAF2A2-70F6-4295-9FCE-3DD898FDD6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517B73D-74BE-490C-9295-7FBAB598C1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F60A2B-394C-4FED-8A99-AF81B20C60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F1AC5C-9FE2-462D-85D1-84CEA6624578}" type="datetimeFigureOut">
              <a:rPr lang="en-US" smtClean="0"/>
              <a:t>12/24/2021</a:t>
            </a:fld>
            <a:endParaRPr lang="en-US"/>
          </a:p>
        </p:txBody>
      </p:sp>
      <p:sp>
        <p:nvSpPr>
          <p:cNvPr id="5" name="Footer Placeholder 4">
            <a:extLst>
              <a:ext uri="{FF2B5EF4-FFF2-40B4-BE49-F238E27FC236}">
                <a16:creationId xmlns:a16="http://schemas.microsoft.com/office/drawing/2014/main" id="{63FB36BB-53C8-4BBE-AB5B-2040C066C8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4841D74-23AC-4B82-80E4-4F1C181B61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4D1C96-3EB8-4B60-9996-A2D1A5F7B5E4}" type="slidenum">
              <a:rPr lang="en-US" smtClean="0"/>
              <a:t>‹#›</a:t>
            </a:fld>
            <a:endParaRPr lang="en-US"/>
          </a:p>
        </p:txBody>
      </p:sp>
    </p:spTree>
    <p:extLst>
      <p:ext uri="{BB962C8B-B14F-4D97-AF65-F5344CB8AC3E}">
        <p14:creationId xmlns:p14="http://schemas.microsoft.com/office/powerpoint/2010/main" val="656604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8F1AC5C-9FE2-462D-85D1-84CEA6624578}" type="datetimeFigureOut">
              <a:rPr lang="en-US" smtClean="0"/>
              <a:t>12/24/2021</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54D1C96-3EB8-4B60-9996-A2D1A5F7B5E4}" type="slidenum">
              <a:rPr lang="en-US" smtClean="0"/>
              <a:t>‹#›</a:t>
            </a:fld>
            <a:endParaRPr lang="en-US"/>
          </a:p>
        </p:txBody>
      </p:sp>
    </p:spTree>
    <p:extLst>
      <p:ext uri="{BB962C8B-B14F-4D97-AF65-F5344CB8AC3E}">
        <p14:creationId xmlns:p14="http://schemas.microsoft.com/office/powerpoint/2010/main" val="376457288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A8F1AC5C-9FE2-462D-85D1-84CEA6624578}" type="datetimeFigureOut">
              <a:rPr lang="en-US" smtClean="0"/>
              <a:t>12/24/2021</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954D1C96-3EB8-4B60-9996-A2D1A5F7B5E4}" type="slidenum">
              <a:rPr lang="en-US" smtClean="0"/>
              <a:t>‹#›</a:t>
            </a:fld>
            <a:endParaRPr lang="en-US"/>
          </a:p>
        </p:txBody>
      </p:sp>
    </p:spTree>
    <p:extLst>
      <p:ext uri="{BB962C8B-B14F-4D97-AF65-F5344CB8AC3E}">
        <p14:creationId xmlns:p14="http://schemas.microsoft.com/office/powerpoint/2010/main" val="388700047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A8F1AC5C-9FE2-462D-85D1-84CEA6624578}" type="datetimeFigureOut">
              <a:rPr lang="en-US" smtClean="0"/>
              <a:t>12/24/2021</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954D1C96-3EB8-4B60-9996-A2D1A5F7B5E4}" type="slidenum">
              <a:rPr lang="en-US" smtClean="0"/>
              <a:t>‹#›</a:t>
            </a:fld>
            <a:endParaRPr lang="en-US"/>
          </a:p>
        </p:txBody>
      </p:sp>
    </p:spTree>
    <p:extLst>
      <p:ext uri="{BB962C8B-B14F-4D97-AF65-F5344CB8AC3E}">
        <p14:creationId xmlns:p14="http://schemas.microsoft.com/office/powerpoint/2010/main" val="2519304805"/>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A8F1AC5C-9FE2-462D-85D1-84CEA6624578}" type="datetimeFigureOut">
              <a:rPr lang="en-US" smtClean="0"/>
              <a:t>12/24/2021</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954D1C96-3EB8-4B60-9996-A2D1A5F7B5E4}" type="slidenum">
              <a:rPr lang="en-US" smtClean="0"/>
              <a:t>‹#›</a:t>
            </a:fld>
            <a:endParaRPr lang="en-US"/>
          </a:p>
        </p:txBody>
      </p:sp>
    </p:spTree>
    <p:extLst>
      <p:ext uri="{BB962C8B-B14F-4D97-AF65-F5344CB8AC3E}">
        <p14:creationId xmlns:p14="http://schemas.microsoft.com/office/powerpoint/2010/main" val="2490276373"/>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8F1AC5C-9FE2-462D-85D1-84CEA6624578}" type="datetimeFigureOut">
              <a:rPr lang="en-US" smtClean="0"/>
              <a:t>12/24/2021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54D1C96-3EB8-4B60-9996-A2D1A5F7B5E4}" type="slidenum">
              <a:rPr lang="en-US" smtClean="0"/>
              <a:t>‹#›</a:t>
            </a:fld>
            <a:endParaRPr lang="en-US"/>
          </a:p>
        </p:txBody>
      </p:sp>
    </p:spTree>
    <p:extLst>
      <p:ext uri="{BB962C8B-B14F-4D97-AF65-F5344CB8AC3E}">
        <p14:creationId xmlns:p14="http://schemas.microsoft.com/office/powerpoint/2010/main" val="750931430"/>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8" Type="http://schemas.openxmlformats.org/officeDocument/2006/relationships/customXml" Target="../ink/ink1.xml"/><Relationship Id="rId13" Type="http://schemas.openxmlformats.org/officeDocument/2006/relationships/customXml" Target="../ink/ink5.xml"/><Relationship Id="rId3" Type="http://schemas.openxmlformats.org/officeDocument/2006/relationships/diagramLayout" Target="../diagrams/layout1.xml"/><Relationship Id="rId7" Type="http://schemas.openxmlformats.org/officeDocument/2006/relationships/image" Target="../media/image12.png"/><Relationship Id="rId12" Type="http://schemas.openxmlformats.org/officeDocument/2006/relationships/customXml" Target="../ink/ink4.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11" Type="http://schemas.openxmlformats.org/officeDocument/2006/relationships/customXml" Target="../ink/ink3.xml"/><Relationship Id="rId5" Type="http://schemas.openxmlformats.org/officeDocument/2006/relationships/diagramColors" Target="../diagrams/colors1.xml"/><Relationship Id="rId10" Type="http://schemas.openxmlformats.org/officeDocument/2006/relationships/customXml" Target="../ink/ink2.xml"/><Relationship Id="rId4" Type="http://schemas.openxmlformats.org/officeDocument/2006/relationships/diagramQuickStyle" Target="../diagrams/quickStyle1.xml"/><Relationship Id="rId9" Type="http://schemas.openxmlformats.org/officeDocument/2006/relationships/image" Target="../media/image18.png"/><Relationship Id="rId14" Type="http://schemas.openxmlformats.org/officeDocument/2006/relationships/customXml" Target="../ink/ink6.xml"/></Relationships>
</file>

<file path=ppt/slides/_rels/slide16.xml.rels><?xml version="1.0" encoding="UTF-8" standalone="yes"?>
<Relationships xmlns="http://schemas.openxmlformats.org/package/2006/relationships"><Relationship Id="rId2" Type="http://schemas.openxmlformats.org/officeDocument/2006/relationships/hyperlink" Target="Succesful%20Ph.D%20Proposal" TargetMode="External"/><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hyperlink" Target="file:///C:\Users\ASUS\OneDrive\Desktop\CV%20pdf.pdf" TargetMode="Externa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019300" y="6577583"/>
            <a:ext cx="10172700" cy="280670"/>
          </a:xfrm>
          <a:custGeom>
            <a:avLst/>
            <a:gdLst/>
            <a:ahLst/>
            <a:cxnLst/>
            <a:rect l="l" t="t" r="r" b="b"/>
            <a:pathLst>
              <a:path w="10172700" h="280670">
                <a:moveTo>
                  <a:pt x="0" y="280416"/>
                </a:moveTo>
                <a:lnTo>
                  <a:pt x="10172700" y="280416"/>
                </a:lnTo>
                <a:lnTo>
                  <a:pt x="10172700" y="0"/>
                </a:lnTo>
                <a:lnTo>
                  <a:pt x="0" y="0"/>
                </a:lnTo>
                <a:lnTo>
                  <a:pt x="0" y="280416"/>
                </a:lnTo>
                <a:close/>
              </a:path>
            </a:pathLst>
          </a:custGeom>
          <a:solidFill>
            <a:srgbClr val="63CED7"/>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object 3"/>
          <p:cNvSpPr/>
          <p:nvPr/>
        </p:nvSpPr>
        <p:spPr>
          <a:xfrm>
            <a:off x="8843771" y="6062470"/>
            <a:ext cx="1010412" cy="704088"/>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4" name="object 4"/>
          <p:cNvSpPr/>
          <p:nvPr/>
        </p:nvSpPr>
        <p:spPr>
          <a:xfrm>
            <a:off x="9915143" y="4992623"/>
            <a:ext cx="728472" cy="1647444"/>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p:nvPr/>
        </p:nvSpPr>
        <p:spPr>
          <a:xfrm>
            <a:off x="11390376" y="5298947"/>
            <a:ext cx="801624" cy="1371600"/>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6" name="object 6"/>
          <p:cNvSpPr/>
          <p:nvPr/>
        </p:nvSpPr>
        <p:spPr>
          <a:xfrm>
            <a:off x="10782300" y="4971288"/>
            <a:ext cx="547116" cy="1668780"/>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object 7"/>
          <p:cNvSpPr txBox="1"/>
          <p:nvPr/>
        </p:nvSpPr>
        <p:spPr>
          <a:xfrm>
            <a:off x="5258815" y="2663774"/>
            <a:ext cx="6033135" cy="4091505"/>
          </a:xfrm>
          <a:prstGeom prst="rect">
            <a:avLst/>
          </a:prstGeom>
        </p:spPr>
        <p:txBody>
          <a:bodyPr vert="horz" wrap="square" lIns="0" tIns="13335" rIns="0" bIns="0" rtlCol="0">
            <a:spAutoFit/>
          </a:bodyPr>
          <a:lstStyle/>
          <a:p>
            <a:pPr marL="58419" marR="0" lvl="0" indent="0" defTabSz="914400" rtl="0" eaLnBrk="1" fontAlgn="auto" latinLnBrk="0" hangingPunct="1">
              <a:lnSpc>
                <a:spcPct val="100000"/>
              </a:lnSpc>
              <a:spcBef>
                <a:spcPts val="105"/>
              </a:spcBef>
              <a:spcAft>
                <a:spcPts val="0"/>
              </a:spcAft>
              <a:buClrTx/>
              <a:buSzTx/>
              <a:buFontTx/>
              <a:buNone/>
              <a:tabLst/>
              <a:defRPr/>
            </a:pPr>
            <a:r>
              <a:rPr lang="en-US" sz="3200" b="1" dirty="0">
                <a:solidFill>
                  <a:prstClr val="black"/>
                </a:solidFill>
                <a:latin typeface="Century Gothic"/>
                <a:cs typeface="Century Gothic"/>
              </a:rPr>
              <a:t>A</a:t>
            </a:r>
            <a:r>
              <a:rPr kumimoji="0" lang="en-US" sz="3200" b="1" i="0" u="none" strike="noStrike" kern="1200" cap="none" spc="0" normalizeH="0" baseline="0" noProof="0" dirty="0">
                <a:ln>
                  <a:noFill/>
                </a:ln>
                <a:solidFill>
                  <a:prstClr val="black"/>
                </a:solidFill>
                <a:effectLst/>
                <a:uLnTx/>
                <a:uFillTx/>
                <a:latin typeface="Century Gothic"/>
                <a:ea typeface="+mn-ea"/>
                <a:cs typeface="Century Gothic"/>
              </a:rPr>
              <a:t> </a:t>
            </a:r>
            <a:r>
              <a:rPr kumimoji="0" lang="en-US" sz="3200" b="1" i="0" u="none" strike="noStrike" kern="1200" cap="none" spc="0" normalizeH="0" baseline="0" noProof="0" dirty="0" err="1">
                <a:ln>
                  <a:noFill/>
                </a:ln>
                <a:solidFill>
                  <a:prstClr val="black"/>
                </a:solidFill>
                <a:effectLst/>
                <a:uLnTx/>
                <a:uFillTx/>
                <a:latin typeface="Century Gothic"/>
                <a:ea typeface="+mn-ea"/>
                <a:cs typeface="Century Gothic"/>
              </a:rPr>
              <a:t>Ph.D</a:t>
            </a:r>
            <a:r>
              <a:rPr kumimoji="0" lang="en-US" sz="3200" b="1" i="0" u="none" strike="noStrike" kern="1200" cap="none" spc="0" normalizeH="0" baseline="0" noProof="0" dirty="0">
                <a:ln>
                  <a:noFill/>
                </a:ln>
                <a:solidFill>
                  <a:prstClr val="black"/>
                </a:solidFill>
                <a:effectLst/>
                <a:uLnTx/>
                <a:uFillTx/>
                <a:latin typeface="Century Gothic"/>
                <a:ea typeface="+mn-ea"/>
                <a:cs typeface="Century Gothic"/>
              </a:rPr>
              <a:t> </a:t>
            </a:r>
            <a:r>
              <a:rPr lang="en-US" sz="3200" b="1" dirty="0">
                <a:solidFill>
                  <a:prstClr val="black"/>
                </a:solidFill>
                <a:latin typeface="Century Gothic"/>
                <a:cs typeface="Century Gothic"/>
              </a:rPr>
              <a:t>Research Proposal:</a:t>
            </a:r>
          </a:p>
          <a:p>
            <a:pPr marL="58419" marR="0" lvl="0" indent="0" defTabSz="914400" rtl="0" eaLnBrk="1" fontAlgn="auto" latinLnBrk="0" hangingPunct="1">
              <a:lnSpc>
                <a:spcPct val="100000"/>
              </a:lnSpc>
              <a:spcBef>
                <a:spcPts val="105"/>
              </a:spcBef>
              <a:spcAft>
                <a:spcPts val="0"/>
              </a:spcAft>
              <a:buClrTx/>
              <a:buSzTx/>
              <a:buFontTx/>
              <a:buNone/>
              <a:tabLst/>
              <a:defRPr/>
            </a:pPr>
            <a:r>
              <a:rPr lang="en-US" sz="3200" b="1" dirty="0">
                <a:solidFill>
                  <a:prstClr val="black"/>
                </a:solidFill>
                <a:latin typeface="Century Gothic"/>
                <a:cs typeface="Century Gothic"/>
              </a:rPr>
              <a:t>How It Works</a:t>
            </a:r>
          </a:p>
          <a:p>
            <a:pPr marL="58419" marR="0" lvl="0" indent="0" algn="ctr" defTabSz="914400" rtl="0" eaLnBrk="1" fontAlgn="auto" latinLnBrk="0" hangingPunct="1">
              <a:lnSpc>
                <a:spcPct val="100000"/>
              </a:lnSpc>
              <a:spcBef>
                <a:spcPts val="105"/>
              </a:spcBef>
              <a:spcAft>
                <a:spcPts val="0"/>
              </a:spcAft>
              <a:buClrTx/>
              <a:buSzTx/>
              <a:buFontTx/>
              <a:buNone/>
              <a:tabLst/>
              <a:defRPr/>
            </a:pPr>
            <a:endParaRPr lang="en-US" sz="3200" dirty="0">
              <a:solidFill>
                <a:prstClr val="black"/>
              </a:solidFill>
              <a:latin typeface="Century Gothic"/>
              <a:cs typeface="Century Gothic"/>
            </a:endParaRPr>
          </a:p>
          <a:p>
            <a:pPr marL="58419" marR="0" lvl="0" indent="0" algn="ctr" defTabSz="914400" rtl="0" eaLnBrk="1" fontAlgn="auto" latinLnBrk="0" hangingPunct="1">
              <a:lnSpc>
                <a:spcPct val="100000"/>
              </a:lnSpc>
              <a:spcBef>
                <a:spcPts val="105"/>
              </a:spcBef>
              <a:spcAft>
                <a:spcPts val="0"/>
              </a:spcAft>
              <a:buClrTx/>
              <a:buSzTx/>
              <a:buFontTx/>
              <a:buNone/>
              <a:tabLst/>
              <a:defRPr/>
            </a:pPr>
            <a:r>
              <a:rPr kumimoji="0" lang="en-US" sz="2400" b="1" i="0" u="none" strike="noStrike" kern="1200" cap="none" spc="0" normalizeH="0" baseline="0" noProof="0" dirty="0" err="1">
                <a:ln>
                  <a:noFill/>
                </a:ln>
                <a:solidFill>
                  <a:prstClr val="black"/>
                </a:solidFill>
                <a:effectLst/>
                <a:uLnTx/>
                <a:uFillTx/>
                <a:latin typeface="Century Gothic"/>
                <a:ea typeface="+mn-ea"/>
                <a:cs typeface="Century Gothic"/>
              </a:rPr>
              <a:t>Riswanto</a:t>
            </a:r>
            <a:r>
              <a:rPr kumimoji="0" lang="en-US" sz="2400" b="1" i="0" u="none" strike="noStrike" kern="1200" cap="none" spc="0" normalizeH="0" baseline="0" noProof="0" dirty="0">
                <a:ln>
                  <a:noFill/>
                </a:ln>
                <a:solidFill>
                  <a:prstClr val="black"/>
                </a:solidFill>
                <a:effectLst/>
                <a:uLnTx/>
                <a:uFillTx/>
                <a:latin typeface="Century Gothic"/>
                <a:ea typeface="+mn-ea"/>
                <a:cs typeface="Century Gothic"/>
              </a:rPr>
              <a:t>, </a:t>
            </a:r>
            <a:r>
              <a:rPr kumimoji="0" lang="en-US" sz="2400" b="1" i="0" u="none" strike="noStrike" kern="1200" cap="none" spc="0" normalizeH="0" baseline="0" noProof="0" dirty="0" err="1">
                <a:ln>
                  <a:noFill/>
                </a:ln>
                <a:solidFill>
                  <a:prstClr val="black"/>
                </a:solidFill>
                <a:effectLst/>
                <a:uLnTx/>
                <a:uFillTx/>
                <a:latin typeface="Century Gothic"/>
                <a:ea typeface="+mn-ea"/>
                <a:cs typeface="Century Gothic"/>
              </a:rPr>
              <a:t>Ph.D</a:t>
            </a:r>
            <a:endParaRPr kumimoji="0" lang="en-US" sz="2400" b="1" i="0" u="none" strike="noStrike" kern="1200" cap="none" spc="0" normalizeH="0" baseline="0" noProof="0" dirty="0">
              <a:ln>
                <a:noFill/>
              </a:ln>
              <a:solidFill>
                <a:prstClr val="black"/>
              </a:solidFill>
              <a:effectLst/>
              <a:uLnTx/>
              <a:uFillTx/>
              <a:latin typeface="Century Gothic"/>
              <a:ea typeface="+mn-ea"/>
              <a:cs typeface="Century Gothic"/>
            </a:endParaRPr>
          </a:p>
          <a:p>
            <a:pPr marL="58419" marR="0" lvl="0" indent="0" algn="ctr" defTabSz="914400" rtl="0" eaLnBrk="1" fontAlgn="auto" latinLnBrk="0" hangingPunct="1">
              <a:lnSpc>
                <a:spcPct val="100000"/>
              </a:lnSpc>
              <a:spcBef>
                <a:spcPts val="105"/>
              </a:spcBef>
              <a:spcAft>
                <a:spcPts val="0"/>
              </a:spcAft>
              <a:buClrTx/>
              <a:buSzTx/>
              <a:buFontTx/>
              <a:buNone/>
              <a:tabLst/>
              <a:defRPr/>
            </a:pPr>
            <a:endParaRPr lang="en-US" sz="4400" dirty="0">
              <a:solidFill>
                <a:prstClr val="black"/>
              </a:solidFill>
              <a:latin typeface="Century Gothic"/>
              <a:cs typeface="Century Gothic"/>
            </a:endParaRPr>
          </a:p>
          <a:p>
            <a:pPr marL="58419">
              <a:spcBef>
                <a:spcPts val="105"/>
              </a:spcBef>
              <a:defRPr/>
            </a:pPr>
            <a:r>
              <a:rPr lang="en-US" sz="2000" dirty="0"/>
              <a:t>Presented on Postgraduate Upgrading candidatures for Overseas Program hosted by UIN FAS Bengkulu, 25</a:t>
            </a:r>
            <a:r>
              <a:rPr lang="en-US" sz="2000" baseline="30000" dirty="0"/>
              <a:t>th</a:t>
            </a:r>
            <a:r>
              <a:rPr lang="en-US" sz="2000" dirty="0"/>
              <a:t> Nov – 21</a:t>
            </a:r>
            <a:r>
              <a:rPr lang="en-US" sz="2000" baseline="30000" dirty="0"/>
              <a:t>st</a:t>
            </a:r>
            <a:r>
              <a:rPr lang="en-US" sz="2000" dirty="0"/>
              <a:t> Des 2021</a:t>
            </a:r>
          </a:p>
          <a:p>
            <a:pPr marL="58419" marR="0" lvl="0" indent="0" algn="ctr" defTabSz="914400" rtl="0" eaLnBrk="1" fontAlgn="auto" latinLnBrk="0" hangingPunct="1">
              <a:lnSpc>
                <a:spcPct val="100000"/>
              </a:lnSpc>
              <a:spcBef>
                <a:spcPts val="105"/>
              </a:spcBef>
              <a:spcAft>
                <a:spcPts val="0"/>
              </a:spcAft>
              <a:buClrTx/>
              <a:buSzTx/>
              <a:buFontTx/>
              <a:buNone/>
              <a:tabLst/>
              <a:defRPr/>
            </a:pPr>
            <a:endParaRPr kumimoji="0" sz="3600" b="0" i="0" u="none" strike="noStrike" kern="1200" cap="none" spc="0" normalizeH="0" baseline="0" noProof="0" dirty="0">
              <a:ln>
                <a:noFill/>
              </a:ln>
              <a:solidFill>
                <a:prstClr val="black"/>
              </a:solidFill>
              <a:effectLst/>
              <a:uLnTx/>
              <a:uFillTx/>
              <a:latin typeface="Century Gothic"/>
              <a:ea typeface="+mn-ea"/>
              <a:cs typeface="Century Gothic"/>
            </a:endParaRPr>
          </a:p>
        </p:txBody>
      </p:sp>
      <p:sp>
        <p:nvSpPr>
          <p:cNvPr id="8" name="object 8"/>
          <p:cNvSpPr/>
          <p:nvPr/>
        </p:nvSpPr>
        <p:spPr>
          <a:xfrm>
            <a:off x="3991355" y="2241804"/>
            <a:ext cx="1181100" cy="2371725"/>
          </a:xfrm>
          <a:custGeom>
            <a:avLst/>
            <a:gdLst/>
            <a:ahLst/>
            <a:cxnLst/>
            <a:rect l="l" t="t" r="r" b="b"/>
            <a:pathLst>
              <a:path w="1181100" h="2371725">
                <a:moveTo>
                  <a:pt x="0" y="0"/>
                </a:moveTo>
                <a:lnTo>
                  <a:pt x="0" y="2371344"/>
                </a:lnTo>
                <a:lnTo>
                  <a:pt x="48682" y="2370354"/>
                </a:lnTo>
                <a:lnTo>
                  <a:pt x="96864" y="2367413"/>
                </a:lnTo>
                <a:lnTo>
                  <a:pt x="144507" y="2362557"/>
                </a:lnTo>
                <a:lnTo>
                  <a:pt x="191572" y="2355825"/>
                </a:lnTo>
                <a:lnTo>
                  <a:pt x="238023" y="2347254"/>
                </a:lnTo>
                <a:lnTo>
                  <a:pt x="283821" y="2336884"/>
                </a:lnTo>
                <a:lnTo>
                  <a:pt x="328928" y="2324752"/>
                </a:lnTo>
                <a:lnTo>
                  <a:pt x="373306" y="2310896"/>
                </a:lnTo>
                <a:lnTo>
                  <a:pt x="416917" y="2295354"/>
                </a:lnTo>
                <a:lnTo>
                  <a:pt x="459724" y="2278165"/>
                </a:lnTo>
                <a:lnTo>
                  <a:pt x="501687" y="2259367"/>
                </a:lnTo>
                <a:lnTo>
                  <a:pt x="542769" y="2238998"/>
                </a:lnTo>
                <a:lnTo>
                  <a:pt x="582932" y="2217096"/>
                </a:lnTo>
                <a:lnTo>
                  <a:pt x="622139" y="2193699"/>
                </a:lnTo>
                <a:lnTo>
                  <a:pt x="660350" y="2168845"/>
                </a:lnTo>
                <a:lnTo>
                  <a:pt x="697528" y="2142573"/>
                </a:lnTo>
                <a:lnTo>
                  <a:pt x="733636" y="2114920"/>
                </a:lnTo>
                <a:lnTo>
                  <a:pt x="768634" y="2085926"/>
                </a:lnTo>
                <a:lnTo>
                  <a:pt x="802485" y="2055627"/>
                </a:lnTo>
                <a:lnTo>
                  <a:pt x="835152" y="2024062"/>
                </a:lnTo>
                <a:lnTo>
                  <a:pt x="866595" y="1991269"/>
                </a:lnTo>
                <a:lnTo>
                  <a:pt x="896777" y="1957287"/>
                </a:lnTo>
                <a:lnTo>
                  <a:pt x="925660" y="1922154"/>
                </a:lnTo>
                <a:lnTo>
                  <a:pt x="953207" y="1885907"/>
                </a:lnTo>
                <a:lnTo>
                  <a:pt x="979378" y="1848585"/>
                </a:lnTo>
                <a:lnTo>
                  <a:pt x="1004136" y="1810226"/>
                </a:lnTo>
                <a:lnTo>
                  <a:pt x="1027443" y="1770868"/>
                </a:lnTo>
                <a:lnTo>
                  <a:pt x="1049261" y="1730549"/>
                </a:lnTo>
                <a:lnTo>
                  <a:pt x="1069552" y="1689307"/>
                </a:lnTo>
                <a:lnTo>
                  <a:pt x="1088278" y="1647182"/>
                </a:lnTo>
                <a:lnTo>
                  <a:pt x="1105401" y="1604209"/>
                </a:lnTo>
                <a:lnTo>
                  <a:pt x="1120883" y="1560429"/>
                </a:lnTo>
                <a:lnTo>
                  <a:pt x="1134686" y="1515879"/>
                </a:lnTo>
                <a:lnTo>
                  <a:pt x="1146772" y="1470597"/>
                </a:lnTo>
                <a:lnTo>
                  <a:pt x="1157102" y="1424621"/>
                </a:lnTo>
                <a:lnTo>
                  <a:pt x="1165640" y="1377990"/>
                </a:lnTo>
                <a:lnTo>
                  <a:pt x="1172347" y="1330741"/>
                </a:lnTo>
                <a:lnTo>
                  <a:pt x="1177184" y="1282913"/>
                </a:lnTo>
                <a:lnTo>
                  <a:pt x="1180114" y="1234544"/>
                </a:lnTo>
                <a:lnTo>
                  <a:pt x="1181100" y="1185672"/>
                </a:lnTo>
                <a:lnTo>
                  <a:pt x="1180114" y="1136799"/>
                </a:lnTo>
                <a:lnTo>
                  <a:pt x="1177184" y="1088430"/>
                </a:lnTo>
                <a:lnTo>
                  <a:pt x="1172347" y="1040602"/>
                </a:lnTo>
                <a:lnTo>
                  <a:pt x="1165640" y="993353"/>
                </a:lnTo>
                <a:lnTo>
                  <a:pt x="1157102" y="946722"/>
                </a:lnTo>
                <a:lnTo>
                  <a:pt x="1146772" y="900746"/>
                </a:lnTo>
                <a:lnTo>
                  <a:pt x="1134686" y="855464"/>
                </a:lnTo>
                <a:lnTo>
                  <a:pt x="1120883" y="810914"/>
                </a:lnTo>
                <a:lnTo>
                  <a:pt x="1105401" y="767134"/>
                </a:lnTo>
                <a:lnTo>
                  <a:pt x="1088278" y="724161"/>
                </a:lnTo>
                <a:lnTo>
                  <a:pt x="1069552" y="682036"/>
                </a:lnTo>
                <a:lnTo>
                  <a:pt x="1049261" y="640794"/>
                </a:lnTo>
                <a:lnTo>
                  <a:pt x="1027443" y="600475"/>
                </a:lnTo>
                <a:lnTo>
                  <a:pt x="1004136" y="561117"/>
                </a:lnTo>
                <a:lnTo>
                  <a:pt x="979378" y="522758"/>
                </a:lnTo>
                <a:lnTo>
                  <a:pt x="953207" y="485436"/>
                </a:lnTo>
                <a:lnTo>
                  <a:pt x="925660" y="449189"/>
                </a:lnTo>
                <a:lnTo>
                  <a:pt x="896777" y="414056"/>
                </a:lnTo>
                <a:lnTo>
                  <a:pt x="866595" y="380074"/>
                </a:lnTo>
                <a:lnTo>
                  <a:pt x="835151" y="347281"/>
                </a:lnTo>
                <a:lnTo>
                  <a:pt x="802485" y="315716"/>
                </a:lnTo>
                <a:lnTo>
                  <a:pt x="768634" y="285417"/>
                </a:lnTo>
                <a:lnTo>
                  <a:pt x="733636" y="256423"/>
                </a:lnTo>
                <a:lnTo>
                  <a:pt x="697528" y="228770"/>
                </a:lnTo>
                <a:lnTo>
                  <a:pt x="660350" y="202498"/>
                </a:lnTo>
                <a:lnTo>
                  <a:pt x="622139" y="177644"/>
                </a:lnTo>
                <a:lnTo>
                  <a:pt x="582932" y="154247"/>
                </a:lnTo>
                <a:lnTo>
                  <a:pt x="542769" y="132345"/>
                </a:lnTo>
                <a:lnTo>
                  <a:pt x="501687" y="111976"/>
                </a:lnTo>
                <a:lnTo>
                  <a:pt x="459724" y="93178"/>
                </a:lnTo>
                <a:lnTo>
                  <a:pt x="416917" y="75989"/>
                </a:lnTo>
                <a:lnTo>
                  <a:pt x="373306" y="60447"/>
                </a:lnTo>
                <a:lnTo>
                  <a:pt x="328928" y="46591"/>
                </a:lnTo>
                <a:lnTo>
                  <a:pt x="283821" y="34459"/>
                </a:lnTo>
                <a:lnTo>
                  <a:pt x="238023" y="24089"/>
                </a:lnTo>
                <a:lnTo>
                  <a:pt x="191572" y="15518"/>
                </a:lnTo>
                <a:lnTo>
                  <a:pt x="144507" y="8786"/>
                </a:lnTo>
                <a:lnTo>
                  <a:pt x="96864" y="3930"/>
                </a:lnTo>
                <a:lnTo>
                  <a:pt x="48682" y="989"/>
                </a:lnTo>
                <a:lnTo>
                  <a:pt x="0" y="0"/>
                </a:lnTo>
                <a:close/>
              </a:path>
            </a:pathLst>
          </a:custGeom>
          <a:solidFill>
            <a:srgbClr val="63CED7"/>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object 9"/>
          <p:cNvSpPr/>
          <p:nvPr/>
        </p:nvSpPr>
        <p:spPr>
          <a:xfrm>
            <a:off x="2951988" y="2395728"/>
            <a:ext cx="2066543" cy="2066543"/>
          </a:xfrm>
          <a:prstGeom prst="rect">
            <a:avLst/>
          </a:prstGeom>
          <a:blipFill>
            <a:blip r:embed="rId6"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object 10"/>
          <p:cNvSpPr/>
          <p:nvPr/>
        </p:nvSpPr>
        <p:spPr>
          <a:xfrm>
            <a:off x="1638300" y="0"/>
            <a:ext cx="2346960" cy="6858000"/>
          </a:xfrm>
          <a:custGeom>
            <a:avLst/>
            <a:gdLst/>
            <a:ahLst/>
            <a:cxnLst/>
            <a:rect l="l" t="t" r="r" b="b"/>
            <a:pathLst>
              <a:path w="2346960" h="6858000">
                <a:moveTo>
                  <a:pt x="2346960" y="0"/>
                </a:moveTo>
                <a:lnTo>
                  <a:pt x="0" y="0"/>
                </a:lnTo>
                <a:lnTo>
                  <a:pt x="0" y="6857999"/>
                </a:lnTo>
                <a:lnTo>
                  <a:pt x="2346960" y="6857999"/>
                </a:lnTo>
                <a:lnTo>
                  <a:pt x="2346960" y="4616323"/>
                </a:lnTo>
                <a:lnTo>
                  <a:pt x="2299218" y="4615380"/>
                </a:lnTo>
                <a:lnTo>
                  <a:pt x="2251955" y="4612575"/>
                </a:lnTo>
                <a:lnTo>
                  <a:pt x="2205206" y="4607943"/>
                </a:lnTo>
                <a:lnTo>
                  <a:pt x="2159006" y="4601521"/>
                </a:lnTo>
                <a:lnTo>
                  <a:pt x="2113390" y="4593343"/>
                </a:lnTo>
                <a:lnTo>
                  <a:pt x="2068395" y="4583444"/>
                </a:lnTo>
                <a:lnTo>
                  <a:pt x="2024056" y="4571861"/>
                </a:lnTo>
                <a:lnTo>
                  <a:pt x="1980407" y="4558629"/>
                </a:lnTo>
                <a:lnTo>
                  <a:pt x="1937486" y="4543784"/>
                </a:lnTo>
                <a:lnTo>
                  <a:pt x="1895326" y="4527360"/>
                </a:lnTo>
                <a:lnTo>
                  <a:pt x="1853964" y="4509393"/>
                </a:lnTo>
                <a:lnTo>
                  <a:pt x="1813435" y="4489919"/>
                </a:lnTo>
                <a:lnTo>
                  <a:pt x="1773775" y="4468973"/>
                </a:lnTo>
                <a:lnTo>
                  <a:pt x="1735018" y="4446591"/>
                </a:lnTo>
                <a:lnTo>
                  <a:pt x="1697201" y="4422808"/>
                </a:lnTo>
                <a:lnTo>
                  <a:pt x="1660359" y="4397660"/>
                </a:lnTo>
                <a:lnTo>
                  <a:pt x="1624527" y="4371182"/>
                </a:lnTo>
                <a:lnTo>
                  <a:pt x="1589741" y="4343410"/>
                </a:lnTo>
                <a:lnTo>
                  <a:pt x="1556037" y="4314379"/>
                </a:lnTo>
                <a:lnTo>
                  <a:pt x="1523449" y="4284124"/>
                </a:lnTo>
                <a:lnTo>
                  <a:pt x="1492013" y="4252681"/>
                </a:lnTo>
                <a:lnTo>
                  <a:pt x="1461765" y="4220086"/>
                </a:lnTo>
                <a:lnTo>
                  <a:pt x="1432740" y="4186374"/>
                </a:lnTo>
                <a:lnTo>
                  <a:pt x="1404974" y="4151581"/>
                </a:lnTo>
                <a:lnTo>
                  <a:pt x="1378502" y="4115741"/>
                </a:lnTo>
                <a:lnTo>
                  <a:pt x="1353360" y="4078891"/>
                </a:lnTo>
                <a:lnTo>
                  <a:pt x="1329582" y="4041066"/>
                </a:lnTo>
                <a:lnTo>
                  <a:pt x="1307205" y="4002301"/>
                </a:lnTo>
                <a:lnTo>
                  <a:pt x="1286265" y="3962632"/>
                </a:lnTo>
                <a:lnTo>
                  <a:pt x="1266795" y="3922094"/>
                </a:lnTo>
                <a:lnTo>
                  <a:pt x="1248833" y="3880724"/>
                </a:lnTo>
                <a:lnTo>
                  <a:pt x="1232412" y="3838555"/>
                </a:lnTo>
                <a:lnTo>
                  <a:pt x="1217570" y="3795625"/>
                </a:lnTo>
                <a:lnTo>
                  <a:pt x="1204341" y="3751968"/>
                </a:lnTo>
                <a:lnTo>
                  <a:pt x="1192761" y="3707619"/>
                </a:lnTo>
                <a:lnTo>
                  <a:pt x="1182865" y="3662615"/>
                </a:lnTo>
                <a:lnTo>
                  <a:pt x="1174689" y="3616991"/>
                </a:lnTo>
                <a:lnTo>
                  <a:pt x="1168268" y="3570781"/>
                </a:lnTo>
                <a:lnTo>
                  <a:pt x="1163637" y="3524023"/>
                </a:lnTo>
                <a:lnTo>
                  <a:pt x="1160833" y="3476750"/>
                </a:lnTo>
                <a:lnTo>
                  <a:pt x="1159891" y="3429000"/>
                </a:lnTo>
                <a:lnTo>
                  <a:pt x="1160833" y="3381249"/>
                </a:lnTo>
                <a:lnTo>
                  <a:pt x="1163637" y="3333976"/>
                </a:lnTo>
                <a:lnTo>
                  <a:pt x="1168268" y="3287218"/>
                </a:lnTo>
                <a:lnTo>
                  <a:pt x="1174689" y="3241008"/>
                </a:lnTo>
                <a:lnTo>
                  <a:pt x="1182865" y="3195384"/>
                </a:lnTo>
                <a:lnTo>
                  <a:pt x="1192761" y="3150380"/>
                </a:lnTo>
                <a:lnTo>
                  <a:pt x="1204341" y="3106031"/>
                </a:lnTo>
                <a:lnTo>
                  <a:pt x="1217570" y="3062374"/>
                </a:lnTo>
                <a:lnTo>
                  <a:pt x="1232412" y="3019444"/>
                </a:lnTo>
                <a:lnTo>
                  <a:pt x="1248833" y="2977275"/>
                </a:lnTo>
                <a:lnTo>
                  <a:pt x="1266795" y="2935905"/>
                </a:lnTo>
                <a:lnTo>
                  <a:pt x="1286265" y="2895367"/>
                </a:lnTo>
                <a:lnTo>
                  <a:pt x="1307205" y="2855698"/>
                </a:lnTo>
                <a:lnTo>
                  <a:pt x="1329582" y="2816933"/>
                </a:lnTo>
                <a:lnTo>
                  <a:pt x="1353360" y="2779108"/>
                </a:lnTo>
                <a:lnTo>
                  <a:pt x="1378502" y="2742258"/>
                </a:lnTo>
                <a:lnTo>
                  <a:pt x="1404974" y="2706418"/>
                </a:lnTo>
                <a:lnTo>
                  <a:pt x="1432740" y="2671625"/>
                </a:lnTo>
                <a:lnTo>
                  <a:pt x="1461765" y="2637913"/>
                </a:lnTo>
                <a:lnTo>
                  <a:pt x="1492013" y="2605318"/>
                </a:lnTo>
                <a:lnTo>
                  <a:pt x="1523449" y="2573875"/>
                </a:lnTo>
                <a:lnTo>
                  <a:pt x="1556037" y="2543620"/>
                </a:lnTo>
                <a:lnTo>
                  <a:pt x="1589741" y="2514589"/>
                </a:lnTo>
                <a:lnTo>
                  <a:pt x="1624527" y="2486817"/>
                </a:lnTo>
                <a:lnTo>
                  <a:pt x="1660359" y="2460339"/>
                </a:lnTo>
                <a:lnTo>
                  <a:pt x="1697201" y="2435191"/>
                </a:lnTo>
                <a:lnTo>
                  <a:pt x="1735018" y="2411408"/>
                </a:lnTo>
                <a:lnTo>
                  <a:pt x="1773775" y="2389026"/>
                </a:lnTo>
                <a:lnTo>
                  <a:pt x="1813435" y="2368080"/>
                </a:lnTo>
                <a:lnTo>
                  <a:pt x="1853964" y="2348606"/>
                </a:lnTo>
                <a:lnTo>
                  <a:pt x="1895326" y="2330639"/>
                </a:lnTo>
                <a:lnTo>
                  <a:pt x="1937486" y="2314215"/>
                </a:lnTo>
                <a:lnTo>
                  <a:pt x="1980407" y="2299370"/>
                </a:lnTo>
                <a:lnTo>
                  <a:pt x="2024056" y="2286138"/>
                </a:lnTo>
                <a:lnTo>
                  <a:pt x="2068395" y="2274555"/>
                </a:lnTo>
                <a:lnTo>
                  <a:pt x="2113390" y="2264656"/>
                </a:lnTo>
                <a:lnTo>
                  <a:pt x="2159006" y="2256478"/>
                </a:lnTo>
                <a:lnTo>
                  <a:pt x="2205206" y="2250056"/>
                </a:lnTo>
                <a:lnTo>
                  <a:pt x="2251955" y="2245424"/>
                </a:lnTo>
                <a:lnTo>
                  <a:pt x="2299218" y="2242619"/>
                </a:lnTo>
                <a:lnTo>
                  <a:pt x="2346960" y="2241677"/>
                </a:lnTo>
                <a:lnTo>
                  <a:pt x="2346960" y="0"/>
                </a:lnTo>
                <a:close/>
              </a:path>
            </a:pathLst>
          </a:custGeom>
          <a:solidFill>
            <a:srgbClr val="63CED7"/>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object 11"/>
          <p:cNvSpPr/>
          <p:nvPr/>
        </p:nvSpPr>
        <p:spPr>
          <a:xfrm>
            <a:off x="0" y="-55756"/>
            <a:ext cx="2019300" cy="6598920"/>
          </a:xfrm>
          <a:custGeom>
            <a:avLst/>
            <a:gdLst/>
            <a:ahLst/>
            <a:cxnLst/>
            <a:rect l="l" t="t" r="r" b="b"/>
            <a:pathLst>
              <a:path w="2019300" h="6598920">
                <a:moveTo>
                  <a:pt x="0" y="6598920"/>
                </a:moveTo>
                <a:lnTo>
                  <a:pt x="2019300" y="6598920"/>
                </a:lnTo>
                <a:lnTo>
                  <a:pt x="2019300" y="0"/>
                </a:lnTo>
                <a:lnTo>
                  <a:pt x="0" y="0"/>
                </a:lnTo>
                <a:lnTo>
                  <a:pt x="0" y="6598920"/>
                </a:lnTo>
                <a:close/>
              </a:path>
            </a:pathLst>
          </a:custGeom>
          <a:solidFill>
            <a:srgbClr val="63CED7"/>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object 12"/>
          <p:cNvSpPr/>
          <p:nvPr/>
        </p:nvSpPr>
        <p:spPr>
          <a:xfrm>
            <a:off x="0" y="6598919"/>
            <a:ext cx="3985260" cy="259079"/>
          </a:xfrm>
          <a:custGeom>
            <a:avLst/>
            <a:gdLst/>
            <a:ahLst/>
            <a:cxnLst/>
            <a:rect l="l" t="t" r="r" b="b"/>
            <a:pathLst>
              <a:path w="3985260" h="259079">
                <a:moveTo>
                  <a:pt x="0" y="259079"/>
                </a:moveTo>
                <a:lnTo>
                  <a:pt x="3985260" y="259079"/>
                </a:lnTo>
                <a:lnTo>
                  <a:pt x="3985260" y="0"/>
                </a:lnTo>
                <a:lnTo>
                  <a:pt x="0" y="0"/>
                </a:lnTo>
                <a:lnTo>
                  <a:pt x="0" y="259079"/>
                </a:lnTo>
                <a:close/>
              </a:path>
            </a:pathLst>
          </a:custGeom>
          <a:solidFill>
            <a:srgbClr val="FFFFF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13"/>
          <p:cNvSpPr/>
          <p:nvPr/>
        </p:nvSpPr>
        <p:spPr>
          <a:xfrm>
            <a:off x="2282825" y="1688592"/>
            <a:ext cx="1477010" cy="2298700"/>
          </a:xfrm>
          <a:custGeom>
            <a:avLst/>
            <a:gdLst/>
            <a:ahLst/>
            <a:cxnLst/>
            <a:rect l="l" t="t" r="r" b="b"/>
            <a:pathLst>
              <a:path w="1477010" h="2298700">
                <a:moveTo>
                  <a:pt x="57177" y="2228020"/>
                </a:moveTo>
                <a:lnTo>
                  <a:pt x="52627" y="2230205"/>
                </a:lnTo>
                <a:lnTo>
                  <a:pt x="42878" y="2241089"/>
                </a:lnTo>
                <a:lnTo>
                  <a:pt x="37915" y="2254807"/>
                </a:lnTo>
                <a:lnTo>
                  <a:pt x="38607" y="2269871"/>
                </a:lnTo>
                <a:lnTo>
                  <a:pt x="45098" y="2283557"/>
                </a:lnTo>
                <a:lnTo>
                  <a:pt x="55959" y="2293350"/>
                </a:lnTo>
                <a:lnTo>
                  <a:pt x="69701" y="2298356"/>
                </a:lnTo>
                <a:lnTo>
                  <a:pt x="84836" y="2297684"/>
                </a:lnTo>
                <a:lnTo>
                  <a:pt x="98448" y="2291121"/>
                </a:lnTo>
                <a:lnTo>
                  <a:pt x="108204" y="2280237"/>
                </a:lnTo>
                <a:lnTo>
                  <a:pt x="113196" y="2266519"/>
                </a:lnTo>
                <a:lnTo>
                  <a:pt x="113039" y="2263013"/>
                </a:lnTo>
                <a:lnTo>
                  <a:pt x="65912" y="2263013"/>
                </a:lnTo>
                <a:lnTo>
                  <a:pt x="57177" y="2228020"/>
                </a:lnTo>
                <a:close/>
              </a:path>
              <a:path w="1477010" h="2298700">
                <a:moveTo>
                  <a:pt x="76436" y="2223192"/>
                </a:moveTo>
                <a:lnTo>
                  <a:pt x="66293" y="2223643"/>
                </a:lnTo>
                <a:lnTo>
                  <a:pt x="57177" y="2228020"/>
                </a:lnTo>
                <a:lnTo>
                  <a:pt x="65912" y="2263013"/>
                </a:lnTo>
                <a:lnTo>
                  <a:pt x="85217" y="2258314"/>
                </a:lnTo>
                <a:lnTo>
                  <a:pt x="76436" y="2223192"/>
                </a:lnTo>
                <a:close/>
              </a:path>
              <a:path w="1477010" h="2298700">
                <a:moveTo>
                  <a:pt x="81428" y="2222970"/>
                </a:moveTo>
                <a:lnTo>
                  <a:pt x="76436" y="2223192"/>
                </a:lnTo>
                <a:lnTo>
                  <a:pt x="85217" y="2258314"/>
                </a:lnTo>
                <a:lnTo>
                  <a:pt x="65912" y="2263013"/>
                </a:lnTo>
                <a:lnTo>
                  <a:pt x="113039" y="2263013"/>
                </a:lnTo>
                <a:lnTo>
                  <a:pt x="112522" y="2251456"/>
                </a:lnTo>
                <a:lnTo>
                  <a:pt x="106031" y="2237769"/>
                </a:lnTo>
                <a:lnTo>
                  <a:pt x="95170" y="2227976"/>
                </a:lnTo>
                <a:lnTo>
                  <a:pt x="81428" y="2222970"/>
                </a:lnTo>
                <a:close/>
              </a:path>
              <a:path w="1477010" h="2298700">
                <a:moveTo>
                  <a:pt x="1473073" y="0"/>
                </a:moveTo>
                <a:lnTo>
                  <a:pt x="1400302" y="15367"/>
                </a:lnTo>
                <a:lnTo>
                  <a:pt x="1327912" y="33909"/>
                </a:lnTo>
                <a:lnTo>
                  <a:pt x="1238758" y="61087"/>
                </a:lnTo>
                <a:lnTo>
                  <a:pt x="1152016" y="92456"/>
                </a:lnTo>
                <a:lnTo>
                  <a:pt x="1067689" y="127762"/>
                </a:lnTo>
                <a:lnTo>
                  <a:pt x="985901" y="166878"/>
                </a:lnTo>
                <a:lnTo>
                  <a:pt x="906907" y="209804"/>
                </a:lnTo>
                <a:lnTo>
                  <a:pt x="830580" y="256286"/>
                </a:lnTo>
                <a:lnTo>
                  <a:pt x="757047" y="306197"/>
                </a:lnTo>
                <a:lnTo>
                  <a:pt x="686435" y="359410"/>
                </a:lnTo>
                <a:lnTo>
                  <a:pt x="618744" y="415798"/>
                </a:lnTo>
                <a:lnTo>
                  <a:pt x="554227" y="475234"/>
                </a:lnTo>
                <a:lnTo>
                  <a:pt x="492632" y="537591"/>
                </a:lnTo>
                <a:lnTo>
                  <a:pt x="434467" y="602615"/>
                </a:lnTo>
                <a:lnTo>
                  <a:pt x="379475" y="670179"/>
                </a:lnTo>
                <a:lnTo>
                  <a:pt x="327913" y="740283"/>
                </a:lnTo>
                <a:lnTo>
                  <a:pt x="279654" y="812673"/>
                </a:lnTo>
                <a:lnTo>
                  <a:pt x="235204" y="887349"/>
                </a:lnTo>
                <a:lnTo>
                  <a:pt x="194056" y="964057"/>
                </a:lnTo>
                <a:lnTo>
                  <a:pt x="156844" y="1042543"/>
                </a:lnTo>
                <a:lnTo>
                  <a:pt x="123317" y="1122807"/>
                </a:lnTo>
                <a:lnTo>
                  <a:pt x="93472" y="1204849"/>
                </a:lnTo>
                <a:lnTo>
                  <a:pt x="67691" y="1288161"/>
                </a:lnTo>
                <a:lnTo>
                  <a:pt x="45974" y="1372870"/>
                </a:lnTo>
                <a:lnTo>
                  <a:pt x="28320" y="1458849"/>
                </a:lnTo>
                <a:lnTo>
                  <a:pt x="14731" y="1545844"/>
                </a:lnTo>
                <a:lnTo>
                  <a:pt x="5461" y="1633728"/>
                </a:lnTo>
                <a:lnTo>
                  <a:pt x="507" y="1722501"/>
                </a:lnTo>
                <a:lnTo>
                  <a:pt x="0" y="1811782"/>
                </a:lnTo>
                <a:lnTo>
                  <a:pt x="3937" y="1901698"/>
                </a:lnTo>
                <a:lnTo>
                  <a:pt x="12445" y="1991868"/>
                </a:lnTo>
                <a:lnTo>
                  <a:pt x="25526" y="2082419"/>
                </a:lnTo>
                <a:lnTo>
                  <a:pt x="43433" y="2172970"/>
                </a:lnTo>
                <a:lnTo>
                  <a:pt x="57177" y="2228020"/>
                </a:lnTo>
                <a:lnTo>
                  <a:pt x="66293" y="2223643"/>
                </a:lnTo>
                <a:lnTo>
                  <a:pt x="76436" y="2223192"/>
                </a:lnTo>
                <a:lnTo>
                  <a:pt x="62833" y="2168779"/>
                </a:lnTo>
                <a:lnTo>
                  <a:pt x="62789" y="2168398"/>
                </a:lnTo>
                <a:lnTo>
                  <a:pt x="45059" y="2079371"/>
                </a:lnTo>
                <a:lnTo>
                  <a:pt x="45011" y="2078863"/>
                </a:lnTo>
                <a:lnTo>
                  <a:pt x="32077" y="1989836"/>
                </a:lnTo>
                <a:lnTo>
                  <a:pt x="32083" y="1989328"/>
                </a:lnTo>
                <a:lnTo>
                  <a:pt x="23796" y="1900555"/>
                </a:lnTo>
                <a:lnTo>
                  <a:pt x="19834" y="1811782"/>
                </a:lnTo>
                <a:lnTo>
                  <a:pt x="20317" y="1723390"/>
                </a:lnTo>
                <a:lnTo>
                  <a:pt x="25244" y="1635633"/>
                </a:lnTo>
                <a:lnTo>
                  <a:pt x="25326" y="1635125"/>
                </a:lnTo>
                <a:lnTo>
                  <a:pt x="34417" y="1548130"/>
                </a:lnTo>
                <a:lnTo>
                  <a:pt x="47799" y="1462659"/>
                </a:lnTo>
                <a:lnTo>
                  <a:pt x="65300" y="1377569"/>
                </a:lnTo>
                <a:lnTo>
                  <a:pt x="86868" y="1293241"/>
                </a:lnTo>
                <a:lnTo>
                  <a:pt x="112276" y="1211326"/>
                </a:lnTo>
                <a:lnTo>
                  <a:pt x="141674" y="1130300"/>
                </a:lnTo>
                <a:lnTo>
                  <a:pt x="174846" y="1050798"/>
                </a:lnTo>
                <a:lnTo>
                  <a:pt x="211836" y="972693"/>
                </a:lnTo>
                <a:lnTo>
                  <a:pt x="211980" y="972693"/>
                </a:lnTo>
                <a:lnTo>
                  <a:pt x="252272" y="897255"/>
                </a:lnTo>
                <a:lnTo>
                  <a:pt x="296317" y="823468"/>
                </a:lnTo>
                <a:lnTo>
                  <a:pt x="343916" y="751840"/>
                </a:lnTo>
                <a:lnTo>
                  <a:pt x="344169" y="751459"/>
                </a:lnTo>
                <a:lnTo>
                  <a:pt x="395069" y="682498"/>
                </a:lnTo>
                <a:lnTo>
                  <a:pt x="449396" y="615696"/>
                </a:lnTo>
                <a:lnTo>
                  <a:pt x="507238" y="550926"/>
                </a:lnTo>
                <a:lnTo>
                  <a:pt x="567820" y="489585"/>
                </a:lnTo>
                <a:lnTo>
                  <a:pt x="568070" y="489331"/>
                </a:lnTo>
                <a:lnTo>
                  <a:pt x="631951" y="430530"/>
                </a:lnTo>
                <a:lnTo>
                  <a:pt x="698881" y="374777"/>
                </a:lnTo>
                <a:lnTo>
                  <a:pt x="768394" y="322453"/>
                </a:lnTo>
                <a:lnTo>
                  <a:pt x="841127" y="273050"/>
                </a:lnTo>
                <a:lnTo>
                  <a:pt x="841501" y="272796"/>
                </a:lnTo>
                <a:lnTo>
                  <a:pt x="916649" y="227075"/>
                </a:lnTo>
                <a:lnTo>
                  <a:pt x="994704" y="184658"/>
                </a:lnTo>
                <a:lnTo>
                  <a:pt x="1076071" y="145669"/>
                </a:lnTo>
                <a:lnTo>
                  <a:pt x="1159383" y="110744"/>
                </a:lnTo>
                <a:lnTo>
                  <a:pt x="1159703" y="110744"/>
                </a:lnTo>
                <a:lnTo>
                  <a:pt x="1245235" y="79756"/>
                </a:lnTo>
                <a:lnTo>
                  <a:pt x="1245560" y="79756"/>
                </a:lnTo>
                <a:lnTo>
                  <a:pt x="1333500" y="52959"/>
                </a:lnTo>
                <a:lnTo>
                  <a:pt x="1333246" y="52959"/>
                </a:lnTo>
                <a:lnTo>
                  <a:pt x="1369060" y="43434"/>
                </a:lnTo>
                <a:lnTo>
                  <a:pt x="1369321" y="43434"/>
                </a:lnTo>
                <a:lnTo>
                  <a:pt x="1404874" y="34671"/>
                </a:lnTo>
                <a:lnTo>
                  <a:pt x="1404620" y="34671"/>
                </a:lnTo>
                <a:lnTo>
                  <a:pt x="1440814" y="26670"/>
                </a:lnTo>
                <a:lnTo>
                  <a:pt x="1441312" y="26670"/>
                </a:lnTo>
                <a:lnTo>
                  <a:pt x="1476883" y="19431"/>
                </a:lnTo>
                <a:lnTo>
                  <a:pt x="1473073" y="0"/>
                </a:lnTo>
                <a:close/>
              </a:path>
              <a:path w="1477010" h="2298700">
                <a:moveTo>
                  <a:pt x="62789" y="2168398"/>
                </a:moveTo>
                <a:lnTo>
                  <a:pt x="62864" y="2168779"/>
                </a:lnTo>
                <a:lnTo>
                  <a:pt x="62789" y="2168398"/>
                </a:lnTo>
                <a:close/>
              </a:path>
              <a:path w="1477010" h="2298700">
                <a:moveTo>
                  <a:pt x="45011" y="2078863"/>
                </a:moveTo>
                <a:lnTo>
                  <a:pt x="45085" y="2079371"/>
                </a:lnTo>
                <a:lnTo>
                  <a:pt x="45011" y="2078863"/>
                </a:lnTo>
                <a:close/>
              </a:path>
              <a:path w="1477010" h="2298700">
                <a:moveTo>
                  <a:pt x="32083" y="1989328"/>
                </a:moveTo>
                <a:lnTo>
                  <a:pt x="32131" y="1989836"/>
                </a:lnTo>
                <a:lnTo>
                  <a:pt x="32083" y="1989328"/>
                </a:lnTo>
                <a:close/>
              </a:path>
              <a:path w="1477010" h="2298700">
                <a:moveTo>
                  <a:pt x="23749" y="1900047"/>
                </a:moveTo>
                <a:lnTo>
                  <a:pt x="23749" y="1900555"/>
                </a:lnTo>
                <a:lnTo>
                  <a:pt x="23749" y="1900047"/>
                </a:lnTo>
                <a:close/>
              </a:path>
              <a:path w="1477010" h="2298700">
                <a:moveTo>
                  <a:pt x="19813" y="1811317"/>
                </a:moveTo>
                <a:lnTo>
                  <a:pt x="19812" y="1811655"/>
                </a:lnTo>
                <a:lnTo>
                  <a:pt x="19813" y="1811317"/>
                </a:lnTo>
                <a:close/>
              </a:path>
              <a:path w="1477010" h="2298700">
                <a:moveTo>
                  <a:pt x="20348" y="1722882"/>
                </a:moveTo>
                <a:lnTo>
                  <a:pt x="20319" y="1723390"/>
                </a:lnTo>
                <a:lnTo>
                  <a:pt x="20348" y="1722882"/>
                </a:lnTo>
                <a:close/>
              </a:path>
              <a:path w="1477010" h="2298700">
                <a:moveTo>
                  <a:pt x="25326" y="1635125"/>
                </a:moveTo>
                <a:lnTo>
                  <a:pt x="25273" y="1635633"/>
                </a:lnTo>
                <a:lnTo>
                  <a:pt x="25326" y="1635125"/>
                </a:lnTo>
                <a:close/>
              </a:path>
              <a:path w="1477010" h="2298700">
                <a:moveTo>
                  <a:pt x="34496" y="1548130"/>
                </a:moveTo>
                <a:lnTo>
                  <a:pt x="34417" y="1548638"/>
                </a:lnTo>
                <a:lnTo>
                  <a:pt x="34496" y="1548130"/>
                </a:lnTo>
                <a:close/>
              </a:path>
              <a:path w="1477010" h="2298700">
                <a:moveTo>
                  <a:pt x="47879" y="1462151"/>
                </a:moveTo>
                <a:lnTo>
                  <a:pt x="47751" y="1462659"/>
                </a:lnTo>
                <a:lnTo>
                  <a:pt x="47879" y="1462151"/>
                </a:lnTo>
                <a:close/>
              </a:path>
              <a:path w="1477010" h="2298700">
                <a:moveTo>
                  <a:pt x="65392" y="1377122"/>
                </a:moveTo>
                <a:lnTo>
                  <a:pt x="65277" y="1377569"/>
                </a:lnTo>
                <a:lnTo>
                  <a:pt x="65392" y="1377122"/>
                </a:lnTo>
                <a:close/>
              </a:path>
              <a:path w="1477010" h="2298700">
                <a:moveTo>
                  <a:pt x="86898" y="1293241"/>
                </a:moveTo>
                <a:lnTo>
                  <a:pt x="86741" y="1293749"/>
                </a:lnTo>
                <a:lnTo>
                  <a:pt x="86898" y="1293241"/>
                </a:lnTo>
                <a:close/>
              </a:path>
              <a:path w="1477010" h="2298700">
                <a:moveTo>
                  <a:pt x="141858" y="1129792"/>
                </a:moveTo>
                <a:lnTo>
                  <a:pt x="141605" y="1130300"/>
                </a:lnTo>
                <a:lnTo>
                  <a:pt x="141858" y="1129792"/>
                </a:lnTo>
                <a:close/>
              </a:path>
              <a:path w="1477010" h="2298700">
                <a:moveTo>
                  <a:pt x="175006" y="1050417"/>
                </a:moveTo>
                <a:lnTo>
                  <a:pt x="174751" y="1050798"/>
                </a:lnTo>
                <a:lnTo>
                  <a:pt x="175006" y="1050417"/>
                </a:lnTo>
                <a:close/>
              </a:path>
              <a:path w="1477010" h="2298700">
                <a:moveTo>
                  <a:pt x="211980" y="972693"/>
                </a:moveTo>
                <a:lnTo>
                  <a:pt x="211836" y="972693"/>
                </a:lnTo>
                <a:lnTo>
                  <a:pt x="211708" y="973201"/>
                </a:lnTo>
                <a:lnTo>
                  <a:pt x="211980" y="972693"/>
                </a:lnTo>
                <a:close/>
              </a:path>
              <a:path w="1477010" h="2298700">
                <a:moveTo>
                  <a:pt x="252475" y="896874"/>
                </a:moveTo>
                <a:lnTo>
                  <a:pt x="252222" y="897255"/>
                </a:lnTo>
                <a:lnTo>
                  <a:pt x="252475" y="896874"/>
                </a:lnTo>
                <a:close/>
              </a:path>
              <a:path w="1477010" h="2298700">
                <a:moveTo>
                  <a:pt x="296544" y="823087"/>
                </a:moveTo>
                <a:lnTo>
                  <a:pt x="296291" y="823468"/>
                </a:lnTo>
                <a:lnTo>
                  <a:pt x="296544" y="823087"/>
                </a:lnTo>
                <a:close/>
              </a:path>
              <a:path w="1477010" h="2298700">
                <a:moveTo>
                  <a:pt x="344197" y="751459"/>
                </a:moveTo>
                <a:lnTo>
                  <a:pt x="343922" y="751830"/>
                </a:lnTo>
                <a:lnTo>
                  <a:pt x="344197" y="751459"/>
                </a:lnTo>
                <a:close/>
              </a:path>
              <a:path w="1477010" h="2298700">
                <a:moveTo>
                  <a:pt x="395350" y="682117"/>
                </a:moveTo>
                <a:lnTo>
                  <a:pt x="394969" y="682498"/>
                </a:lnTo>
                <a:lnTo>
                  <a:pt x="395350" y="682117"/>
                </a:lnTo>
                <a:close/>
              </a:path>
              <a:path w="1477010" h="2298700">
                <a:moveTo>
                  <a:pt x="449706" y="615315"/>
                </a:moveTo>
                <a:lnTo>
                  <a:pt x="449325" y="615696"/>
                </a:lnTo>
                <a:lnTo>
                  <a:pt x="449706" y="615315"/>
                </a:lnTo>
                <a:close/>
              </a:path>
              <a:path w="1477010" h="2298700">
                <a:moveTo>
                  <a:pt x="507359" y="550926"/>
                </a:moveTo>
                <a:lnTo>
                  <a:pt x="506983" y="551307"/>
                </a:lnTo>
                <a:lnTo>
                  <a:pt x="507359" y="550926"/>
                </a:lnTo>
                <a:close/>
              </a:path>
              <a:path w="1477010" h="2298700">
                <a:moveTo>
                  <a:pt x="568092" y="489331"/>
                </a:moveTo>
                <a:lnTo>
                  <a:pt x="567856" y="489548"/>
                </a:lnTo>
                <a:lnTo>
                  <a:pt x="568092" y="489331"/>
                </a:lnTo>
                <a:close/>
              </a:path>
              <a:path w="1477010" h="2298700">
                <a:moveTo>
                  <a:pt x="632027" y="430530"/>
                </a:moveTo>
                <a:lnTo>
                  <a:pt x="631570" y="430911"/>
                </a:lnTo>
                <a:lnTo>
                  <a:pt x="632027" y="430530"/>
                </a:lnTo>
                <a:close/>
              </a:path>
              <a:path w="1477010" h="2298700">
                <a:moveTo>
                  <a:pt x="699005" y="374777"/>
                </a:moveTo>
                <a:lnTo>
                  <a:pt x="698500" y="375158"/>
                </a:lnTo>
                <a:lnTo>
                  <a:pt x="699005" y="374777"/>
                </a:lnTo>
                <a:close/>
              </a:path>
              <a:path w="1477010" h="2298700">
                <a:moveTo>
                  <a:pt x="768731" y="322199"/>
                </a:moveTo>
                <a:lnTo>
                  <a:pt x="768350" y="322453"/>
                </a:lnTo>
                <a:lnTo>
                  <a:pt x="768731" y="322199"/>
                </a:lnTo>
                <a:close/>
              </a:path>
              <a:path w="1477010" h="2298700">
                <a:moveTo>
                  <a:pt x="841538" y="272796"/>
                </a:moveTo>
                <a:lnTo>
                  <a:pt x="841187" y="273009"/>
                </a:lnTo>
                <a:lnTo>
                  <a:pt x="841538" y="272796"/>
                </a:lnTo>
                <a:close/>
              </a:path>
              <a:path w="1477010" h="2298700">
                <a:moveTo>
                  <a:pt x="917067" y="226822"/>
                </a:moveTo>
                <a:lnTo>
                  <a:pt x="916558" y="227075"/>
                </a:lnTo>
                <a:lnTo>
                  <a:pt x="917067" y="226822"/>
                </a:lnTo>
                <a:close/>
              </a:path>
              <a:path w="1477010" h="2298700">
                <a:moveTo>
                  <a:pt x="995004" y="184494"/>
                </a:moveTo>
                <a:lnTo>
                  <a:pt x="994663" y="184658"/>
                </a:lnTo>
                <a:lnTo>
                  <a:pt x="995004" y="184494"/>
                </a:lnTo>
                <a:close/>
              </a:path>
              <a:path w="1477010" h="2298700">
                <a:moveTo>
                  <a:pt x="1076168" y="145669"/>
                </a:moveTo>
                <a:lnTo>
                  <a:pt x="1075563" y="145923"/>
                </a:lnTo>
                <a:lnTo>
                  <a:pt x="1076168" y="145669"/>
                </a:lnTo>
                <a:close/>
              </a:path>
              <a:path w="1477010" h="2298700">
                <a:moveTo>
                  <a:pt x="1159703" y="110744"/>
                </a:moveTo>
                <a:lnTo>
                  <a:pt x="1159383" y="110744"/>
                </a:lnTo>
                <a:lnTo>
                  <a:pt x="1159002" y="110998"/>
                </a:lnTo>
                <a:lnTo>
                  <a:pt x="1159703" y="110744"/>
                </a:lnTo>
                <a:close/>
              </a:path>
              <a:path w="1477010" h="2298700">
                <a:moveTo>
                  <a:pt x="1245560" y="79756"/>
                </a:moveTo>
                <a:lnTo>
                  <a:pt x="1245235" y="79756"/>
                </a:lnTo>
                <a:lnTo>
                  <a:pt x="1244727" y="80010"/>
                </a:lnTo>
                <a:lnTo>
                  <a:pt x="1245560" y="79756"/>
                </a:lnTo>
                <a:close/>
              </a:path>
              <a:path w="1477010" h="2298700">
                <a:moveTo>
                  <a:pt x="1369321" y="43434"/>
                </a:moveTo>
                <a:lnTo>
                  <a:pt x="1369060" y="43434"/>
                </a:lnTo>
                <a:lnTo>
                  <a:pt x="1368805" y="43561"/>
                </a:lnTo>
                <a:lnTo>
                  <a:pt x="1369321" y="43434"/>
                </a:lnTo>
                <a:close/>
              </a:path>
              <a:path w="1477010" h="2298700">
                <a:moveTo>
                  <a:pt x="1441312" y="26670"/>
                </a:moveTo>
                <a:lnTo>
                  <a:pt x="1440814" y="26670"/>
                </a:lnTo>
                <a:lnTo>
                  <a:pt x="1441312" y="26670"/>
                </a:lnTo>
                <a:close/>
              </a:path>
            </a:pathLst>
          </a:custGeom>
          <a:solidFill>
            <a:srgbClr val="FFFFF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object 14"/>
          <p:cNvSpPr/>
          <p:nvPr/>
        </p:nvSpPr>
        <p:spPr>
          <a:xfrm>
            <a:off x="2230120" y="3975227"/>
            <a:ext cx="540384" cy="549960"/>
          </a:xfrm>
          <a:prstGeom prst="rect">
            <a:avLst/>
          </a:prstGeom>
          <a:blipFill>
            <a:blip r:embed="rId7"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bject 15"/>
          <p:cNvSpPr/>
          <p:nvPr/>
        </p:nvSpPr>
        <p:spPr>
          <a:xfrm>
            <a:off x="1638300" y="281940"/>
            <a:ext cx="728472" cy="691895"/>
          </a:xfrm>
          <a:prstGeom prst="rect">
            <a:avLst/>
          </a:prstGeom>
          <a:blipFill>
            <a:blip r:embed="rId8"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6" name="object 16"/>
          <p:cNvSpPr/>
          <p:nvPr/>
        </p:nvSpPr>
        <p:spPr>
          <a:xfrm>
            <a:off x="5867400" y="369569"/>
            <a:ext cx="1677710" cy="645414"/>
          </a:xfrm>
          <a:prstGeom prst="rect">
            <a:avLst/>
          </a:prstGeom>
          <a:blipFill>
            <a:blip r:embed="rId9"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7" name="object 17"/>
          <p:cNvSpPr/>
          <p:nvPr/>
        </p:nvSpPr>
        <p:spPr>
          <a:xfrm>
            <a:off x="9163598" y="503497"/>
            <a:ext cx="1982393" cy="363998"/>
          </a:xfrm>
          <a:prstGeom prst="rect">
            <a:avLst/>
          </a:prstGeom>
          <a:blipFill>
            <a:blip r:embed="rId10"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18" name="object 18"/>
          <p:cNvSpPr txBox="1"/>
          <p:nvPr/>
        </p:nvSpPr>
        <p:spPr>
          <a:xfrm>
            <a:off x="9150857" y="409702"/>
            <a:ext cx="2000885" cy="452120"/>
          </a:xfrm>
          <a:prstGeom prst="rect">
            <a:avLst/>
          </a:prstGeom>
        </p:spPr>
        <p:txBody>
          <a:bodyPr vert="horz" wrap="square" lIns="0" tIns="12065" rIns="0" bIns="0" rtlCol="0">
            <a:spAutoFit/>
          </a:bodyPr>
          <a:lstStyle/>
          <a:p>
            <a:pPr marL="12700" marR="0" lvl="0" indent="0" algn="l" defTabSz="914400" rtl="0" eaLnBrk="1" fontAlgn="auto" latinLnBrk="0" hangingPunct="1">
              <a:lnSpc>
                <a:spcPct val="100000"/>
              </a:lnSpc>
              <a:spcBef>
                <a:spcPts val="95"/>
              </a:spcBef>
              <a:spcAft>
                <a:spcPts val="0"/>
              </a:spcAft>
              <a:buClrTx/>
              <a:buSzTx/>
              <a:buFontTx/>
              <a:buNone/>
              <a:tabLst/>
              <a:defRPr/>
            </a:pPr>
            <a:r>
              <a:rPr kumimoji="0" sz="2800" b="1" i="0" u="none" strike="noStrike" kern="1200" cap="none" spc="-10" normalizeH="0" baseline="0" noProof="0" dirty="0">
                <a:ln>
                  <a:noFill/>
                </a:ln>
                <a:solidFill>
                  <a:srgbClr val="2FB0BC"/>
                </a:solidFill>
                <a:effectLst/>
                <a:uLnTx/>
                <a:uFillTx/>
                <a:latin typeface="Century Gothic"/>
                <a:ea typeface="+mn-ea"/>
                <a:cs typeface="Century Gothic"/>
              </a:rPr>
              <a:t>Scholarship</a:t>
            </a:r>
            <a:endParaRPr kumimoji="0" sz="2800" b="0" i="0" u="none" strike="noStrike" kern="1200" cap="none" spc="0" normalizeH="0" baseline="0" noProof="0">
              <a:ln>
                <a:noFill/>
              </a:ln>
              <a:solidFill>
                <a:prstClr val="black"/>
              </a:solidFill>
              <a:effectLst/>
              <a:uLnTx/>
              <a:uFillTx/>
              <a:latin typeface="Century Gothic"/>
              <a:ea typeface="+mn-ea"/>
              <a:cs typeface="Century Gothic"/>
            </a:endParaRPr>
          </a:p>
        </p:txBody>
      </p:sp>
      <p:sp>
        <p:nvSpPr>
          <p:cNvPr id="19" name="object 19"/>
          <p:cNvSpPr/>
          <p:nvPr/>
        </p:nvSpPr>
        <p:spPr>
          <a:xfrm>
            <a:off x="9585959" y="601980"/>
            <a:ext cx="2199894" cy="787146"/>
          </a:xfrm>
          <a:prstGeom prst="rect">
            <a:avLst/>
          </a:prstGeom>
          <a:blipFill>
            <a:blip r:embed="rId11"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0" name="object 20"/>
          <p:cNvSpPr/>
          <p:nvPr/>
        </p:nvSpPr>
        <p:spPr>
          <a:xfrm>
            <a:off x="10128504" y="891539"/>
            <a:ext cx="1867661" cy="787146"/>
          </a:xfrm>
          <a:prstGeom prst="rect">
            <a:avLst/>
          </a:prstGeom>
          <a:blipFill>
            <a:blip r:embed="rId1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1" name="object 21"/>
          <p:cNvSpPr/>
          <p:nvPr/>
        </p:nvSpPr>
        <p:spPr>
          <a:xfrm>
            <a:off x="9497568" y="757427"/>
            <a:ext cx="400050" cy="345186"/>
          </a:xfrm>
          <a:prstGeom prst="rect">
            <a:avLst/>
          </a:prstGeom>
          <a:blipFill>
            <a:blip r:embed="rId1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2" name="object 22"/>
          <p:cNvSpPr txBox="1"/>
          <p:nvPr/>
        </p:nvSpPr>
        <p:spPr>
          <a:xfrm>
            <a:off x="9562465" y="704849"/>
            <a:ext cx="2025014" cy="452120"/>
          </a:xfrm>
          <a:prstGeom prst="rect">
            <a:avLst/>
          </a:prstGeom>
        </p:spPr>
        <p:txBody>
          <a:bodyPr vert="horz" wrap="square" lIns="0" tIns="12065" rIns="0" bIns="0" rtlCol="0">
            <a:spAutoFit/>
          </a:bodyPr>
          <a:lstStyle/>
          <a:p>
            <a:pPr marL="38100" marR="0" lvl="0" indent="0" algn="l" defTabSz="914400" rtl="0" eaLnBrk="1" fontAlgn="auto" latinLnBrk="0" hangingPunct="1">
              <a:lnSpc>
                <a:spcPct val="100000"/>
              </a:lnSpc>
              <a:spcBef>
                <a:spcPts val="95"/>
              </a:spcBef>
              <a:spcAft>
                <a:spcPts val="0"/>
              </a:spcAft>
              <a:buClrTx/>
              <a:buSzTx/>
              <a:buFontTx/>
              <a:buNone/>
              <a:tabLst/>
              <a:defRPr/>
            </a:pPr>
            <a:r>
              <a:rPr kumimoji="0" sz="1800" b="0" i="0" u="none" strike="noStrike" kern="1200" cap="none" spc="-7" normalizeH="0" baseline="39351" noProof="0" dirty="0">
                <a:ln>
                  <a:noFill/>
                </a:ln>
                <a:solidFill>
                  <a:srgbClr val="2FB0BC"/>
                </a:solidFill>
                <a:effectLst/>
                <a:uLnTx/>
                <a:uFillTx/>
                <a:latin typeface="Century Gothic"/>
                <a:ea typeface="+mn-ea"/>
                <a:cs typeface="Century Gothic"/>
              </a:rPr>
              <a:t>for </a:t>
            </a:r>
            <a:r>
              <a:rPr kumimoji="0" sz="2800" b="1" i="0" u="none" strike="noStrike" kern="1200" cap="none" spc="-5" normalizeH="0" baseline="0" noProof="0" dirty="0">
                <a:ln>
                  <a:noFill/>
                </a:ln>
                <a:solidFill>
                  <a:srgbClr val="2FB0BC"/>
                </a:solidFill>
                <a:effectLst/>
                <a:uLnTx/>
                <a:uFillTx/>
                <a:latin typeface="Century Gothic"/>
                <a:ea typeface="+mn-ea"/>
                <a:cs typeface="Century Gothic"/>
              </a:rPr>
              <a:t>The</a:t>
            </a:r>
            <a:r>
              <a:rPr kumimoji="0" sz="2800" b="1" i="0" u="none" strike="noStrike" kern="1200" cap="none" spc="-215" normalizeH="0" baseline="0" noProof="0" dirty="0">
                <a:ln>
                  <a:noFill/>
                </a:ln>
                <a:solidFill>
                  <a:srgbClr val="2FB0BC"/>
                </a:solidFill>
                <a:effectLst/>
                <a:uLnTx/>
                <a:uFillTx/>
                <a:latin typeface="Century Gothic"/>
                <a:ea typeface="+mn-ea"/>
                <a:cs typeface="Century Gothic"/>
              </a:rPr>
              <a:t> </a:t>
            </a:r>
            <a:r>
              <a:rPr kumimoji="0" sz="2800" b="1" i="0" u="none" strike="noStrike" kern="1200" cap="none" spc="-5" normalizeH="0" baseline="0" noProof="0" dirty="0">
                <a:ln>
                  <a:noFill/>
                </a:ln>
                <a:solidFill>
                  <a:srgbClr val="2FB0BC"/>
                </a:solidFill>
                <a:effectLst/>
                <a:uLnTx/>
                <a:uFillTx/>
                <a:latin typeface="Century Gothic"/>
                <a:ea typeface="+mn-ea"/>
                <a:cs typeface="Century Gothic"/>
              </a:rPr>
              <a:t>Agent</a:t>
            </a:r>
            <a:endParaRPr kumimoji="0" sz="2800" b="0" i="0" u="none" strike="noStrike" kern="1200" cap="none" spc="0" normalizeH="0" baseline="0" noProof="0" dirty="0">
              <a:ln>
                <a:noFill/>
              </a:ln>
              <a:solidFill>
                <a:prstClr val="black"/>
              </a:solidFill>
              <a:effectLst/>
              <a:uLnTx/>
              <a:uFillTx/>
              <a:latin typeface="Century Gothic"/>
              <a:ea typeface="+mn-ea"/>
              <a:cs typeface="Century Gothic"/>
            </a:endParaRPr>
          </a:p>
        </p:txBody>
      </p:sp>
      <p:sp>
        <p:nvSpPr>
          <p:cNvPr id="23" name="object 23"/>
          <p:cNvSpPr/>
          <p:nvPr/>
        </p:nvSpPr>
        <p:spPr>
          <a:xfrm>
            <a:off x="10096500" y="1014983"/>
            <a:ext cx="354329" cy="345186"/>
          </a:xfrm>
          <a:prstGeom prst="rect">
            <a:avLst/>
          </a:prstGeom>
          <a:blipFill>
            <a:blip r:embed="rId1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24" name="object 24"/>
          <p:cNvSpPr txBox="1"/>
          <p:nvPr/>
        </p:nvSpPr>
        <p:spPr>
          <a:xfrm>
            <a:off x="10160761" y="993393"/>
            <a:ext cx="1637664" cy="452120"/>
          </a:xfrm>
          <a:prstGeom prst="rect">
            <a:avLst/>
          </a:prstGeom>
        </p:spPr>
        <p:txBody>
          <a:bodyPr vert="horz" wrap="square" lIns="0" tIns="12065" rIns="0" bIns="0" rtlCol="0">
            <a:spAutoFit/>
          </a:bodyPr>
          <a:lstStyle/>
          <a:p>
            <a:pPr marL="38100" marR="0" lvl="0" indent="0" algn="l" defTabSz="914400" rtl="0" eaLnBrk="1" fontAlgn="auto" latinLnBrk="0" hangingPunct="1">
              <a:lnSpc>
                <a:spcPct val="100000"/>
              </a:lnSpc>
              <a:spcBef>
                <a:spcPts val="95"/>
              </a:spcBef>
              <a:spcAft>
                <a:spcPts val="0"/>
              </a:spcAft>
              <a:buClrTx/>
              <a:buSzTx/>
              <a:buFontTx/>
              <a:buNone/>
              <a:tabLst/>
              <a:defRPr/>
            </a:pPr>
            <a:r>
              <a:rPr kumimoji="0" sz="1800" b="0" i="0" u="none" strike="noStrike" kern="1200" cap="none" spc="-15" normalizeH="0" baseline="50925" noProof="0" dirty="0">
                <a:ln>
                  <a:noFill/>
                </a:ln>
                <a:solidFill>
                  <a:srgbClr val="2FB0BC"/>
                </a:solidFill>
                <a:effectLst/>
                <a:uLnTx/>
                <a:uFillTx/>
                <a:latin typeface="Century Gothic"/>
                <a:ea typeface="+mn-ea"/>
                <a:cs typeface="Century Gothic"/>
              </a:rPr>
              <a:t>o</a:t>
            </a:r>
            <a:r>
              <a:rPr kumimoji="0" sz="1800" b="0" i="0" u="none" strike="noStrike" kern="1200" cap="none" spc="135" normalizeH="0" baseline="50925" noProof="0" dirty="0">
                <a:ln>
                  <a:noFill/>
                </a:ln>
                <a:solidFill>
                  <a:srgbClr val="2FB0BC"/>
                </a:solidFill>
                <a:effectLst/>
                <a:uLnTx/>
                <a:uFillTx/>
                <a:latin typeface="Century Gothic"/>
                <a:ea typeface="+mn-ea"/>
                <a:cs typeface="Century Gothic"/>
              </a:rPr>
              <a:t>f</a:t>
            </a:r>
            <a:r>
              <a:rPr kumimoji="0" sz="2800" b="1" i="0" u="none" strike="noStrike" kern="1200" cap="none" spc="-5" normalizeH="0" baseline="0" noProof="0" dirty="0">
                <a:ln>
                  <a:noFill/>
                </a:ln>
                <a:solidFill>
                  <a:srgbClr val="2FB0BC"/>
                </a:solidFill>
                <a:effectLst/>
                <a:uLnTx/>
                <a:uFillTx/>
                <a:latin typeface="Century Gothic"/>
                <a:ea typeface="+mn-ea"/>
                <a:cs typeface="Century Gothic"/>
              </a:rPr>
              <a:t>Change</a:t>
            </a:r>
            <a:endParaRPr kumimoji="0" sz="2800" b="0" i="0" u="none" strike="noStrike" kern="1200" cap="none" spc="0" normalizeH="0" baseline="0" noProof="0" dirty="0">
              <a:ln>
                <a:noFill/>
              </a:ln>
              <a:solidFill>
                <a:prstClr val="black"/>
              </a:solidFill>
              <a:effectLst/>
              <a:uLnTx/>
              <a:uFillTx/>
              <a:latin typeface="Century Gothic"/>
              <a:ea typeface="+mn-ea"/>
              <a:cs typeface="Century Gothic"/>
            </a:endParaRPr>
          </a:p>
        </p:txBody>
      </p:sp>
      <p:sp>
        <p:nvSpPr>
          <p:cNvPr id="25" name="object 25"/>
          <p:cNvSpPr txBox="1"/>
          <p:nvPr/>
        </p:nvSpPr>
        <p:spPr>
          <a:xfrm>
            <a:off x="567029" y="1105027"/>
            <a:ext cx="2905760" cy="177800"/>
          </a:xfrm>
          <a:prstGeom prst="rect">
            <a:avLst/>
          </a:prstGeom>
        </p:spPr>
        <p:txBody>
          <a:bodyPr vert="horz" wrap="square" lIns="0" tIns="12065" rIns="0" bIns="0" rtlCol="0">
            <a:spAutoFit/>
          </a:bodyPr>
          <a:lstStyle/>
          <a:p>
            <a:pPr marL="12700" marR="0" lvl="0" indent="0" algn="l" defTabSz="914400" rtl="0" eaLnBrk="1" fontAlgn="auto" latinLnBrk="0" hangingPunct="1">
              <a:lnSpc>
                <a:spcPct val="100000"/>
              </a:lnSpc>
              <a:spcBef>
                <a:spcPts val="95"/>
              </a:spcBef>
              <a:spcAft>
                <a:spcPts val="0"/>
              </a:spcAft>
              <a:buClrTx/>
              <a:buSzTx/>
              <a:buFontTx/>
              <a:buNone/>
              <a:tabLst/>
              <a:defRPr/>
            </a:pPr>
            <a:r>
              <a:rPr kumimoji="0" sz="1000" b="0" i="0" u="none" strike="noStrike" kern="1200" cap="none" spc="-5" normalizeH="0" baseline="0" noProof="0" dirty="0">
                <a:ln>
                  <a:noFill/>
                </a:ln>
                <a:solidFill>
                  <a:prstClr val="black"/>
                </a:solidFill>
                <a:effectLst/>
                <a:uLnTx/>
                <a:uFillTx/>
                <a:latin typeface="Century Gothic"/>
                <a:ea typeface="+mn-ea"/>
                <a:cs typeface="Century Gothic"/>
              </a:rPr>
              <a:t>Direktorat Pendidikan Tinggi Keagamaan</a:t>
            </a:r>
            <a:r>
              <a:rPr kumimoji="0" sz="1000" b="0" i="0" u="none" strike="noStrike" kern="1200" cap="none" spc="50" normalizeH="0" baseline="0" noProof="0" dirty="0">
                <a:ln>
                  <a:noFill/>
                </a:ln>
                <a:solidFill>
                  <a:prstClr val="black"/>
                </a:solidFill>
                <a:effectLst/>
                <a:uLnTx/>
                <a:uFillTx/>
                <a:latin typeface="Century Gothic"/>
                <a:ea typeface="+mn-ea"/>
                <a:cs typeface="Century Gothic"/>
              </a:rPr>
              <a:t> </a:t>
            </a:r>
            <a:r>
              <a:rPr kumimoji="0" sz="1000" b="0" i="0" u="none" strike="noStrike" kern="1200" cap="none" spc="-5" normalizeH="0" baseline="0" noProof="0" dirty="0">
                <a:ln>
                  <a:noFill/>
                </a:ln>
                <a:solidFill>
                  <a:prstClr val="black"/>
                </a:solidFill>
                <a:effectLst/>
                <a:uLnTx/>
                <a:uFillTx/>
                <a:latin typeface="Century Gothic"/>
                <a:ea typeface="+mn-ea"/>
                <a:cs typeface="Century Gothic"/>
              </a:rPr>
              <a:t>Islam</a:t>
            </a:r>
            <a:endParaRPr kumimoji="0" sz="1000" b="0" i="0" u="none" strike="noStrike" kern="1200" cap="none" spc="0" normalizeH="0" baseline="0" noProof="0">
              <a:ln>
                <a:noFill/>
              </a:ln>
              <a:solidFill>
                <a:prstClr val="black"/>
              </a:solidFill>
              <a:effectLst/>
              <a:uLnTx/>
              <a:uFillTx/>
              <a:latin typeface="Century Gothic"/>
              <a:ea typeface="+mn-ea"/>
              <a:cs typeface="Century Gothic"/>
            </a:endParaRPr>
          </a:p>
        </p:txBody>
      </p:sp>
      <p:sp>
        <p:nvSpPr>
          <p:cNvPr id="26" name="object 26"/>
          <p:cNvSpPr txBox="1"/>
          <p:nvPr/>
        </p:nvSpPr>
        <p:spPr>
          <a:xfrm>
            <a:off x="884021" y="1257427"/>
            <a:ext cx="2271395" cy="177800"/>
          </a:xfrm>
          <a:prstGeom prst="rect">
            <a:avLst/>
          </a:prstGeom>
        </p:spPr>
        <p:txBody>
          <a:bodyPr vert="horz" wrap="square" lIns="0" tIns="12065" rIns="0" bIns="0" rtlCol="0">
            <a:spAutoFit/>
          </a:bodyPr>
          <a:lstStyle/>
          <a:p>
            <a:pPr marL="12700" marR="0" lvl="0" indent="0" algn="l" defTabSz="914400" rtl="0" eaLnBrk="1" fontAlgn="auto" latinLnBrk="0" hangingPunct="1">
              <a:lnSpc>
                <a:spcPct val="100000"/>
              </a:lnSpc>
              <a:spcBef>
                <a:spcPts val="95"/>
              </a:spcBef>
              <a:spcAft>
                <a:spcPts val="0"/>
              </a:spcAft>
              <a:buClrTx/>
              <a:buSzTx/>
              <a:buFontTx/>
              <a:buNone/>
              <a:tabLst/>
              <a:defRPr/>
            </a:pPr>
            <a:r>
              <a:rPr kumimoji="0" sz="1000" b="0" i="0" u="none" strike="noStrike" kern="1200" cap="none" spc="-5" normalizeH="0" baseline="0" noProof="0" dirty="0">
                <a:ln>
                  <a:noFill/>
                </a:ln>
                <a:solidFill>
                  <a:prstClr val="black"/>
                </a:solidFill>
                <a:effectLst/>
                <a:uLnTx/>
                <a:uFillTx/>
                <a:latin typeface="Century Gothic"/>
                <a:ea typeface="+mn-ea"/>
                <a:cs typeface="Century Gothic"/>
              </a:rPr>
              <a:t>Direktorat Jenderal Pendidikan</a:t>
            </a:r>
            <a:r>
              <a:rPr kumimoji="0" sz="1000" b="0" i="0" u="none" strike="noStrike" kern="1200" cap="none" spc="10" normalizeH="0" baseline="0" noProof="0" dirty="0">
                <a:ln>
                  <a:noFill/>
                </a:ln>
                <a:solidFill>
                  <a:prstClr val="black"/>
                </a:solidFill>
                <a:effectLst/>
                <a:uLnTx/>
                <a:uFillTx/>
                <a:latin typeface="Century Gothic"/>
                <a:ea typeface="+mn-ea"/>
                <a:cs typeface="Century Gothic"/>
              </a:rPr>
              <a:t> </a:t>
            </a:r>
            <a:r>
              <a:rPr kumimoji="0" sz="1000" b="0" i="0" u="none" strike="noStrike" kern="1200" cap="none" spc="-5" normalizeH="0" baseline="0" noProof="0" dirty="0">
                <a:ln>
                  <a:noFill/>
                </a:ln>
                <a:solidFill>
                  <a:prstClr val="black"/>
                </a:solidFill>
                <a:effectLst/>
                <a:uLnTx/>
                <a:uFillTx/>
                <a:latin typeface="Century Gothic"/>
                <a:ea typeface="+mn-ea"/>
                <a:cs typeface="Century Gothic"/>
              </a:rPr>
              <a:t>Islam</a:t>
            </a:r>
            <a:endParaRPr kumimoji="0" sz="1000" b="0" i="0" u="none" strike="noStrike" kern="1200" cap="none" spc="0" normalizeH="0" baseline="0" noProof="0">
              <a:ln>
                <a:noFill/>
              </a:ln>
              <a:solidFill>
                <a:prstClr val="black"/>
              </a:solidFill>
              <a:effectLst/>
              <a:uLnTx/>
              <a:uFillTx/>
              <a:latin typeface="Century Gothic"/>
              <a:ea typeface="+mn-ea"/>
              <a:cs typeface="Century Gothic"/>
            </a:endParaRPr>
          </a:p>
        </p:txBody>
      </p:sp>
      <p:sp>
        <p:nvSpPr>
          <p:cNvPr id="27" name="object 27"/>
          <p:cNvSpPr txBox="1"/>
          <p:nvPr/>
        </p:nvSpPr>
        <p:spPr>
          <a:xfrm>
            <a:off x="1286636" y="1409827"/>
            <a:ext cx="1463040" cy="177800"/>
          </a:xfrm>
          <a:prstGeom prst="rect">
            <a:avLst/>
          </a:prstGeom>
        </p:spPr>
        <p:txBody>
          <a:bodyPr vert="horz" wrap="square" lIns="0" tIns="12065" rIns="0" bIns="0" rtlCol="0">
            <a:spAutoFit/>
          </a:bodyPr>
          <a:lstStyle/>
          <a:p>
            <a:pPr marL="12700" marR="0" lvl="0" indent="0" algn="l" defTabSz="914400" rtl="0" eaLnBrk="1" fontAlgn="auto" latinLnBrk="0" hangingPunct="1">
              <a:lnSpc>
                <a:spcPct val="100000"/>
              </a:lnSpc>
              <a:spcBef>
                <a:spcPts val="95"/>
              </a:spcBef>
              <a:spcAft>
                <a:spcPts val="0"/>
              </a:spcAft>
              <a:buClrTx/>
              <a:buSzTx/>
              <a:buFontTx/>
              <a:buNone/>
              <a:tabLst/>
              <a:defRPr/>
            </a:pPr>
            <a:r>
              <a:rPr kumimoji="0" sz="1000" b="0" i="0" u="none" strike="noStrike" kern="1200" cap="none" spc="-5" normalizeH="0" baseline="0" noProof="0" dirty="0">
                <a:ln>
                  <a:noFill/>
                </a:ln>
                <a:solidFill>
                  <a:prstClr val="black"/>
                </a:solidFill>
                <a:effectLst/>
                <a:uLnTx/>
                <a:uFillTx/>
                <a:latin typeface="Century Gothic"/>
                <a:ea typeface="+mn-ea"/>
                <a:cs typeface="Century Gothic"/>
              </a:rPr>
              <a:t>Kementerian </a:t>
            </a:r>
            <a:r>
              <a:rPr kumimoji="0" sz="1000" b="0" i="0" u="none" strike="noStrike" kern="1200" cap="none" spc="-10" normalizeH="0" baseline="0" noProof="0" dirty="0">
                <a:ln>
                  <a:noFill/>
                </a:ln>
                <a:solidFill>
                  <a:prstClr val="black"/>
                </a:solidFill>
                <a:effectLst/>
                <a:uLnTx/>
                <a:uFillTx/>
                <a:latin typeface="Century Gothic"/>
                <a:ea typeface="+mn-ea"/>
                <a:cs typeface="Century Gothic"/>
              </a:rPr>
              <a:t>Agama</a:t>
            </a:r>
            <a:r>
              <a:rPr kumimoji="0" sz="1000" b="0" i="0" u="none" strike="noStrike" kern="1200" cap="none" spc="0" normalizeH="0" baseline="0" noProof="0" dirty="0">
                <a:ln>
                  <a:noFill/>
                </a:ln>
                <a:solidFill>
                  <a:prstClr val="black"/>
                </a:solidFill>
                <a:effectLst/>
                <a:uLnTx/>
                <a:uFillTx/>
                <a:latin typeface="Century Gothic"/>
                <a:ea typeface="+mn-ea"/>
                <a:cs typeface="Century Gothic"/>
              </a:rPr>
              <a:t> </a:t>
            </a:r>
            <a:r>
              <a:rPr kumimoji="0" sz="1000" b="0" i="0" u="none" strike="noStrike" kern="1200" cap="none" spc="-5" normalizeH="0" baseline="0" noProof="0" dirty="0">
                <a:ln>
                  <a:noFill/>
                </a:ln>
                <a:solidFill>
                  <a:prstClr val="black"/>
                </a:solidFill>
                <a:effectLst/>
                <a:uLnTx/>
                <a:uFillTx/>
                <a:latin typeface="Century Gothic"/>
                <a:ea typeface="+mn-ea"/>
                <a:cs typeface="Century Gothic"/>
              </a:rPr>
              <a:t>RI</a:t>
            </a:r>
            <a:endParaRPr kumimoji="0" sz="1000" b="0" i="0" u="none" strike="noStrike" kern="1200" cap="none" spc="0" normalizeH="0" baseline="0" noProof="0">
              <a:ln>
                <a:noFill/>
              </a:ln>
              <a:solidFill>
                <a:prstClr val="black"/>
              </a:solidFill>
              <a:effectLst/>
              <a:uLnTx/>
              <a:uFillTx/>
              <a:latin typeface="Century Gothic"/>
              <a:ea typeface="+mn-ea"/>
              <a:cs typeface="Century Gothic"/>
            </a:endParaRPr>
          </a:p>
        </p:txBody>
      </p:sp>
      <p:sp>
        <p:nvSpPr>
          <p:cNvPr id="28" name="object 28"/>
          <p:cNvSpPr txBox="1"/>
          <p:nvPr/>
        </p:nvSpPr>
        <p:spPr>
          <a:xfrm>
            <a:off x="5363148" y="1205471"/>
            <a:ext cx="2685668" cy="197490"/>
          </a:xfrm>
          <a:prstGeom prst="rect">
            <a:avLst/>
          </a:prstGeom>
        </p:spPr>
        <p:txBody>
          <a:bodyPr vert="horz" wrap="square" lIns="0" tIns="12700" rIns="0" bIns="0" rtlCol="0">
            <a:spAutoFit/>
          </a:bodyPr>
          <a:lstStyle/>
          <a:p>
            <a:pPr marL="12700" marR="0" lvl="0" indent="0" algn="ctr" defTabSz="914400" rtl="0" eaLnBrk="1" fontAlgn="auto" latinLnBrk="0" hangingPunct="1">
              <a:lnSpc>
                <a:spcPct val="100000"/>
              </a:lnSpc>
              <a:spcBef>
                <a:spcPts val="100"/>
              </a:spcBef>
              <a:spcAft>
                <a:spcPts val="0"/>
              </a:spcAft>
              <a:buClrTx/>
              <a:buSzTx/>
              <a:buFontTx/>
              <a:buNone/>
              <a:tabLst/>
              <a:defRPr/>
            </a:pPr>
            <a:r>
              <a:rPr lang="en-US" sz="1200" b="1" i="1" spc="-5" dirty="0">
                <a:solidFill>
                  <a:prstClr val="black"/>
                </a:solidFill>
                <a:latin typeface="Century Gothic"/>
                <a:cs typeface="Century Gothic"/>
              </a:rPr>
              <a:t>PTP UIN FAS Bengkulu</a:t>
            </a:r>
            <a:endParaRPr kumimoji="0" sz="1200" b="1" i="0" u="none" strike="noStrike" kern="1200" cap="none" spc="0" normalizeH="0" baseline="0" noProof="0" dirty="0">
              <a:ln>
                <a:noFill/>
              </a:ln>
              <a:solidFill>
                <a:prstClr val="black"/>
              </a:solidFill>
              <a:effectLst/>
              <a:uLnTx/>
              <a:uFillTx/>
              <a:latin typeface="Century Gothic"/>
              <a:ea typeface="+mn-ea"/>
              <a:cs typeface="Century Gothic"/>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6E3C7-57D0-4891-9A06-944CE8AE204D}"/>
              </a:ext>
            </a:extLst>
          </p:cNvPr>
          <p:cNvSpPr>
            <a:spLocks noGrp="1"/>
          </p:cNvSpPr>
          <p:nvPr>
            <p:ph type="title"/>
          </p:nvPr>
        </p:nvSpPr>
        <p:spPr/>
        <p:txBody>
          <a:bodyPr/>
          <a:lstStyle/>
          <a:p>
            <a:r>
              <a:rPr lang="en-US" dirty="0"/>
              <a:t>Expected Research Contribution</a:t>
            </a:r>
          </a:p>
        </p:txBody>
      </p:sp>
      <p:sp>
        <p:nvSpPr>
          <p:cNvPr id="3" name="Content Placeholder 2">
            <a:extLst>
              <a:ext uri="{FF2B5EF4-FFF2-40B4-BE49-F238E27FC236}">
                <a16:creationId xmlns:a16="http://schemas.microsoft.com/office/drawing/2014/main" id="{B9EFC2E9-FC3F-44FF-8CC8-45956C3DF152}"/>
              </a:ext>
            </a:extLst>
          </p:cNvPr>
          <p:cNvSpPr>
            <a:spLocks noGrp="1"/>
          </p:cNvSpPr>
          <p:nvPr>
            <p:ph idx="1"/>
          </p:nvPr>
        </p:nvSpPr>
        <p:spPr/>
        <p:txBody>
          <a:bodyPr>
            <a:normAutofit fontScale="55000" lnSpcReduction="20000"/>
          </a:bodyPr>
          <a:lstStyle/>
          <a:p>
            <a:r>
              <a:rPr lang="en-US" dirty="0"/>
              <a:t>In this section, you should consider the following:</a:t>
            </a:r>
          </a:p>
          <a:p>
            <a:pPr>
              <a:buFont typeface="Arial" panose="020B0604020202020204" pitchFamily="34" charset="0"/>
              <a:buChar char="•"/>
            </a:pPr>
            <a:r>
              <a:rPr lang="en-US" dirty="0"/>
              <a:t>Why is your research question or hypothesis worth asking?</a:t>
            </a:r>
          </a:p>
          <a:p>
            <a:pPr>
              <a:buFont typeface="Arial" panose="020B0604020202020204" pitchFamily="34" charset="0"/>
              <a:buChar char="•"/>
            </a:pPr>
            <a:r>
              <a:rPr lang="en-US" dirty="0"/>
              <a:t>How is the current research lacking or falling short?</a:t>
            </a:r>
          </a:p>
          <a:p>
            <a:pPr>
              <a:buFont typeface="Arial" panose="020B0604020202020204" pitchFamily="34" charset="0"/>
              <a:buChar char="•"/>
            </a:pPr>
            <a:r>
              <a:rPr lang="en-US" dirty="0"/>
              <a:t>What impact will your research have on the discipline?</a:t>
            </a:r>
          </a:p>
          <a:p>
            <a:pPr>
              <a:buFont typeface="Arial" panose="020B0604020202020204" pitchFamily="34" charset="0"/>
              <a:buChar char="•"/>
            </a:pPr>
            <a:r>
              <a:rPr lang="en-US" dirty="0"/>
              <a:t>Will you be extending an area of knowledge, applying it to new contexts, solving a problem, testing a theory, or challenging an existing one?</a:t>
            </a:r>
          </a:p>
          <a:p>
            <a:pPr>
              <a:buFont typeface="Arial" panose="020B0604020202020204" pitchFamily="34" charset="0"/>
              <a:buChar char="•"/>
            </a:pPr>
            <a:r>
              <a:rPr lang="en-US" dirty="0"/>
              <a:t>Establish why your research is important by convincing your audience there is a gap.</a:t>
            </a:r>
          </a:p>
          <a:p>
            <a:pPr>
              <a:buFont typeface="Arial" panose="020B0604020202020204" pitchFamily="34" charset="0"/>
              <a:buChar char="•"/>
            </a:pPr>
            <a:r>
              <a:rPr lang="en-US" dirty="0"/>
              <a:t>What will be the outcome of your research contribution?</a:t>
            </a:r>
          </a:p>
          <a:p>
            <a:pPr>
              <a:buFont typeface="Arial" panose="020B0604020202020204" pitchFamily="34" charset="0"/>
              <a:buChar char="•"/>
            </a:pPr>
            <a:r>
              <a:rPr lang="en-US" dirty="0"/>
              <a:t>Demonstrate both your current level of knowledge and how the pursuit of your question or hypothesis will create a new understanding and generate new information.</a:t>
            </a:r>
          </a:p>
          <a:p>
            <a:pPr>
              <a:buFont typeface="Arial" panose="020B0604020202020204" pitchFamily="34" charset="0"/>
              <a:buChar char="•"/>
            </a:pPr>
            <a:r>
              <a:rPr lang="en-US" dirty="0"/>
              <a:t>Show how your research is innovative and original.</a:t>
            </a:r>
          </a:p>
          <a:p>
            <a:r>
              <a:rPr lang="en-US" dirty="0"/>
              <a:t>Draw links between your research and the faculty or school you are applying at, and explain why you have chosen your supervisor, and what research have they or their school done to reinforce and support your own work. Cite these reasons to demonstrate how your research will benefit and contribute to the current body of knowledge.</a:t>
            </a:r>
            <a:br>
              <a:rPr lang="en-US" dirty="0"/>
            </a:br>
            <a:endParaRPr lang="en-US" dirty="0"/>
          </a:p>
          <a:p>
            <a:endParaRPr lang="en-US" dirty="0"/>
          </a:p>
        </p:txBody>
      </p:sp>
    </p:spTree>
    <p:extLst>
      <p:ext uri="{BB962C8B-B14F-4D97-AF65-F5344CB8AC3E}">
        <p14:creationId xmlns:p14="http://schemas.microsoft.com/office/powerpoint/2010/main" val="3769269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D0039-9130-4762-805B-2EC95C8A5014}"/>
              </a:ext>
            </a:extLst>
          </p:cNvPr>
          <p:cNvSpPr>
            <a:spLocks noGrp="1"/>
          </p:cNvSpPr>
          <p:nvPr>
            <p:ph type="title"/>
          </p:nvPr>
        </p:nvSpPr>
        <p:spPr/>
        <p:txBody>
          <a:bodyPr/>
          <a:lstStyle/>
          <a:p>
            <a:r>
              <a:rPr lang="en-US" dirty="0"/>
              <a:t>Proposed Methodology</a:t>
            </a:r>
          </a:p>
        </p:txBody>
      </p:sp>
      <p:sp>
        <p:nvSpPr>
          <p:cNvPr id="3" name="Content Placeholder 2">
            <a:extLst>
              <a:ext uri="{FF2B5EF4-FFF2-40B4-BE49-F238E27FC236}">
                <a16:creationId xmlns:a16="http://schemas.microsoft.com/office/drawing/2014/main" id="{3E3B857F-7A46-4BF1-8F99-AFA2869C47D2}"/>
              </a:ext>
            </a:extLst>
          </p:cNvPr>
          <p:cNvSpPr>
            <a:spLocks noGrp="1"/>
          </p:cNvSpPr>
          <p:nvPr>
            <p:ph idx="1"/>
          </p:nvPr>
        </p:nvSpPr>
        <p:spPr/>
        <p:txBody>
          <a:bodyPr>
            <a:normAutofit fontScale="92500" lnSpcReduction="10000"/>
          </a:bodyPr>
          <a:lstStyle/>
          <a:p>
            <a:r>
              <a:rPr lang="en-US" dirty="0"/>
              <a:t>Provide an overview of the methodology and techniques you will use to conduct your research. Cover what materials and equipment you will use, what theoretical frameworks will you draw on, and how will you collect data.</a:t>
            </a:r>
          </a:p>
          <a:p>
            <a:r>
              <a:rPr lang="en-US" dirty="0"/>
              <a:t>Highlight why you have chosen this particular methodology, but also why others may not have been as suitable. You need to demonstrate that you have put thought into your approach and why it's the most appropriate way to carry out your research. </a:t>
            </a:r>
          </a:p>
          <a:p>
            <a:r>
              <a:rPr lang="en-US" dirty="0"/>
              <a:t>It should also highlight potential limitations you anticipate, feasibility within time and other constraints, ethical considerations and how you will address these, as well as general resources.</a:t>
            </a:r>
          </a:p>
          <a:p>
            <a:endParaRPr lang="en-US" dirty="0"/>
          </a:p>
        </p:txBody>
      </p:sp>
    </p:spTree>
    <p:extLst>
      <p:ext uri="{BB962C8B-B14F-4D97-AF65-F5344CB8AC3E}">
        <p14:creationId xmlns:p14="http://schemas.microsoft.com/office/powerpoint/2010/main" val="2336468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815CB-6658-4F82-886B-5950F6D2134E}"/>
              </a:ext>
            </a:extLst>
          </p:cNvPr>
          <p:cNvSpPr>
            <a:spLocks noGrp="1"/>
          </p:cNvSpPr>
          <p:nvPr>
            <p:ph type="title"/>
          </p:nvPr>
        </p:nvSpPr>
        <p:spPr/>
        <p:txBody>
          <a:bodyPr/>
          <a:lstStyle/>
          <a:p>
            <a:r>
              <a:rPr lang="en-US" dirty="0"/>
              <a:t>Work Plan</a:t>
            </a:r>
          </a:p>
        </p:txBody>
      </p:sp>
      <p:sp>
        <p:nvSpPr>
          <p:cNvPr id="3" name="Content Placeholder 2">
            <a:extLst>
              <a:ext uri="{FF2B5EF4-FFF2-40B4-BE49-F238E27FC236}">
                <a16:creationId xmlns:a16="http://schemas.microsoft.com/office/drawing/2014/main" id="{44CAFFC9-B0F6-4BAB-8646-9B15403FF41D}"/>
              </a:ext>
            </a:extLst>
          </p:cNvPr>
          <p:cNvSpPr>
            <a:spLocks noGrp="1"/>
          </p:cNvSpPr>
          <p:nvPr>
            <p:ph idx="1"/>
          </p:nvPr>
        </p:nvSpPr>
        <p:spPr/>
        <p:txBody>
          <a:bodyPr/>
          <a:lstStyle/>
          <a:p>
            <a:r>
              <a:rPr lang="en-US" dirty="0"/>
              <a:t>A work plan is a critical component of your research proposal because it indicates the feasibility of completion within the timeframe and supports you in achieving your objectives throughout your degree.</a:t>
            </a:r>
          </a:p>
          <a:p>
            <a:r>
              <a:rPr lang="en-US" dirty="0"/>
              <a:t>Consider the milestones you aim to achieve at each stage of your research. A PhD or master's degree by research can take two to four years of full-time study to complete. It might be helpful to offer year one in detail and the following years in broader terms. Ultimately you have to show that your research is likely to be both original and finished – and that you understand the time involved.</a:t>
            </a:r>
          </a:p>
          <a:p>
            <a:endParaRPr lang="en-US" dirty="0"/>
          </a:p>
        </p:txBody>
      </p:sp>
    </p:spTree>
    <p:extLst>
      <p:ext uri="{BB962C8B-B14F-4D97-AF65-F5344CB8AC3E}">
        <p14:creationId xmlns:p14="http://schemas.microsoft.com/office/powerpoint/2010/main" val="2839743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91FF3-0D60-48DB-9CF0-B814BB7422D3}"/>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815222C2-769A-486D-88A1-D4383EEED43C}"/>
              </a:ext>
            </a:extLst>
          </p:cNvPr>
          <p:cNvSpPr>
            <a:spLocks noGrp="1"/>
          </p:cNvSpPr>
          <p:nvPr>
            <p:ph idx="1"/>
          </p:nvPr>
        </p:nvSpPr>
        <p:spPr/>
        <p:txBody>
          <a:bodyPr/>
          <a:lstStyle/>
          <a:p>
            <a:r>
              <a:rPr lang="en-US" dirty="0"/>
              <a:t>Provide details of the resources you will need to carry out your research project. Consider equipment, fieldwork expenses, travel and a proposed budget, to indicate how realistic your research proposal is in terms of financial requirements and whether any adjustments are needed.</a:t>
            </a:r>
          </a:p>
          <a:p>
            <a:endParaRPr lang="en-US" dirty="0"/>
          </a:p>
        </p:txBody>
      </p:sp>
    </p:spTree>
    <p:extLst>
      <p:ext uri="{BB962C8B-B14F-4D97-AF65-F5344CB8AC3E}">
        <p14:creationId xmlns:p14="http://schemas.microsoft.com/office/powerpoint/2010/main" val="2472068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3E4D7-48C3-4225-B332-0D0E3BCDD83E}"/>
              </a:ext>
            </a:extLst>
          </p:cNvPr>
          <p:cNvSpPr>
            <a:spLocks noGrp="1"/>
          </p:cNvSpPr>
          <p:nvPr>
            <p:ph type="title"/>
          </p:nvPr>
        </p:nvSpPr>
        <p:spPr/>
        <p:txBody>
          <a:bodyPr/>
          <a:lstStyle/>
          <a:p>
            <a:r>
              <a:rPr lang="en-US" dirty="0"/>
              <a:t>Bibliography</a:t>
            </a:r>
          </a:p>
        </p:txBody>
      </p:sp>
      <p:sp>
        <p:nvSpPr>
          <p:cNvPr id="3" name="Content Placeholder 2">
            <a:extLst>
              <a:ext uri="{FF2B5EF4-FFF2-40B4-BE49-F238E27FC236}">
                <a16:creationId xmlns:a16="http://schemas.microsoft.com/office/drawing/2014/main" id="{CFDB08AD-15F6-4CD8-8704-D31CB1E24CE7}"/>
              </a:ext>
            </a:extLst>
          </p:cNvPr>
          <p:cNvSpPr>
            <a:spLocks noGrp="1"/>
          </p:cNvSpPr>
          <p:nvPr>
            <p:ph idx="1"/>
          </p:nvPr>
        </p:nvSpPr>
        <p:spPr/>
        <p:txBody>
          <a:bodyPr/>
          <a:lstStyle/>
          <a:p>
            <a:r>
              <a:rPr lang="en-US" dirty="0"/>
              <a:t>Provide a list of references that you've made throughout your research proposal</a:t>
            </a:r>
          </a:p>
        </p:txBody>
      </p:sp>
    </p:spTree>
    <p:extLst>
      <p:ext uri="{BB962C8B-B14F-4D97-AF65-F5344CB8AC3E}">
        <p14:creationId xmlns:p14="http://schemas.microsoft.com/office/powerpoint/2010/main" val="1926741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6B29422-1A33-4D43-8DCA-D8D05E9D29C2}"/>
              </a:ext>
            </a:extLst>
          </p:cNvPr>
          <p:cNvSpPr>
            <a:spLocks noGrp="1"/>
          </p:cNvSpPr>
          <p:nvPr>
            <p:ph type="title"/>
          </p:nvPr>
        </p:nvSpPr>
        <p:spPr>
          <a:xfrm>
            <a:off x="767857" y="2573060"/>
            <a:ext cx="3031852" cy="1694137"/>
          </a:xfrm>
        </p:spPr>
        <p:txBody>
          <a:bodyPr anchor="b">
            <a:normAutofit/>
          </a:bodyPr>
          <a:lstStyle/>
          <a:p>
            <a:r>
              <a:rPr lang="en-US" b="1" dirty="0">
                <a:effectLst/>
              </a:rPr>
              <a:t>What Should Proposal include?</a:t>
            </a:r>
            <a:br>
              <a:rPr lang="en-US" b="1" dirty="0">
                <a:effectLst/>
              </a:rPr>
            </a:br>
            <a:endParaRPr lang="en-AU" b="1" dirty="0"/>
          </a:p>
        </p:txBody>
      </p:sp>
      <p:graphicFrame>
        <p:nvGraphicFramePr>
          <p:cNvPr id="7" name="Content Placeholder 4">
            <a:extLst>
              <a:ext uri="{FF2B5EF4-FFF2-40B4-BE49-F238E27FC236}">
                <a16:creationId xmlns:a16="http://schemas.microsoft.com/office/drawing/2014/main" id="{DD9F3ABE-2740-43BB-819E-C2FCF75239B6}"/>
              </a:ext>
            </a:extLst>
          </p:cNvPr>
          <p:cNvGraphicFramePr>
            <a:graphicFrameLocks noGrp="1"/>
          </p:cNvGraphicFramePr>
          <p:nvPr>
            <p:ph idx="1"/>
          </p:nvPr>
        </p:nvGraphicFramePr>
        <p:xfrm>
          <a:off x="4900928" y="1179829"/>
          <a:ext cx="6650991" cy="4658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bject 16">
            <a:extLst>
              <a:ext uri="{FF2B5EF4-FFF2-40B4-BE49-F238E27FC236}">
                <a16:creationId xmlns:a16="http://schemas.microsoft.com/office/drawing/2014/main" id="{83EE0478-C76B-4751-B919-ED2D7CD47511}"/>
              </a:ext>
            </a:extLst>
          </p:cNvPr>
          <p:cNvSpPr>
            <a:spLocks noGrp="1"/>
          </p:cNvSpPr>
          <p:nvPr>
            <p:ph type="body" sz="half" idx="2"/>
          </p:nvPr>
        </p:nvSpPr>
        <p:spPr>
          <a:xfrm>
            <a:off x="304802" y="0"/>
            <a:ext cx="1629103" cy="693669"/>
          </a:xfrm>
          <a:prstGeom prst="rect">
            <a:avLst/>
          </a:prstGeom>
          <a:blipFill>
            <a:blip r:embed="rId7" cstate="print"/>
            <a:stretch>
              <a:fillRect/>
            </a:stretch>
          </a:blipFill>
        </p:spPr>
        <p:txBody>
          <a:bodyPr wrap="square" lIns="0" tIns="0" rIns="0" bIns="0" rtlCol="0"/>
          <a:lstStyle/>
          <a:p>
            <a:r>
              <a:rPr lang="en-ID" b="1" dirty="0"/>
              <a:t>4</a:t>
            </a:r>
          </a:p>
        </p:txBody>
      </p:sp>
      <p:sp>
        <p:nvSpPr>
          <p:cNvPr id="3" name="Arrow: Right 2">
            <a:extLst>
              <a:ext uri="{FF2B5EF4-FFF2-40B4-BE49-F238E27FC236}">
                <a16:creationId xmlns:a16="http://schemas.microsoft.com/office/drawing/2014/main" id="{EDA4E662-9F49-4D20-A101-6CC138586559}"/>
              </a:ext>
            </a:extLst>
          </p:cNvPr>
          <p:cNvSpPr/>
          <p:nvPr/>
        </p:nvSpPr>
        <p:spPr>
          <a:xfrm>
            <a:off x="3894943" y="3295188"/>
            <a:ext cx="746235"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mc:Choice xmlns:p14="http://schemas.microsoft.com/office/powerpoint/2010/main" Requires="p14">
          <p:contentPart p14:bwMode="auto" r:id="rId8">
            <p14:nvContentPartPr>
              <p14:cNvPr id="2" name="Ink 1">
                <a:extLst>
                  <a:ext uri="{FF2B5EF4-FFF2-40B4-BE49-F238E27FC236}">
                    <a16:creationId xmlns:a16="http://schemas.microsoft.com/office/drawing/2014/main" id="{8969B8CE-2D1C-4270-95E7-A37A3D8AE6B0}"/>
                  </a:ext>
                </a:extLst>
              </p14:cNvPr>
              <p14:cNvContentPartPr/>
              <p14:nvPr/>
            </p14:nvContentPartPr>
            <p14:xfrm>
              <a:off x="3268734" y="2238145"/>
              <a:ext cx="360" cy="360"/>
            </p14:xfrm>
          </p:contentPart>
        </mc:Choice>
        <mc:Fallback>
          <p:pic>
            <p:nvPicPr>
              <p:cNvPr id="2" name="Ink 1">
                <a:extLst>
                  <a:ext uri="{FF2B5EF4-FFF2-40B4-BE49-F238E27FC236}">
                    <a16:creationId xmlns:a16="http://schemas.microsoft.com/office/drawing/2014/main" id="{8969B8CE-2D1C-4270-95E7-A37A3D8AE6B0}"/>
                  </a:ext>
                </a:extLst>
              </p:cNvPr>
              <p:cNvPicPr/>
              <p:nvPr/>
            </p:nvPicPr>
            <p:blipFill>
              <a:blip r:embed="rId9"/>
              <a:stretch>
                <a:fillRect/>
              </a:stretch>
            </p:blipFill>
            <p:spPr>
              <a:xfrm>
                <a:off x="3259734" y="2229505"/>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6" name="Ink 5">
                <a:extLst>
                  <a:ext uri="{FF2B5EF4-FFF2-40B4-BE49-F238E27FC236}">
                    <a16:creationId xmlns:a16="http://schemas.microsoft.com/office/drawing/2014/main" id="{C3AB1654-3570-4706-8F47-668A9036DA1C}"/>
                  </a:ext>
                </a:extLst>
              </p14:cNvPr>
              <p14:cNvContentPartPr/>
              <p14:nvPr/>
            </p14:nvContentPartPr>
            <p14:xfrm>
              <a:off x="5675334" y="2048785"/>
              <a:ext cx="360" cy="360"/>
            </p14:xfrm>
          </p:contentPart>
        </mc:Choice>
        <mc:Fallback>
          <p:pic>
            <p:nvPicPr>
              <p:cNvPr id="6" name="Ink 5">
                <a:extLst>
                  <a:ext uri="{FF2B5EF4-FFF2-40B4-BE49-F238E27FC236}">
                    <a16:creationId xmlns:a16="http://schemas.microsoft.com/office/drawing/2014/main" id="{C3AB1654-3570-4706-8F47-668A9036DA1C}"/>
                  </a:ext>
                </a:extLst>
              </p:cNvPr>
              <p:cNvPicPr/>
              <p:nvPr/>
            </p:nvPicPr>
            <p:blipFill>
              <a:blip r:embed="rId9"/>
              <a:stretch>
                <a:fillRect/>
              </a:stretch>
            </p:blipFill>
            <p:spPr>
              <a:xfrm>
                <a:off x="5666694" y="2039785"/>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8" name="Ink 7">
                <a:extLst>
                  <a:ext uri="{FF2B5EF4-FFF2-40B4-BE49-F238E27FC236}">
                    <a16:creationId xmlns:a16="http://schemas.microsoft.com/office/drawing/2014/main" id="{5C9854C3-EA3C-4702-82AF-73118A48BF53}"/>
                  </a:ext>
                </a:extLst>
              </p14:cNvPr>
              <p14:cNvContentPartPr/>
              <p14:nvPr/>
            </p14:nvContentPartPr>
            <p14:xfrm>
              <a:off x="-1040826" y="2469265"/>
              <a:ext cx="360" cy="360"/>
            </p14:xfrm>
          </p:contentPart>
        </mc:Choice>
        <mc:Fallback>
          <p:pic>
            <p:nvPicPr>
              <p:cNvPr id="8" name="Ink 7">
                <a:extLst>
                  <a:ext uri="{FF2B5EF4-FFF2-40B4-BE49-F238E27FC236}">
                    <a16:creationId xmlns:a16="http://schemas.microsoft.com/office/drawing/2014/main" id="{5C9854C3-EA3C-4702-82AF-73118A48BF53}"/>
                  </a:ext>
                </a:extLst>
              </p:cNvPr>
              <p:cNvPicPr/>
              <p:nvPr/>
            </p:nvPicPr>
            <p:blipFill>
              <a:blip r:embed="rId9"/>
              <a:stretch>
                <a:fillRect/>
              </a:stretch>
            </p:blipFill>
            <p:spPr>
              <a:xfrm>
                <a:off x="-1049466" y="2460625"/>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9" name="Ink 8">
                <a:extLst>
                  <a:ext uri="{FF2B5EF4-FFF2-40B4-BE49-F238E27FC236}">
                    <a16:creationId xmlns:a16="http://schemas.microsoft.com/office/drawing/2014/main" id="{6D5587FB-12E6-4BB6-963A-4DEDCC8C7BDE}"/>
                  </a:ext>
                </a:extLst>
              </p14:cNvPr>
              <p14:cNvContentPartPr/>
              <p14:nvPr/>
            </p14:nvContentPartPr>
            <p14:xfrm>
              <a:off x="8334654" y="283345"/>
              <a:ext cx="360" cy="360"/>
            </p14:xfrm>
          </p:contentPart>
        </mc:Choice>
        <mc:Fallback>
          <p:pic>
            <p:nvPicPr>
              <p:cNvPr id="9" name="Ink 8">
                <a:extLst>
                  <a:ext uri="{FF2B5EF4-FFF2-40B4-BE49-F238E27FC236}">
                    <a16:creationId xmlns:a16="http://schemas.microsoft.com/office/drawing/2014/main" id="{6D5587FB-12E6-4BB6-963A-4DEDCC8C7BDE}"/>
                  </a:ext>
                </a:extLst>
              </p:cNvPr>
              <p:cNvPicPr/>
              <p:nvPr/>
            </p:nvPicPr>
            <p:blipFill>
              <a:blip r:embed="rId9"/>
              <a:stretch>
                <a:fillRect/>
              </a:stretch>
            </p:blipFill>
            <p:spPr>
              <a:xfrm>
                <a:off x="8326014" y="274345"/>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10" name="Ink 9">
                <a:extLst>
                  <a:ext uri="{FF2B5EF4-FFF2-40B4-BE49-F238E27FC236}">
                    <a16:creationId xmlns:a16="http://schemas.microsoft.com/office/drawing/2014/main" id="{832022E4-E068-4C59-B937-A7C2417CF42C}"/>
                  </a:ext>
                </a:extLst>
              </p14:cNvPr>
              <p14:cNvContentPartPr/>
              <p14:nvPr/>
            </p14:nvContentPartPr>
            <p14:xfrm>
              <a:off x="6821214" y="2890105"/>
              <a:ext cx="360" cy="360"/>
            </p14:xfrm>
          </p:contentPart>
        </mc:Choice>
        <mc:Fallback>
          <p:pic>
            <p:nvPicPr>
              <p:cNvPr id="10" name="Ink 9">
                <a:extLst>
                  <a:ext uri="{FF2B5EF4-FFF2-40B4-BE49-F238E27FC236}">
                    <a16:creationId xmlns:a16="http://schemas.microsoft.com/office/drawing/2014/main" id="{832022E4-E068-4C59-B937-A7C2417CF42C}"/>
                  </a:ext>
                </a:extLst>
              </p:cNvPr>
              <p:cNvPicPr/>
              <p:nvPr/>
            </p:nvPicPr>
            <p:blipFill>
              <a:blip r:embed="rId9"/>
              <a:stretch>
                <a:fillRect/>
              </a:stretch>
            </p:blipFill>
            <p:spPr>
              <a:xfrm>
                <a:off x="6812574" y="2881465"/>
                <a:ext cx="18000" cy="1800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11" name="Ink 10">
                <a:extLst>
                  <a:ext uri="{FF2B5EF4-FFF2-40B4-BE49-F238E27FC236}">
                    <a16:creationId xmlns:a16="http://schemas.microsoft.com/office/drawing/2014/main" id="{A7A138D7-3A17-4C4F-9F7E-9033FB427D5A}"/>
                  </a:ext>
                </a:extLst>
              </p14:cNvPr>
              <p14:cNvContentPartPr/>
              <p14:nvPr/>
            </p14:nvContentPartPr>
            <p14:xfrm>
              <a:off x="4477254" y="5580385"/>
              <a:ext cx="360" cy="360"/>
            </p14:xfrm>
          </p:contentPart>
        </mc:Choice>
        <mc:Fallback>
          <p:pic>
            <p:nvPicPr>
              <p:cNvPr id="11" name="Ink 10">
                <a:extLst>
                  <a:ext uri="{FF2B5EF4-FFF2-40B4-BE49-F238E27FC236}">
                    <a16:creationId xmlns:a16="http://schemas.microsoft.com/office/drawing/2014/main" id="{A7A138D7-3A17-4C4F-9F7E-9033FB427D5A}"/>
                  </a:ext>
                </a:extLst>
              </p:cNvPr>
              <p:cNvPicPr/>
              <p:nvPr/>
            </p:nvPicPr>
            <p:blipFill>
              <a:blip r:embed="rId9"/>
              <a:stretch>
                <a:fillRect/>
              </a:stretch>
            </p:blipFill>
            <p:spPr>
              <a:xfrm>
                <a:off x="4468254" y="5571745"/>
                <a:ext cx="18000" cy="18000"/>
              </a:xfrm>
              <a:prstGeom prst="rect">
                <a:avLst/>
              </a:prstGeom>
            </p:spPr>
          </p:pic>
        </mc:Fallback>
      </mc:AlternateContent>
    </p:spTree>
    <p:extLst>
      <p:ext uri="{BB962C8B-B14F-4D97-AF65-F5344CB8AC3E}">
        <p14:creationId xmlns:p14="http://schemas.microsoft.com/office/powerpoint/2010/main" val="50697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1EBA8-F41E-41D7-8C15-43B391FD5547}"/>
              </a:ext>
            </a:extLst>
          </p:cNvPr>
          <p:cNvSpPr>
            <a:spLocks noGrp="1"/>
          </p:cNvSpPr>
          <p:nvPr>
            <p:ph type="title"/>
          </p:nvPr>
        </p:nvSpPr>
        <p:spPr/>
        <p:txBody>
          <a:bodyPr>
            <a:normAutofit fontScale="90000"/>
          </a:bodyPr>
          <a:lstStyle/>
          <a:p>
            <a:r>
              <a:rPr lang="en-US" b="1" dirty="0"/>
              <a:t>Example of Successful </a:t>
            </a:r>
            <a:r>
              <a:rPr lang="en-US" b="1" dirty="0" err="1"/>
              <a:t>Ph.D</a:t>
            </a:r>
            <a:r>
              <a:rPr lang="en-US" b="1" dirty="0"/>
              <a:t> Research Proposals</a:t>
            </a:r>
          </a:p>
        </p:txBody>
      </p:sp>
      <p:sp>
        <p:nvSpPr>
          <p:cNvPr id="3" name="Content Placeholder 2">
            <a:extLst>
              <a:ext uri="{FF2B5EF4-FFF2-40B4-BE49-F238E27FC236}">
                <a16:creationId xmlns:a16="http://schemas.microsoft.com/office/drawing/2014/main" id="{F1F7A851-9DE7-4B4B-ACA8-6FE637234455}"/>
              </a:ext>
            </a:extLst>
          </p:cNvPr>
          <p:cNvSpPr>
            <a:spLocks noGrp="1"/>
          </p:cNvSpPr>
          <p:nvPr>
            <p:ph idx="1"/>
          </p:nvPr>
        </p:nvSpPr>
        <p:spPr/>
        <p:txBody>
          <a:bodyPr>
            <a:normAutofit/>
          </a:bodyPr>
          <a:lstStyle/>
          <a:p>
            <a:r>
              <a:rPr lang="en-US" sz="3200" dirty="0" err="1">
                <a:hlinkClick r:id="rId2" action="ppaction://hlinkfile"/>
              </a:rPr>
              <a:t>Succesful</a:t>
            </a:r>
            <a:r>
              <a:rPr lang="en-US" sz="3200" dirty="0">
                <a:hlinkClick r:id="rId2" action="ppaction://hlinkfile"/>
              </a:rPr>
              <a:t> </a:t>
            </a:r>
            <a:r>
              <a:rPr lang="en-US" sz="3200" dirty="0" err="1">
                <a:hlinkClick r:id="rId2" action="ppaction://hlinkfile"/>
              </a:rPr>
              <a:t>Ph.D</a:t>
            </a:r>
            <a:r>
              <a:rPr lang="en-US" sz="3200" dirty="0">
                <a:hlinkClick r:id="rId2" action="ppaction://hlinkfile"/>
              </a:rPr>
              <a:t> Proposal</a:t>
            </a:r>
            <a:endParaRPr lang="en-US" sz="3200" dirty="0"/>
          </a:p>
        </p:txBody>
      </p:sp>
    </p:spTree>
    <p:extLst>
      <p:ext uri="{BB962C8B-B14F-4D97-AF65-F5344CB8AC3E}">
        <p14:creationId xmlns:p14="http://schemas.microsoft.com/office/powerpoint/2010/main" val="41699345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698E328-2B82-42A4-A4A0-38127B552E1D}"/>
              </a:ext>
            </a:extLst>
          </p:cNvPr>
          <p:cNvSpPr>
            <a:spLocks noGrp="1"/>
          </p:cNvSpPr>
          <p:nvPr>
            <p:ph type="title"/>
          </p:nvPr>
        </p:nvSpPr>
        <p:spPr>
          <a:xfrm>
            <a:off x="581192" y="702156"/>
            <a:ext cx="11029616" cy="1188720"/>
          </a:xfrm>
        </p:spPr>
        <p:txBody>
          <a:bodyPr anchor="b">
            <a:normAutofit/>
          </a:bodyPr>
          <a:lstStyle/>
          <a:p>
            <a:r>
              <a:rPr lang="en-US" dirty="0">
                <a:latin typeface="Arial" panose="020B0604020202020204" pitchFamily="34" charset="0"/>
                <a:cs typeface="Arial" panose="020B0604020202020204" pitchFamily="34" charset="0"/>
              </a:rPr>
              <a:t>Research Methodology</a:t>
            </a:r>
            <a:endParaRPr lang="en-AU" dirty="0">
              <a:latin typeface="Arial" panose="020B0604020202020204" pitchFamily="34" charset="0"/>
              <a:cs typeface="Arial" panose="020B0604020202020204" pitchFamily="34" charset="0"/>
            </a:endParaRPr>
          </a:p>
        </p:txBody>
      </p:sp>
      <p:graphicFrame>
        <p:nvGraphicFramePr>
          <p:cNvPr id="8" name="Content Placeholder 5">
            <a:extLst>
              <a:ext uri="{FF2B5EF4-FFF2-40B4-BE49-F238E27FC236}">
                <a16:creationId xmlns:a16="http://schemas.microsoft.com/office/drawing/2014/main" id="{60F9D462-2925-4F0B-A3FC-D585FFF6E0AA}"/>
              </a:ext>
            </a:extLst>
          </p:cNvPr>
          <p:cNvGraphicFramePr>
            <a:graphicFrameLocks noGrp="1"/>
          </p:cNvGraphicFramePr>
          <p:nvPr>
            <p:ph idx="1"/>
          </p:nvPr>
        </p:nvGraphicFramePr>
        <p:xfrm>
          <a:off x="581192" y="2340864"/>
          <a:ext cx="11029615" cy="36344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8218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CCA33-092B-4099-AA5E-F052112AB8E4}"/>
              </a:ext>
            </a:extLst>
          </p:cNvPr>
          <p:cNvSpPr>
            <a:spLocks noGrp="1"/>
          </p:cNvSpPr>
          <p:nvPr>
            <p:ph type="title"/>
          </p:nvPr>
        </p:nvSpPr>
        <p:spPr>
          <a:xfrm>
            <a:off x="893378" y="365125"/>
            <a:ext cx="10460421" cy="1325563"/>
          </a:xfrm>
        </p:spPr>
        <p:txBody>
          <a:bodyPr/>
          <a:lstStyle/>
          <a:p>
            <a:r>
              <a:rPr lang="en-US" dirty="0"/>
              <a:t>How to Develop Research Introduction/Background</a:t>
            </a:r>
          </a:p>
        </p:txBody>
      </p:sp>
      <p:sp>
        <p:nvSpPr>
          <p:cNvPr id="3" name="Content Placeholder 2">
            <a:extLst>
              <a:ext uri="{FF2B5EF4-FFF2-40B4-BE49-F238E27FC236}">
                <a16:creationId xmlns:a16="http://schemas.microsoft.com/office/drawing/2014/main" id="{505237AD-175A-4675-AF2F-62DDDC906E16}"/>
              </a:ext>
            </a:extLst>
          </p:cNvPr>
          <p:cNvSpPr>
            <a:spLocks noGrp="1"/>
          </p:cNvSpPr>
          <p:nvPr>
            <p:ph idx="1"/>
          </p:nvPr>
        </p:nvSpPr>
        <p:spPr/>
        <p:txBody>
          <a:bodyPr>
            <a:normAutofit/>
          </a:bodyPr>
          <a:lstStyle/>
          <a:p>
            <a:pPr algn="just"/>
            <a:r>
              <a:rPr lang="en-US" sz="3600" dirty="0"/>
              <a:t>Demonstrate the novelty and state of the arts by stating a number of existing relevant research findings.</a:t>
            </a:r>
          </a:p>
          <a:p>
            <a:pPr algn="just"/>
            <a:r>
              <a:rPr lang="en-US" sz="3600" dirty="0"/>
              <a:t>Present the research gap by pointing das solen and das </a:t>
            </a:r>
            <a:r>
              <a:rPr lang="en-US" sz="3600" dirty="0" err="1"/>
              <a:t>sain</a:t>
            </a:r>
            <a:endParaRPr lang="en-US" sz="3600" dirty="0"/>
          </a:p>
          <a:p>
            <a:pPr algn="just"/>
            <a:r>
              <a:rPr lang="en-US" sz="3600" dirty="0"/>
              <a:t>Relate your studies to phenomena or context within the world researches</a:t>
            </a:r>
          </a:p>
          <a:p>
            <a:pPr marL="0" indent="0" algn="just">
              <a:buNone/>
            </a:pPr>
            <a:endParaRPr lang="en-US" sz="3600" dirty="0"/>
          </a:p>
        </p:txBody>
      </p:sp>
    </p:spTree>
    <p:extLst>
      <p:ext uri="{BB962C8B-B14F-4D97-AF65-F5344CB8AC3E}">
        <p14:creationId xmlns:p14="http://schemas.microsoft.com/office/powerpoint/2010/main" val="891851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9005B-C9DF-4D79-830F-0DB232C8D328}"/>
              </a:ext>
            </a:extLst>
          </p:cNvPr>
          <p:cNvSpPr>
            <a:spLocks noGrp="1"/>
          </p:cNvSpPr>
          <p:nvPr>
            <p:ph type="title"/>
          </p:nvPr>
        </p:nvSpPr>
        <p:spPr/>
        <p:txBody>
          <a:bodyPr/>
          <a:lstStyle/>
          <a:p>
            <a:r>
              <a:rPr lang="en-US" b="1" dirty="0"/>
              <a:t>Review of Literature</a:t>
            </a:r>
          </a:p>
        </p:txBody>
      </p:sp>
      <p:sp>
        <p:nvSpPr>
          <p:cNvPr id="3" name="Content Placeholder 2">
            <a:extLst>
              <a:ext uri="{FF2B5EF4-FFF2-40B4-BE49-F238E27FC236}">
                <a16:creationId xmlns:a16="http://schemas.microsoft.com/office/drawing/2014/main" id="{7ACE4C89-71C9-4951-906E-1B206930C934}"/>
              </a:ext>
            </a:extLst>
          </p:cNvPr>
          <p:cNvSpPr>
            <a:spLocks noGrp="1"/>
          </p:cNvSpPr>
          <p:nvPr>
            <p:ph idx="1"/>
          </p:nvPr>
        </p:nvSpPr>
        <p:spPr>
          <a:xfrm>
            <a:off x="5118447" y="804689"/>
            <a:ext cx="6281873" cy="5248622"/>
          </a:xfrm>
        </p:spPr>
        <p:txBody>
          <a:bodyPr>
            <a:normAutofit/>
          </a:bodyPr>
          <a:lstStyle/>
          <a:p>
            <a:r>
              <a:rPr lang="en-US" dirty="0"/>
              <a:t>To avoid replication and fabricated or saturated researches as well as determine the research position/bibliometric among the other researches, try to use google trend and open knowledge map. </a:t>
            </a:r>
          </a:p>
          <a:p>
            <a:r>
              <a:rPr lang="en-US" dirty="0"/>
              <a:t>Use application platforms such as Mendeley/Zotero to manage your citation</a:t>
            </a:r>
          </a:p>
          <a:p>
            <a:r>
              <a:rPr lang="en-US" dirty="0"/>
              <a:t>Make sure that indirect quotations are well paraphrased to minimize the plagiarism </a:t>
            </a:r>
          </a:p>
          <a:p>
            <a:r>
              <a:rPr lang="en-US" dirty="0"/>
              <a:t>Direct quotations number should not be more than 10 %</a:t>
            </a:r>
          </a:p>
          <a:p>
            <a:r>
              <a:rPr lang="en-US" dirty="0"/>
              <a:t>Use grammar check, </a:t>
            </a:r>
            <a:r>
              <a:rPr lang="en-US" dirty="0" err="1"/>
              <a:t>quillBot</a:t>
            </a:r>
            <a:r>
              <a:rPr lang="en-US" dirty="0"/>
              <a:t> and other applications if necessary to ensure your sentences are well structured  </a:t>
            </a:r>
          </a:p>
        </p:txBody>
      </p:sp>
    </p:spTree>
    <p:extLst>
      <p:ext uri="{BB962C8B-B14F-4D97-AF65-F5344CB8AC3E}">
        <p14:creationId xmlns:p14="http://schemas.microsoft.com/office/powerpoint/2010/main" val="167312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F30CE-0597-4B80-A9B1-DBF30596EFB5}"/>
              </a:ext>
            </a:extLst>
          </p:cNvPr>
          <p:cNvSpPr>
            <a:spLocks noGrp="1"/>
          </p:cNvSpPr>
          <p:nvPr>
            <p:ph type="title"/>
          </p:nvPr>
        </p:nvSpPr>
        <p:spPr>
          <a:xfrm>
            <a:off x="838200" y="365125"/>
            <a:ext cx="10515600" cy="805753"/>
          </a:xfrm>
        </p:spPr>
        <p:txBody>
          <a:bodyPr/>
          <a:lstStyle/>
          <a:p>
            <a:r>
              <a:rPr lang="en-US" dirty="0"/>
              <a:t>Biodata</a:t>
            </a:r>
          </a:p>
        </p:txBody>
      </p:sp>
      <p:sp>
        <p:nvSpPr>
          <p:cNvPr id="3" name="Content Placeholder 2">
            <a:extLst>
              <a:ext uri="{FF2B5EF4-FFF2-40B4-BE49-F238E27FC236}">
                <a16:creationId xmlns:a16="http://schemas.microsoft.com/office/drawing/2014/main" id="{D1F07DF9-9F83-4846-982E-CE5E8C0FDB9A}"/>
              </a:ext>
            </a:extLst>
          </p:cNvPr>
          <p:cNvSpPr>
            <a:spLocks noGrp="1"/>
          </p:cNvSpPr>
          <p:nvPr>
            <p:ph idx="1"/>
          </p:nvPr>
        </p:nvSpPr>
        <p:spPr>
          <a:xfrm>
            <a:off x="838200" y="1293541"/>
            <a:ext cx="10515600" cy="4883422"/>
          </a:xfrm>
        </p:spPr>
        <p:txBody>
          <a:bodyPr>
            <a:normAutofit/>
          </a:bodyPr>
          <a:lstStyle/>
          <a:p>
            <a:pPr marL="0" indent="0">
              <a:buNone/>
            </a:pPr>
            <a:r>
              <a:rPr lang="en-US" dirty="0">
                <a:hlinkClick r:id="rId2" action="ppaction://hlinkfile"/>
              </a:rPr>
              <a:t>C:\Users\ASUS\OneDrive\Desktop\CV pdf.pdf</a:t>
            </a:r>
            <a:endParaRPr lang="en-US" dirty="0"/>
          </a:p>
          <a:p>
            <a:endParaRPr lang="en-US" dirty="0"/>
          </a:p>
        </p:txBody>
      </p:sp>
    </p:spTree>
    <p:extLst>
      <p:ext uri="{BB962C8B-B14F-4D97-AF65-F5344CB8AC3E}">
        <p14:creationId xmlns:p14="http://schemas.microsoft.com/office/powerpoint/2010/main" val="2890838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9BAFA-9EE6-42C2-A648-59529267BAF7}"/>
              </a:ext>
            </a:extLst>
          </p:cNvPr>
          <p:cNvSpPr>
            <a:spLocks noGrp="1"/>
          </p:cNvSpPr>
          <p:nvPr>
            <p:ph type="title"/>
          </p:nvPr>
        </p:nvSpPr>
        <p:spPr/>
        <p:txBody>
          <a:bodyPr/>
          <a:lstStyle/>
          <a:p>
            <a:r>
              <a:rPr lang="en-US" b="1" dirty="0"/>
              <a:t>Methodology</a:t>
            </a:r>
          </a:p>
        </p:txBody>
      </p:sp>
      <p:sp>
        <p:nvSpPr>
          <p:cNvPr id="3" name="Content Placeholder 2">
            <a:extLst>
              <a:ext uri="{FF2B5EF4-FFF2-40B4-BE49-F238E27FC236}">
                <a16:creationId xmlns:a16="http://schemas.microsoft.com/office/drawing/2014/main" id="{C1CF894A-2F7C-4C39-886D-5CCB94B42E64}"/>
              </a:ext>
            </a:extLst>
          </p:cNvPr>
          <p:cNvSpPr>
            <a:spLocks noGrp="1"/>
          </p:cNvSpPr>
          <p:nvPr>
            <p:ph idx="1"/>
          </p:nvPr>
        </p:nvSpPr>
        <p:spPr/>
        <p:txBody>
          <a:bodyPr/>
          <a:lstStyle/>
          <a:p>
            <a:pPr marL="0" indent="0">
              <a:buNone/>
            </a:pPr>
            <a:r>
              <a:rPr lang="en-US" dirty="0"/>
              <a:t>Research designs should be clearly clarified</a:t>
            </a:r>
          </a:p>
          <a:p>
            <a:pPr marL="0" indent="0">
              <a:buNone/>
            </a:pPr>
            <a:endParaRPr lang="en-US" dirty="0"/>
          </a:p>
          <a:p>
            <a:r>
              <a:rPr lang="en-US" dirty="0"/>
              <a:t>Qualitative research design</a:t>
            </a:r>
          </a:p>
          <a:p>
            <a:r>
              <a:rPr lang="en-US" dirty="0"/>
              <a:t>Quantitative research design</a:t>
            </a:r>
          </a:p>
          <a:p>
            <a:r>
              <a:rPr lang="en-US" dirty="0"/>
              <a:t>Mix method</a:t>
            </a:r>
          </a:p>
          <a:p>
            <a:r>
              <a:rPr lang="en-US" dirty="0"/>
              <a:t>Research and Development (R &amp; D)</a:t>
            </a:r>
          </a:p>
        </p:txBody>
      </p:sp>
    </p:spTree>
    <p:extLst>
      <p:ext uri="{BB962C8B-B14F-4D97-AF65-F5344CB8AC3E}">
        <p14:creationId xmlns:p14="http://schemas.microsoft.com/office/powerpoint/2010/main" val="4070965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4B68C-2E14-4DAC-8A5A-33E1E7D71BF6}"/>
              </a:ext>
            </a:extLst>
          </p:cNvPr>
          <p:cNvSpPr>
            <a:spLocks noGrp="1"/>
          </p:cNvSpPr>
          <p:nvPr>
            <p:ph type="title"/>
          </p:nvPr>
        </p:nvSpPr>
        <p:spPr/>
        <p:txBody>
          <a:bodyPr/>
          <a:lstStyle/>
          <a:p>
            <a:r>
              <a:rPr lang="en-US" dirty="0"/>
              <a:t>Significances</a:t>
            </a:r>
          </a:p>
        </p:txBody>
      </p:sp>
      <p:sp>
        <p:nvSpPr>
          <p:cNvPr id="3" name="Content Placeholder 2">
            <a:extLst>
              <a:ext uri="{FF2B5EF4-FFF2-40B4-BE49-F238E27FC236}">
                <a16:creationId xmlns:a16="http://schemas.microsoft.com/office/drawing/2014/main" id="{3B684093-E2AE-4ABB-A459-F484CCE3B7AF}"/>
              </a:ext>
            </a:extLst>
          </p:cNvPr>
          <p:cNvSpPr>
            <a:spLocks noGrp="1"/>
          </p:cNvSpPr>
          <p:nvPr>
            <p:ph idx="1"/>
          </p:nvPr>
        </p:nvSpPr>
        <p:spPr/>
        <p:txBody>
          <a:bodyPr/>
          <a:lstStyle/>
          <a:p>
            <a:r>
              <a:rPr lang="en-US" sz="2800" dirty="0"/>
              <a:t>How much your research finding contribute to the area of discipline and how would it add the value and novelty</a:t>
            </a:r>
          </a:p>
          <a:p>
            <a:r>
              <a:rPr lang="en-US" sz="2800" dirty="0"/>
              <a:t>How could it benefit to practical  and theoretical usages </a:t>
            </a:r>
          </a:p>
          <a:p>
            <a:r>
              <a:rPr lang="en-US" sz="2800" dirty="0"/>
              <a:t>How would it develop more further researches</a:t>
            </a:r>
          </a:p>
          <a:p>
            <a:endParaRPr lang="en-US" dirty="0"/>
          </a:p>
        </p:txBody>
      </p:sp>
    </p:spTree>
    <p:extLst>
      <p:ext uri="{BB962C8B-B14F-4D97-AF65-F5344CB8AC3E}">
        <p14:creationId xmlns:p14="http://schemas.microsoft.com/office/powerpoint/2010/main" val="589484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F30CE-0597-4B80-A9B1-DBF30596EFB5}"/>
              </a:ext>
            </a:extLst>
          </p:cNvPr>
          <p:cNvSpPr>
            <a:spLocks noGrp="1"/>
          </p:cNvSpPr>
          <p:nvPr>
            <p:ph type="title"/>
          </p:nvPr>
        </p:nvSpPr>
        <p:spPr>
          <a:xfrm>
            <a:off x="838200" y="365125"/>
            <a:ext cx="10515600" cy="805753"/>
          </a:xfrm>
        </p:spPr>
        <p:txBody>
          <a:bodyPr/>
          <a:lstStyle/>
          <a:p>
            <a:r>
              <a:rPr lang="en-US" dirty="0"/>
              <a:t>Preview</a:t>
            </a:r>
          </a:p>
        </p:txBody>
      </p:sp>
      <p:sp>
        <p:nvSpPr>
          <p:cNvPr id="3" name="Content Placeholder 2">
            <a:extLst>
              <a:ext uri="{FF2B5EF4-FFF2-40B4-BE49-F238E27FC236}">
                <a16:creationId xmlns:a16="http://schemas.microsoft.com/office/drawing/2014/main" id="{D1F07DF9-9F83-4846-982E-CE5E8C0FDB9A}"/>
              </a:ext>
            </a:extLst>
          </p:cNvPr>
          <p:cNvSpPr>
            <a:spLocks noGrp="1"/>
          </p:cNvSpPr>
          <p:nvPr>
            <p:ph idx="1"/>
          </p:nvPr>
        </p:nvSpPr>
        <p:spPr>
          <a:xfrm>
            <a:off x="838200" y="1293541"/>
            <a:ext cx="10515600" cy="4883422"/>
          </a:xfrm>
        </p:spPr>
        <p:txBody>
          <a:bodyPr>
            <a:normAutofit fontScale="70000" lnSpcReduction="20000"/>
          </a:bodyPr>
          <a:lstStyle/>
          <a:p>
            <a:pPr marL="0" indent="0">
              <a:buNone/>
            </a:pPr>
            <a:r>
              <a:rPr lang="en-US" dirty="0"/>
              <a:t>A strong </a:t>
            </a:r>
            <a:r>
              <a:rPr lang="en-US" dirty="0" err="1"/>
              <a:t>Ph.D</a:t>
            </a:r>
            <a:r>
              <a:rPr lang="en-US" dirty="0"/>
              <a:t> research proposal is neither too long nor too short. It is usually no more than 2000 words.  It should  at least cover compulsory issues which decode the aspects:</a:t>
            </a:r>
          </a:p>
          <a:p>
            <a:pPr marL="0" indent="0">
              <a:buNone/>
            </a:pPr>
            <a:endParaRPr lang="en-US" dirty="0"/>
          </a:p>
          <a:p>
            <a:r>
              <a:rPr lang="en-US" dirty="0"/>
              <a:t>Project title</a:t>
            </a:r>
          </a:p>
          <a:p>
            <a:r>
              <a:rPr lang="en-US" dirty="0"/>
              <a:t>Research Supervisor</a:t>
            </a:r>
          </a:p>
          <a:p>
            <a:r>
              <a:rPr lang="en-US" dirty="0"/>
              <a:t>Proposed mode of research</a:t>
            </a:r>
          </a:p>
          <a:p>
            <a:r>
              <a:rPr lang="en-US" dirty="0"/>
              <a:t>Objectives</a:t>
            </a:r>
          </a:p>
          <a:p>
            <a:r>
              <a:rPr lang="en-US" dirty="0"/>
              <a:t>Synopsis</a:t>
            </a:r>
          </a:p>
          <a:p>
            <a:r>
              <a:rPr lang="en-US" dirty="0"/>
              <a:t>Background</a:t>
            </a:r>
          </a:p>
          <a:p>
            <a:r>
              <a:rPr lang="en-US" dirty="0"/>
              <a:t>Expected research contribution</a:t>
            </a:r>
          </a:p>
          <a:p>
            <a:r>
              <a:rPr lang="en-US" dirty="0"/>
              <a:t>Proposed methodology</a:t>
            </a:r>
          </a:p>
          <a:p>
            <a:r>
              <a:rPr lang="en-US" dirty="0"/>
              <a:t>Work Plan</a:t>
            </a:r>
          </a:p>
          <a:p>
            <a:r>
              <a:rPr lang="en-US" dirty="0" err="1"/>
              <a:t>Resourcyyes</a:t>
            </a:r>
            <a:endParaRPr lang="en-US" dirty="0"/>
          </a:p>
          <a:p>
            <a:r>
              <a:rPr lang="en-US" dirty="0" err="1"/>
              <a:t>Bibliograp</a:t>
            </a:r>
            <a:endParaRPr lang="en-US" dirty="0"/>
          </a:p>
          <a:p>
            <a:pPr marL="0" indent="0">
              <a:buNone/>
            </a:pPr>
            <a:r>
              <a:rPr lang="en-US" sz="2200" dirty="0"/>
              <a:t>hyhttps://www.sydney.edu.au/study/how-to-apply/postgraduate-research/how-to-write-a-research-proposal-for-a-strong-phd-application.html</a:t>
            </a:r>
          </a:p>
          <a:p>
            <a:endParaRPr lang="en-US" dirty="0"/>
          </a:p>
          <a:p>
            <a:endParaRPr lang="en-US" dirty="0"/>
          </a:p>
        </p:txBody>
      </p:sp>
    </p:spTree>
    <p:extLst>
      <p:ext uri="{BB962C8B-B14F-4D97-AF65-F5344CB8AC3E}">
        <p14:creationId xmlns:p14="http://schemas.microsoft.com/office/powerpoint/2010/main" val="1375160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91D74-F31F-4AD7-B4A6-9DEEA3FF0A0E}"/>
              </a:ext>
            </a:extLst>
          </p:cNvPr>
          <p:cNvSpPr>
            <a:spLocks noGrp="1"/>
          </p:cNvSpPr>
          <p:nvPr>
            <p:ph type="title"/>
          </p:nvPr>
        </p:nvSpPr>
        <p:spPr/>
        <p:txBody>
          <a:bodyPr/>
          <a:lstStyle/>
          <a:p>
            <a:r>
              <a:rPr lang="en-US" dirty="0"/>
              <a:t>Project Title</a:t>
            </a:r>
          </a:p>
        </p:txBody>
      </p:sp>
      <p:sp>
        <p:nvSpPr>
          <p:cNvPr id="3" name="Content Placeholder 2">
            <a:extLst>
              <a:ext uri="{FF2B5EF4-FFF2-40B4-BE49-F238E27FC236}">
                <a16:creationId xmlns:a16="http://schemas.microsoft.com/office/drawing/2014/main" id="{55F79F53-AE4F-4B32-8B08-7F2E171C4632}"/>
              </a:ext>
            </a:extLst>
          </p:cNvPr>
          <p:cNvSpPr>
            <a:spLocks noGrp="1"/>
          </p:cNvSpPr>
          <p:nvPr>
            <p:ph idx="1"/>
          </p:nvPr>
        </p:nvSpPr>
        <p:spPr/>
        <p:txBody>
          <a:bodyPr/>
          <a:lstStyle/>
          <a:p>
            <a:r>
              <a:rPr lang="en-US" dirty="0"/>
              <a:t>Your title should clearly indicate what your proposed research is about</a:t>
            </a:r>
          </a:p>
          <a:p>
            <a:r>
              <a:rPr lang="en-US" dirty="0">
                <a:effectLst/>
                <a:latin typeface="Source Sans Pro" panose="020B0604020202020204" pitchFamily="34" charset="0"/>
                <a:ea typeface="Times New Roman" panose="02020603050405020304" pitchFamily="18" charset="0"/>
                <a:cs typeface="Times New Roman" panose="02020603050405020304" pitchFamily="18" charset="0"/>
              </a:rPr>
              <a:t>The title should immediately give a clear idea of the proposed research project or the study. Try as much as you can to include the key words in the title.  Avoid any figurative or idiomatic expressions in the title. The title should be descriptive and focused without being overly wordy.</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33007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26F3D-36D6-4383-B242-233813306253}"/>
              </a:ext>
            </a:extLst>
          </p:cNvPr>
          <p:cNvSpPr>
            <a:spLocks noGrp="1"/>
          </p:cNvSpPr>
          <p:nvPr>
            <p:ph type="title"/>
          </p:nvPr>
        </p:nvSpPr>
        <p:spPr/>
        <p:txBody>
          <a:bodyPr/>
          <a:lstStyle/>
          <a:p>
            <a:r>
              <a:rPr lang="en-US" dirty="0"/>
              <a:t>Research Supervisor</a:t>
            </a:r>
          </a:p>
        </p:txBody>
      </p:sp>
      <p:sp>
        <p:nvSpPr>
          <p:cNvPr id="3" name="Content Placeholder 2">
            <a:extLst>
              <a:ext uri="{FF2B5EF4-FFF2-40B4-BE49-F238E27FC236}">
                <a16:creationId xmlns:a16="http://schemas.microsoft.com/office/drawing/2014/main" id="{CCE04057-2687-4D1F-9D9D-BC756696EC58}"/>
              </a:ext>
            </a:extLst>
          </p:cNvPr>
          <p:cNvSpPr>
            <a:spLocks noGrp="1"/>
          </p:cNvSpPr>
          <p:nvPr>
            <p:ph idx="1"/>
          </p:nvPr>
        </p:nvSpPr>
        <p:spPr/>
        <p:txBody>
          <a:bodyPr/>
          <a:lstStyle/>
          <a:p>
            <a:r>
              <a:rPr lang="en-US" dirty="0"/>
              <a:t>State the name, department and faculty or school of the academic who has agreed to supervise you. Rest assured, your research supervisor will work with you to refine your research proposal ahead of submission to ensure it meets the needs of your discipline.</a:t>
            </a:r>
          </a:p>
          <a:p>
            <a:r>
              <a:rPr lang="en-US" b="1" dirty="0"/>
              <a:t>Pro</a:t>
            </a:r>
          </a:p>
          <a:p>
            <a:endParaRPr lang="en-US" dirty="0"/>
          </a:p>
        </p:txBody>
      </p:sp>
    </p:spTree>
    <p:extLst>
      <p:ext uri="{BB962C8B-B14F-4D97-AF65-F5344CB8AC3E}">
        <p14:creationId xmlns:p14="http://schemas.microsoft.com/office/powerpoint/2010/main" val="151364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0EE7C-118C-4BD1-9F5B-A49680243C48}"/>
              </a:ext>
            </a:extLst>
          </p:cNvPr>
          <p:cNvSpPr>
            <a:spLocks noGrp="1"/>
          </p:cNvSpPr>
          <p:nvPr>
            <p:ph type="title"/>
          </p:nvPr>
        </p:nvSpPr>
        <p:spPr/>
        <p:txBody>
          <a:bodyPr/>
          <a:lstStyle/>
          <a:p>
            <a:r>
              <a:rPr lang="en-US" dirty="0"/>
              <a:t>Proposed Mode of Research</a:t>
            </a:r>
          </a:p>
        </p:txBody>
      </p:sp>
      <p:sp>
        <p:nvSpPr>
          <p:cNvPr id="3" name="Content Placeholder 2">
            <a:extLst>
              <a:ext uri="{FF2B5EF4-FFF2-40B4-BE49-F238E27FC236}">
                <a16:creationId xmlns:a16="http://schemas.microsoft.com/office/drawing/2014/main" id="{4BA6C815-58C6-426E-92D5-F6A037E29DD3}"/>
              </a:ext>
            </a:extLst>
          </p:cNvPr>
          <p:cNvSpPr>
            <a:spLocks noGrp="1"/>
          </p:cNvSpPr>
          <p:nvPr>
            <p:ph idx="1"/>
          </p:nvPr>
        </p:nvSpPr>
        <p:spPr/>
        <p:txBody>
          <a:bodyPr/>
          <a:lstStyle/>
          <a:p>
            <a:r>
              <a:rPr lang="en-US" dirty="0"/>
              <a:t>Describe your proposed mode of research. Which may be closely linked to your discipline, and is where you will describe the style or format of your research, e.g. data, field research, composition, written work, social performance and mixed media etc. </a:t>
            </a:r>
          </a:p>
          <a:p>
            <a:r>
              <a:rPr lang="en-US" dirty="0"/>
              <a:t>This is not required for research in the sciences, but your research supervisor will be able to guide you on discipline-specific requirements.</a:t>
            </a:r>
          </a:p>
          <a:p>
            <a:pPr marL="0" indent="0">
              <a:buNone/>
            </a:pPr>
            <a:endParaRPr lang="en-US" b="1" dirty="0"/>
          </a:p>
          <a:p>
            <a:endParaRPr lang="en-US" dirty="0"/>
          </a:p>
        </p:txBody>
      </p:sp>
    </p:spTree>
    <p:extLst>
      <p:ext uri="{BB962C8B-B14F-4D97-AF65-F5344CB8AC3E}">
        <p14:creationId xmlns:p14="http://schemas.microsoft.com/office/powerpoint/2010/main" val="3300644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CB63D-5608-44A5-8029-EC4BB392E11A}"/>
              </a:ext>
            </a:extLst>
          </p:cNvPr>
          <p:cNvSpPr>
            <a:spLocks noGrp="1"/>
          </p:cNvSpPr>
          <p:nvPr>
            <p:ph type="title"/>
          </p:nvPr>
        </p:nvSpPr>
        <p:spPr/>
        <p:txBody>
          <a:bodyPr/>
          <a:lstStyle/>
          <a:p>
            <a:r>
              <a:rPr lang="en-US" dirty="0"/>
              <a:t>Research Objectives</a:t>
            </a:r>
          </a:p>
        </p:txBody>
      </p:sp>
      <p:sp>
        <p:nvSpPr>
          <p:cNvPr id="3" name="Content Placeholder 2">
            <a:extLst>
              <a:ext uri="{FF2B5EF4-FFF2-40B4-BE49-F238E27FC236}">
                <a16:creationId xmlns:a16="http://schemas.microsoft.com/office/drawing/2014/main" id="{46351DD2-C622-4F1D-BB7E-7C1D8CA08C42}"/>
              </a:ext>
            </a:extLst>
          </p:cNvPr>
          <p:cNvSpPr>
            <a:spLocks noGrp="1"/>
          </p:cNvSpPr>
          <p:nvPr>
            <p:ph idx="1"/>
          </p:nvPr>
        </p:nvSpPr>
        <p:spPr/>
        <p:txBody>
          <a:bodyPr>
            <a:normAutofit fontScale="92500" lnSpcReduction="20000"/>
          </a:bodyPr>
          <a:lstStyle/>
          <a:p>
            <a:r>
              <a:rPr lang="en-US" dirty="0"/>
              <a:t>What are you trying to achieve with your research? What is the purpose? This section should reference why you're applying for a research degree. Are you addressing a gap in the current research? Do you want to look at a theory more closely and test it out? Is there something you're trying to prove or disprove? To help you clarify this, think about the potential outcome of your research if you were successful – that is your aim. Make sure that this is a focused statement.</a:t>
            </a:r>
          </a:p>
          <a:p>
            <a:r>
              <a:rPr lang="en-US" dirty="0"/>
              <a:t>Your objectives will be your aim broken down – the steps to achieving the intended outcome. They are the smaller proof points that will underpin your research's purpose. Be logical in the order of how you present these so that each succeeds the previous, i.e. if you need to achieve 'a' before 'b' before 'c', then make sure you order your objectives a, b, c.</a:t>
            </a:r>
            <a:br>
              <a:rPr lang="en-US" dirty="0"/>
            </a:br>
            <a:endParaRPr lang="en-US" dirty="0"/>
          </a:p>
          <a:p>
            <a:endParaRPr lang="en-US" dirty="0"/>
          </a:p>
        </p:txBody>
      </p:sp>
    </p:spTree>
    <p:extLst>
      <p:ext uri="{BB962C8B-B14F-4D97-AF65-F5344CB8AC3E}">
        <p14:creationId xmlns:p14="http://schemas.microsoft.com/office/powerpoint/2010/main" val="1876900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8BA73-1998-4746-AC99-89FC80AD7703}"/>
              </a:ext>
            </a:extLst>
          </p:cNvPr>
          <p:cNvSpPr>
            <a:spLocks noGrp="1"/>
          </p:cNvSpPr>
          <p:nvPr>
            <p:ph type="title"/>
          </p:nvPr>
        </p:nvSpPr>
        <p:spPr/>
        <p:txBody>
          <a:bodyPr/>
          <a:lstStyle/>
          <a:p>
            <a:r>
              <a:rPr lang="en-US" dirty="0"/>
              <a:t>Synopsis</a:t>
            </a:r>
          </a:p>
        </p:txBody>
      </p:sp>
      <p:sp>
        <p:nvSpPr>
          <p:cNvPr id="3" name="Content Placeholder 2">
            <a:extLst>
              <a:ext uri="{FF2B5EF4-FFF2-40B4-BE49-F238E27FC236}">
                <a16:creationId xmlns:a16="http://schemas.microsoft.com/office/drawing/2014/main" id="{0E3E9B8F-FEE9-4822-BB97-CCE4624BDBC0}"/>
              </a:ext>
            </a:extLst>
          </p:cNvPr>
          <p:cNvSpPr>
            <a:spLocks noGrp="1"/>
          </p:cNvSpPr>
          <p:nvPr>
            <p:ph idx="1"/>
          </p:nvPr>
        </p:nvSpPr>
        <p:spPr/>
        <p:txBody>
          <a:bodyPr/>
          <a:lstStyle/>
          <a:p>
            <a:r>
              <a:rPr lang="en-US" dirty="0"/>
              <a:t>A concise summary of what your research is about. It outlines the key aspects of what you will investigate as well as the expected outcomes. It briefly covers the what, why and how of your research. </a:t>
            </a:r>
          </a:p>
          <a:p>
            <a:r>
              <a:rPr lang="en-US" dirty="0"/>
              <a:t>A good way to evaluate if you have written a strong synopsis, is to get somebody to read it without reading the rest of your research proposal. Would they know what your research is about?</a:t>
            </a:r>
          </a:p>
          <a:p>
            <a:endParaRPr lang="en-US" dirty="0"/>
          </a:p>
        </p:txBody>
      </p:sp>
    </p:spTree>
    <p:extLst>
      <p:ext uri="{BB962C8B-B14F-4D97-AF65-F5344CB8AC3E}">
        <p14:creationId xmlns:p14="http://schemas.microsoft.com/office/powerpoint/2010/main" val="1526099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FEA10-D939-4B5F-B009-A6CC6B4DF07F}"/>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FC128C44-9A42-4B48-B787-9FD4526A9254}"/>
              </a:ext>
            </a:extLst>
          </p:cNvPr>
          <p:cNvSpPr>
            <a:spLocks noGrp="1"/>
          </p:cNvSpPr>
          <p:nvPr>
            <p:ph idx="1"/>
          </p:nvPr>
        </p:nvSpPr>
        <p:spPr/>
        <p:txBody>
          <a:bodyPr>
            <a:normAutofit lnSpcReduction="10000"/>
          </a:bodyPr>
          <a:lstStyle/>
          <a:p>
            <a:r>
              <a:rPr lang="en-US" dirty="0"/>
              <a:t>Now that you have your question clarified, it is time to explain the why. Here, you need to demonstrate an understanding of the current research climate in your area of interest.</a:t>
            </a:r>
          </a:p>
          <a:p>
            <a:r>
              <a:rPr lang="en-US" dirty="0"/>
              <a:t>Providing context around your research topic through a literature review will show the assessor that you understand current dialogue around your research, and what is published.</a:t>
            </a:r>
          </a:p>
          <a:p>
            <a:r>
              <a:rPr lang="en-US" dirty="0"/>
              <a:t>Demonstrate you have a strong understanding of the key topics, significant studies and notable researchers in your area of research and how these have contributed to the current landscape.</a:t>
            </a:r>
          </a:p>
          <a:p>
            <a:endParaRPr lang="en-US" dirty="0"/>
          </a:p>
        </p:txBody>
      </p:sp>
    </p:spTree>
    <p:extLst>
      <p:ext uri="{BB962C8B-B14F-4D97-AF65-F5344CB8AC3E}">
        <p14:creationId xmlns:p14="http://schemas.microsoft.com/office/powerpoint/2010/main" val="2283872217"/>
      </p:ext>
    </p:extLst>
  </p:cSld>
  <p:clrMapOvr>
    <a:masterClrMapping/>
  </p:clrMapOvr>
</p:sld>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3.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4.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5.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6.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TotalTime>
  <Words>1432</Words>
  <Application>Microsoft Office PowerPoint</Application>
  <PresentationFormat>Widescreen</PresentationFormat>
  <Paragraphs>115</Paragraphs>
  <Slides>21</Slides>
  <Notes>0</Notes>
  <HiddenSlides>0</HiddenSlides>
  <MMClips>0</MMClips>
  <ScaleCrop>false</ScaleCrop>
  <HeadingPairs>
    <vt:vector size="6" baseType="variant">
      <vt:variant>
        <vt:lpstr>Fonts Used</vt:lpstr>
      </vt:variant>
      <vt:variant>
        <vt:i4>11</vt:i4>
      </vt:variant>
      <vt:variant>
        <vt:lpstr>Theme</vt:lpstr>
      </vt:variant>
      <vt:variant>
        <vt:i4>6</vt:i4>
      </vt:variant>
      <vt:variant>
        <vt:lpstr>Slide Titles</vt:lpstr>
      </vt:variant>
      <vt:variant>
        <vt:i4>21</vt:i4>
      </vt:variant>
    </vt:vector>
  </HeadingPairs>
  <TitlesOfParts>
    <vt:vector size="38" baseType="lpstr">
      <vt:lpstr>Arial</vt:lpstr>
      <vt:lpstr>Calibri</vt:lpstr>
      <vt:lpstr>Calibri Light</vt:lpstr>
      <vt:lpstr>Century Gothic</vt:lpstr>
      <vt:lpstr>Corbel</vt:lpstr>
      <vt:lpstr>Rockwell</vt:lpstr>
      <vt:lpstr>Source Sans Pro</vt:lpstr>
      <vt:lpstr>Trebuchet MS</vt:lpstr>
      <vt:lpstr>Wingdings</vt:lpstr>
      <vt:lpstr>Wingdings 2</vt:lpstr>
      <vt:lpstr>Wingdings 3</vt:lpstr>
      <vt:lpstr>Office Theme</vt:lpstr>
      <vt:lpstr>Berlin</vt:lpstr>
      <vt:lpstr>Atlas</vt:lpstr>
      <vt:lpstr>Banded</vt:lpstr>
      <vt:lpstr>Frame</vt:lpstr>
      <vt:lpstr>Facet</vt:lpstr>
      <vt:lpstr>PowerPoint Presentation</vt:lpstr>
      <vt:lpstr>Biodata</vt:lpstr>
      <vt:lpstr>Preview</vt:lpstr>
      <vt:lpstr>Project Title</vt:lpstr>
      <vt:lpstr>Research Supervisor</vt:lpstr>
      <vt:lpstr>Proposed Mode of Research</vt:lpstr>
      <vt:lpstr>Research Objectives</vt:lpstr>
      <vt:lpstr>Synopsis</vt:lpstr>
      <vt:lpstr>Background</vt:lpstr>
      <vt:lpstr>Expected Research Contribution</vt:lpstr>
      <vt:lpstr>Proposed Methodology</vt:lpstr>
      <vt:lpstr>Work Plan</vt:lpstr>
      <vt:lpstr>Resources</vt:lpstr>
      <vt:lpstr>Bibliography</vt:lpstr>
      <vt:lpstr>What Should Proposal include? </vt:lpstr>
      <vt:lpstr>Example of Successful Ph.D Research Proposals</vt:lpstr>
      <vt:lpstr>Research Methodology</vt:lpstr>
      <vt:lpstr>How to Develop Research Introduction/Background</vt:lpstr>
      <vt:lpstr>Review of Literature</vt:lpstr>
      <vt:lpstr>Methodology</vt:lpstr>
      <vt:lpstr>Significances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riswanto21@outlook.com</dc:creator>
  <cp:lastModifiedBy>riswanto21@outlook.com</cp:lastModifiedBy>
  <cp:revision>19</cp:revision>
  <dcterms:created xsi:type="dcterms:W3CDTF">2021-12-10T15:06:46Z</dcterms:created>
  <dcterms:modified xsi:type="dcterms:W3CDTF">2021-12-25T03:46:34Z</dcterms:modified>
</cp:coreProperties>
</file>