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364" r:id="rId3"/>
    <p:sldId id="368" r:id="rId4"/>
    <p:sldId id="378" r:id="rId5"/>
    <p:sldId id="381" r:id="rId6"/>
    <p:sldId id="366" r:id="rId7"/>
    <p:sldId id="379" r:id="rId8"/>
    <p:sldId id="354" r:id="rId9"/>
    <p:sldId id="380" r:id="rId11"/>
    <p:sldId id="382" r:id="rId12"/>
    <p:sldId id="383" r:id="rId13"/>
    <p:sldId id="387" r:id="rId14"/>
    <p:sldId id="355" r:id="rId15"/>
    <p:sldId id="38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CC"/>
    <a:srgbClr val="FF0000"/>
    <a:srgbClr val="336600"/>
    <a:srgbClr val="FF9900"/>
    <a:srgbClr val="4D1F2C"/>
    <a:srgbClr val="931F22"/>
    <a:srgbClr val="740609"/>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3" autoAdjust="0"/>
    <p:restoredTop sz="94533" autoAdjust="0"/>
  </p:normalViewPr>
  <p:slideViewPr>
    <p:cSldViewPr snapToGrid="0">
      <p:cViewPr varScale="1">
        <p:scale>
          <a:sx n="72" d="100"/>
          <a:sy n="72" d="100"/>
        </p:scale>
        <p:origin x="65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notesMaster" Target="notesMasters/notesMaster1.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DED66167-14C7-45A5-9364-C5652E6538BF}"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en-US"/>
        </a:p>
      </dgm:t>
    </dgm:pt>
    <dgm:pt modelId="{391A0303-6825-454F-997B-F1E739AB1502}">
      <dgm:prSet phldrT="[Text]"/>
      <dgm:spPr/>
      <dgm:t>
        <a:bodyPr/>
        <a:lstStyle/>
        <a:p>
          <a:r>
            <a:rPr lang="en-MY" noProof="1" smtClean="0"/>
            <a:t>Haram </a:t>
          </a:r>
          <a:endParaRPr lang="en-MY" noProof="1"/>
        </a:p>
      </dgm:t>
    </dgm:pt>
    <dgm:pt modelId="{F883DD05-66CE-4991-BAB0-43A70466E5B0}" cxnId="{74FC6AF3-6A9E-4D82-BDEE-8D3C3880C0D5}" type="parTrans">
      <dgm:prSet/>
      <dgm:spPr/>
      <dgm:t>
        <a:bodyPr/>
        <a:lstStyle/>
        <a:p>
          <a:endParaRPr lang="en-US"/>
        </a:p>
      </dgm:t>
    </dgm:pt>
    <dgm:pt modelId="{5C71C498-4CBA-44CF-98DD-976E8AFE76DC}" cxnId="{74FC6AF3-6A9E-4D82-BDEE-8D3C3880C0D5}" type="sibTrans">
      <dgm:prSet/>
      <dgm:spPr/>
      <dgm:t>
        <a:bodyPr/>
        <a:lstStyle/>
        <a:p>
          <a:endParaRPr lang="en-US"/>
        </a:p>
      </dgm:t>
    </dgm:pt>
    <dgm:pt modelId="{27A3F9AA-E0F0-4D62-87D0-D81A35AC1CF6}">
      <dgm:prSet phldrT="[Text]"/>
      <dgm:spPr/>
      <dgm:t>
        <a:bodyPr/>
        <a:lstStyle/>
        <a:p>
          <a:r>
            <a:rPr lang="en-MY" noProof="1" smtClean="0"/>
            <a:t>Konteks Jahiliyyah</a:t>
          </a:r>
          <a:endParaRPr lang="en-MY" noProof="1"/>
        </a:p>
      </dgm:t>
    </dgm:pt>
    <dgm:pt modelId="{5056A271-8DAB-469F-8288-6DBD0D048AE4}" cxnId="{4C4F7539-7EAA-4B25-AA2B-5E38F26C5B9B}" type="parTrans">
      <dgm:prSet/>
      <dgm:spPr/>
      <dgm:t>
        <a:bodyPr/>
        <a:lstStyle/>
        <a:p>
          <a:endParaRPr lang="en-US"/>
        </a:p>
      </dgm:t>
    </dgm:pt>
    <dgm:pt modelId="{CDFA5445-A4A4-40A0-AE00-379889244100}" cxnId="{4C4F7539-7EAA-4B25-AA2B-5E38F26C5B9B}" type="sibTrans">
      <dgm:prSet/>
      <dgm:spPr/>
      <dgm:t>
        <a:bodyPr/>
        <a:lstStyle/>
        <a:p>
          <a:endParaRPr lang="en-US"/>
        </a:p>
      </dgm:t>
    </dgm:pt>
    <dgm:pt modelId="{01FEC4E8-CEA4-49E5-9183-2D2494B793B4}">
      <dgm:prSet phldrT="[Text]"/>
      <dgm:spPr/>
      <dgm:t>
        <a:bodyPr/>
        <a:lstStyle/>
        <a:p>
          <a:r>
            <a:rPr lang="en-MY" noProof="1" smtClean="0"/>
            <a:t>Perang</a:t>
          </a:r>
          <a:endParaRPr lang="en-MY" noProof="1"/>
        </a:p>
      </dgm:t>
    </dgm:pt>
    <dgm:pt modelId="{1ECEA6BF-148C-451F-8895-01993C47B5F9}" cxnId="{52F41ED3-5437-4084-BA81-53FA2A9D986A}" type="parTrans">
      <dgm:prSet/>
      <dgm:spPr/>
      <dgm:t>
        <a:bodyPr/>
        <a:lstStyle/>
        <a:p>
          <a:endParaRPr lang="en-US"/>
        </a:p>
      </dgm:t>
    </dgm:pt>
    <dgm:pt modelId="{3591F09B-47C3-48C0-BBF0-0CF95EC3B04B}" cxnId="{52F41ED3-5437-4084-BA81-53FA2A9D986A}" type="sibTrans">
      <dgm:prSet/>
      <dgm:spPr/>
      <dgm:t>
        <a:bodyPr/>
        <a:lstStyle/>
        <a:p>
          <a:endParaRPr lang="en-US"/>
        </a:p>
      </dgm:t>
    </dgm:pt>
    <dgm:pt modelId="{082318C6-AB3D-4C7E-B47F-C8E33DF3CBAC}">
      <dgm:prSet phldrT="[Text]"/>
      <dgm:spPr/>
      <dgm:t>
        <a:bodyPr/>
        <a:lstStyle/>
        <a:p>
          <a:pPr algn="l"/>
          <a:r>
            <a:rPr lang="en-MY" noProof="1" smtClean="0"/>
            <a:t>4 bulan Haram- Semua berkaitan dengan Ibadah Haji</a:t>
          </a:r>
          <a:endParaRPr lang="en-MY" noProof="1"/>
        </a:p>
      </dgm:t>
    </dgm:pt>
    <dgm:pt modelId="{1D6B3C8D-1BF6-458F-975B-E20228444B69}" cxnId="{5744BB5A-ECB0-4FFF-B605-6204AF670D78}" type="parTrans">
      <dgm:prSet/>
      <dgm:spPr/>
      <dgm:t>
        <a:bodyPr/>
        <a:lstStyle/>
        <a:p>
          <a:endParaRPr lang="en-US"/>
        </a:p>
      </dgm:t>
    </dgm:pt>
    <dgm:pt modelId="{E92FFC88-4BB8-4104-9B47-E7632027C175}" cxnId="{5744BB5A-ECB0-4FFF-B605-6204AF670D78}" type="sibTrans">
      <dgm:prSet/>
      <dgm:spPr/>
      <dgm:t>
        <a:bodyPr/>
        <a:lstStyle/>
        <a:p>
          <a:endParaRPr lang="en-US"/>
        </a:p>
      </dgm:t>
    </dgm:pt>
    <dgm:pt modelId="{001D2B17-D84C-4595-880B-BC5F71BB2248}">
      <dgm:prSet phldrT="[Text]"/>
      <dgm:spPr/>
      <dgm:t>
        <a:bodyPr/>
        <a:lstStyle/>
        <a:p>
          <a:r>
            <a:rPr lang="en-MY" noProof="1" smtClean="0"/>
            <a:t>Konteks Kekinian</a:t>
          </a:r>
          <a:endParaRPr lang="en-MY" noProof="1"/>
        </a:p>
      </dgm:t>
    </dgm:pt>
    <dgm:pt modelId="{23807D7B-A94B-4232-B5C5-28905151D079}" cxnId="{31E036DA-E2DD-414A-98AF-6680BC6CECBB}" type="parTrans">
      <dgm:prSet/>
      <dgm:spPr/>
      <dgm:t>
        <a:bodyPr/>
        <a:lstStyle/>
        <a:p>
          <a:endParaRPr lang="en-US"/>
        </a:p>
      </dgm:t>
    </dgm:pt>
    <dgm:pt modelId="{8F7C30BD-A625-45FF-88FD-91CE3CBCC240}" cxnId="{31E036DA-E2DD-414A-98AF-6680BC6CECBB}" type="sibTrans">
      <dgm:prSet/>
      <dgm:spPr/>
      <dgm:t>
        <a:bodyPr/>
        <a:lstStyle/>
        <a:p>
          <a:endParaRPr lang="en-US"/>
        </a:p>
      </dgm:t>
    </dgm:pt>
    <dgm:pt modelId="{1B26EDF5-8D9D-4949-843A-FE696FCC03DA}">
      <dgm:prSet phldrT="[Text]"/>
      <dgm:spPr/>
      <dgm:t>
        <a:bodyPr/>
        <a:lstStyle/>
        <a:p>
          <a:r>
            <a:rPr lang="en-MY" noProof="1" smtClean="0"/>
            <a:t>Dosa dan Maksiat</a:t>
          </a:r>
          <a:endParaRPr lang="en-MY" noProof="1"/>
        </a:p>
      </dgm:t>
    </dgm:pt>
    <dgm:pt modelId="{628570C7-D3E1-4CDB-ADC1-9BA385E6503E}" cxnId="{D656AA7F-A8EF-494D-824A-B60F37D44965}" type="parTrans">
      <dgm:prSet/>
      <dgm:spPr/>
      <dgm:t>
        <a:bodyPr/>
        <a:lstStyle/>
        <a:p>
          <a:endParaRPr lang="en-US"/>
        </a:p>
      </dgm:t>
    </dgm:pt>
    <dgm:pt modelId="{D3D505DF-C38F-4129-B0C6-E0F2A5827BEB}" cxnId="{D656AA7F-A8EF-494D-824A-B60F37D44965}" type="sibTrans">
      <dgm:prSet/>
      <dgm:spPr/>
      <dgm:t>
        <a:bodyPr/>
        <a:lstStyle/>
        <a:p>
          <a:endParaRPr lang="en-US"/>
        </a:p>
      </dgm:t>
    </dgm:pt>
    <dgm:pt modelId="{9228C1E0-FC54-416D-B812-52B2E02C5CEE}" type="pres">
      <dgm:prSet presAssocID="{DED66167-14C7-45A5-9364-C5652E6538BF}" presName="diagram" presStyleCnt="0">
        <dgm:presLayoutVars>
          <dgm:chPref val="1"/>
          <dgm:dir/>
          <dgm:animOne val="branch"/>
          <dgm:animLvl val="lvl"/>
          <dgm:resizeHandles val="exact"/>
        </dgm:presLayoutVars>
      </dgm:prSet>
      <dgm:spPr/>
      <dgm:t>
        <a:bodyPr/>
        <a:lstStyle/>
        <a:p>
          <a:endParaRPr lang="en-US"/>
        </a:p>
      </dgm:t>
    </dgm:pt>
    <dgm:pt modelId="{099EF865-5FE3-4D03-B104-C65E1BAE7066}" type="pres">
      <dgm:prSet presAssocID="{391A0303-6825-454F-997B-F1E739AB1502}" presName="root1" presStyleCnt="0"/>
      <dgm:spPr/>
    </dgm:pt>
    <dgm:pt modelId="{EEFE4DC2-AC85-4AEA-916C-D4C9DABA03FE}" type="pres">
      <dgm:prSet presAssocID="{391A0303-6825-454F-997B-F1E739AB1502}" presName="LevelOneTextNode" presStyleLbl="node0" presStyleIdx="0" presStyleCnt="1">
        <dgm:presLayoutVars>
          <dgm:chPref val="3"/>
        </dgm:presLayoutVars>
      </dgm:prSet>
      <dgm:spPr/>
      <dgm:t>
        <a:bodyPr/>
        <a:lstStyle/>
        <a:p>
          <a:endParaRPr lang="en-US"/>
        </a:p>
      </dgm:t>
    </dgm:pt>
    <dgm:pt modelId="{450ACFDE-0AC6-4CCB-8555-39BE044EA982}" type="pres">
      <dgm:prSet presAssocID="{391A0303-6825-454F-997B-F1E739AB1502}" presName="level2hierChild" presStyleCnt="0"/>
      <dgm:spPr/>
    </dgm:pt>
    <dgm:pt modelId="{497BEEAA-B7D2-4CB7-AFCF-AA27A19E4FCE}" type="pres">
      <dgm:prSet presAssocID="{5056A271-8DAB-469F-8288-6DBD0D048AE4}" presName="conn2-1" presStyleLbl="parChTrans1D2" presStyleIdx="0" presStyleCnt="2"/>
      <dgm:spPr/>
      <dgm:t>
        <a:bodyPr/>
        <a:lstStyle/>
        <a:p>
          <a:endParaRPr lang="en-US"/>
        </a:p>
      </dgm:t>
    </dgm:pt>
    <dgm:pt modelId="{46C07C1F-BECA-40B3-8D63-161AFDDCC330}" type="pres">
      <dgm:prSet presAssocID="{5056A271-8DAB-469F-8288-6DBD0D048AE4}" presName="connTx" presStyleLbl="parChTrans1D2" presStyleIdx="0" presStyleCnt="2"/>
      <dgm:spPr/>
      <dgm:t>
        <a:bodyPr/>
        <a:lstStyle/>
        <a:p>
          <a:endParaRPr lang="en-US"/>
        </a:p>
      </dgm:t>
    </dgm:pt>
    <dgm:pt modelId="{CFDA2B50-3270-4CF0-8B8C-8B04A6A9BBFB}" type="pres">
      <dgm:prSet presAssocID="{27A3F9AA-E0F0-4D62-87D0-D81A35AC1CF6}" presName="root2" presStyleCnt="0"/>
      <dgm:spPr/>
    </dgm:pt>
    <dgm:pt modelId="{F8A1809A-56A4-4467-8C24-7B7871177EA3}" type="pres">
      <dgm:prSet presAssocID="{27A3F9AA-E0F0-4D62-87D0-D81A35AC1CF6}" presName="LevelTwoTextNode" presStyleLbl="node2" presStyleIdx="0" presStyleCnt="2">
        <dgm:presLayoutVars>
          <dgm:chPref val="3"/>
        </dgm:presLayoutVars>
      </dgm:prSet>
      <dgm:spPr/>
      <dgm:t>
        <a:bodyPr/>
        <a:lstStyle/>
        <a:p>
          <a:endParaRPr lang="en-US"/>
        </a:p>
      </dgm:t>
    </dgm:pt>
    <dgm:pt modelId="{92C318B9-9B9E-4294-B514-1CC2FF1E4349}" type="pres">
      <dgm:prSet presAssocID="{27A3F9AA-E0F0-4D62-87D0-D81A35AC1CF6}" presName="level3hierChild" presStyleCnt="0"/>
      <dgm:spPr/>
    </dgm:pt>
    <dgm:pt modelId="{5A287174-D8D3-4E44-88DD-D9A90C2F9F9F}" type="pres">
      <dgm:prSet presAssocID="{1ECEA6BF-148C-451F-8895-01993C47B5F9}" presName="conn2-1" presStyleLbl="parChTrans1D3" presStyleIdx="0" presStyleCnt="3"/>
      <dgm:spPr/>
      <dgm:t>
        <a:bodyPr/>
        <a:lstStyle/>
        <a:p>
          <a:endParaRPr lang="en-US"/>
        </a:p>
      </dgm:t>
    </dgm:pt>
    <dgm:pt modelId="{4D91885D-9A28-47E8-B074-59057631B9A0}" type="pres">
      <dgm:prSet presAssocID="{1ECEA6BF-148C-451F-8895-01993C47B5F9}" presName="connTx" presStyleLbl="parChTrans1D3" presStyleIdx="0" presStyleCnt="3"/>
      <dgm:spPr/>
      <dgm:t>
        <a:bodyPr/>
        <a:lstStyle/>
        <a:p>
          <a:endParaRPr lang="en-US"/>
        </a:p>
      </dgm:t>
    </dgm:pt>
    <dgm:pt modelId="{4193BE1F-8ACD-405B-B07B-F64DDECE7690}" type="pres">
      <dgm:prSet presAssocID="{01FEC4E8-CEA4-49E5-9183-2D2494B793B4}" presName="root2" presStyleCnt="0"/>
      <dgm:spPr/>
    </dgm:pt>
    <dgm:pt modelId="{72A31C56-7E98-4B64-893D-B854BA2A5C75}" type="pres">
      <dgm:prSet presAssocID="{01FEC4E8-CEA4-49E5-9183-2D2494B793B4}" presName="LevelTwoTextNode" presStyleLbl="node3" presStyleIdx="0" presStyleCnt="3">
        <dgm:presLayoutVars>
          <dgm:chPref val="3"/>
        </dgm:presLayoutVars>
      </dgm:prSet>
      <dgm:spPr/>
      <dgm:t>
        <a:bodyPr/>
        <a:lstStyle/>
        <a:p>
          <a:endParaRPr lang="en-US"/>
        </a:p>
      </dgm:t>
    </dgm:pt>
    <dgm:pt modelId="{D5804200-4CCE-4943-BC4B-4694AC41FEE6}" type="pres">
      <dgm:prSet presAssocID="{01FEC4E8-CEA4-49E5-9183-2D2494B793B4}" presName="level3hierChild" presStyleCnt="0"/>
      <dgm:spPr/>
    </dgm:pt>
    <dgm:pt modelId="{D1667D1E-2175-4D2B-B582-B0702EF5B9B1}" type="pres">
      <dgm:prSet presAssocID="{1D6B3C8D-1BF6-458F-975B-E20228444B69}" presName="conn2-1" presStyleLbl="parChTrans1D3" presStyleIdx="1" presStyleCnt="3"/>
      <dgm:spPr/>
      <dgm:t>
        <a:bodyPr/>
        <a:lstStyle/>
        <a:p>
          <a:endParaRPr lang="en-US"/>
        </a:p>
      </dgm:t>
    </dgm:pt>
    <dgm:pt modelId="{B2B860A1-51EC-4EBF-AF85-E74D6B90B45B}" type="pres">
      <dgm:prSet presAssocID="{1D6B3C8D-1BF6-458F-975B-E20228444B69}" presName="connTx" presStyleLbl="parChTrans1D3" presStyleIdx="1" presStyleCnt="3"/>
      <dgm:spPr/>
      <dgm:t>
        <a:bodyPr/>
        <a:lstStyle/>
        <a:p>
          <a:endParaRPr lang="en-US"/>
        </a:p>
      </dgm:t>
    </dgm:pt>
    <dgm:pt modelId="{BFE99180-AA14-4090-AAE6-C0D4D33E1EF9}" type="pres">
      <dgm:prSet presAssocID="{082318C6-AB3D-4C7E-B47F-C8E33DF3CBAC}" presName="root2" presStyleCnt="0"/>
      <dgm:spPr/>
    </dgm:pt>
    <dgm:pt modelId="{26E9A39D-AFA9-4443-826D-69DF55D6E622}" type="pres">
      <dgm:prSet presAssocID="{082318C6-AB3D-4C7E-B47F-C8E33DF3CBAC}" presName="LevelTwoTextNode" presStyleLbl="node3" presStyleIdx="1" presStyleCnt="3">
        <dgm:presLayoutVars>
          <dgm:chPref val="3"/>
        </dgm:presLayoutVars>
      </dgm:prSet>
      <dgm:spPr/>
      <dgm:t>
        <a:bodyPr/>
        <a:lstStyle/>
        <a:p>
          <a:endParaRPr lang="en-US"/>
        </a:p>
      </dgm:t>
    </dgm:pt>
    <dgm:pt modelId="{6647749A-5DF0-44D3-A6B8-1FAEC3423DC8}" type="pres">
      <dgm:prSet presAssocID="{082318C6-AB3D-4C7E-B47F-C8E33DF3CBAC}" presName="level3hierChild" presStyleCnt="0"/>
      <dgm:spPr/>
    </dgm:pt>
    <dgm:pt modelId="{3464E64C-1FE3-4373-A8C6-58EFCDA00F1A}" type="pres">
      <dgm:prSet presAssocID="{23807D7B-A94B-4232-B5C5-28905151D079}" presName="conn2-1" presStyleLbl="parChTrans1D2" presStyleIdx="1" presStyleCnt="2"/>
      <dgm:spPr/>
      <dgm:t>
        <a:bodyPr/>
        <a:lstStyle/>
        <a:p>
          <a:endParaRPr lang="en-US"/>
        </a:p>
      </dgm:t>
    </dgm:pt>
    <dgm:pt modelId="{4769ED7A-F696-46B1-B708-4DF23B351418}" type="pres">
      <dgm:prSet presAssocID="{23807D7B-A94B-4232-B5C5-28905151D079}" presName="connTx" presStyleLbl="parChTrans1D2" presStyleIdx="1" presStyleCnt="2"/>
      <dgm:spPr/>
      <dgm:t>
        <a:bodyPr/>
        <a:lstStyle/>
        <a:p>
          <a:endParaRPr lang="en-US"/>
        </a:p>
      </dgm:t>
    </dgm:pt>
    <dgm:pt modelId="{D2E3BE6A-9F31-4EBC-8798-D5564523D31C}" type="pres">
      <dgm:prSet presAssocID="{001D2B17-D84C-4595-880B-BC5F71BB2248}" presName="root2" presStyleCnt="0"/>
      <dgm:spPr/>
    </dgm:pt>
    <dgm:pt modelId="{BD7A0F2D-8BDA-4090-956C-2ED15C796157}" type="pres">
      <dgm:prSet presAssocID="{001D2B17-D84C-4595-880B-BC5F71BB2248}" presName="LevelTwoTextNode" presStyleLbl="node2" presStyleIdx="1" presStyleCnt="2">
        <dgm:presLayoutVars>
          <dgm:chPref val="3"/>
        </dgm:presLayoutVars>
      </dgm:prSet>
      <dgm:spPr/>
      <dgm:t>
        <a:bodyPr/>
        <a:lstStyle/>
        <a:p>
          <a:endParaRPr lang="en-US"/>
        </a:p>
      </dgm:t>
    </dgm:pt>
    <dgm:pt modelId="{E24244FA-1F60-4488-8064-081A15545A65}" type="pres">
      <dgm:prSet presAssocID="{001D2B17-D84C-4595-880B-BC5F71BB2248}" presName="level3hierChild" presStyleCnt="0"/>
      <dgm:spPr/>
    </dgm:pt>
    <dgm:pt modelId="{F0DE9034-59F8-4C9A-8ADE-1C8EC57DB4C8}" type="pres">
      <dgm:prSet presAssocID="{628570C7-D3E1-4CDB-ADC1-9BA385E6503E}" presName="conn2-1" presStyleLbl="parChTrans1D3" presStyleIdx="2" presStyleCnt="3"/>
      <dgm:spPr/>
      <dgm:t>
        <a:bodyPr/>
        <a:lstStyle/>
        <a:p>
          <a:endParaRPr lang="en-US"/>
        </a:p>
      </dgm:t>
    </dgm:pt>
    <dgm:pt modelId="{06C402ED-0CB6-49E5-9FB9-FB7EE4BE55E7}" type="pres">
      <dgm:prSet presAssocID="{628570C7-D3E1-4CDB-ADC1-9BA385E6503E}" presName="connTx" presStyleLbl="parChTrans1D3" presStyleIdx="2" presStyleCnt="3"/>
      <dgm:spPr/>
      <dgm:t>
        <a:bodyPr/>
        <a:lstStyle/>
        <a:p>
          <a:endParaRPr lang="en-US"/>
        </a:p>
      </dgm:t>
    </dgm:pt>
    <dgm:pt modelId="{BA3F8505-04B3-43DD-9DEC-5F9F74FFA98D}" type="pres">
      <dgm:prSet presAssocID="{1B26EDF5-8D9D-4949-843A-FE696FCC03DA}" presName="root2" presStyleCnt="0"/>
      <dgm:spPr/>
    </dgm:pt>
    <dgm:pt modelId="{9EF1FCE6-4C13-4BCE-B78D-DD99939B2464}" type="pres">
      <dgm:prSet presAssocID="{1B26EDF5-8D9D-4949-843A-FE696FCC03DA}" presName="LevelTwoTextNode" presStyleLbl="node3" presStyleIdx="2" presStyleCnt="3">
        <dgm:presLayoutVars>
          <dgm:chPref val="3"/>
        </dgm:presLayoutVars>
      </dgm:prSet>
      <dgm:spPr/>
      <dgm:t>
        <a:bodyPr/>
        <a:lstStyle/>
        <a:p>
          <a:endParaRPr lang="en-US"/>
        </a:p>
      </dgm:t>
    </dgm:pt>
    <dgm:pt modelId="{EC1C2FED-4F39-4B3E-9440-255B5A1E95AC}" type="pres">
      <dgm:prSet presAssocID="{1B26EDF5-8D9D-4949-843A-FE696FCC03DA}" presName="level3hierChild" presStyleCnt="0"/>
      <dgm:spPr/>
    </dgm:pt>
  </dgm:ptLst>
  <dgm:cxnLst>
    <dgm:cxn modelId="{740AD1E8-CDF1-4329-B04E-E3F33D6B2C92}" type="presOf" srcId="{5056A271-8DAB-469F-8288-6DBD0D048AE4}" destId="{497BEEAA-B7D2-4CB7-AFCF-AA27A19E4FCE}" srcOrd="0" destOrd="0" presId="urn:microsoft.com/office/officeart/2005/8/layout/hierarchy2"/>
    <dgm:cxn modelId="{74FC6AF3-6A9E-4D82-BDEE-8D3C3880C0D5}" srcId="{DED66167-14C7-45A5-9364-C5652E6538BF}" destId="{391A0303-6825-454F-997B-F1E739AB1502}" srcOrd="0" destOrd="0" parTransId="{F883DD05-66CE-4991-BAB0-43A70466E5B0}" sibTransId="{5C71C498-4CBA-44CF-98DD-976E8AFE76DC}"/>
    <dgm:cxn modelId="{4C4F7539-7EAA-4B25-AA2B-5E38F26C5B9B}" srcId="{391A0303-6825-454F-997B-F1E739AB1502}" destId="{27A3F9AA-E0F0-4D62-87D0-D81A35AC1CF6}" srcOrd="0" destOrd="0" parTransId="{5056A271-8DAB-469F-8288-6DBD0D048AE4}" sibTransId="{CDFA5445-A4A4-40A0-AE00-379889244100}"/>
    <dgm:cxn modelId="{92D74E6D-887F-4B2E-B0C3-BA6B9F76C6AD}" type="presOf" srcId="{1B26EDF5-8D9D-4949-843A-FE696FCC03DA}" destId="{9EF1FCE6-4C13-4BCE-B78D-DD99939B2464}" srcOrd="0" destOrd="0" presId="urn:microsoft.com/office/officeart/2005/8/layout/hierarchy2"/>
    <dgm:cxn modelId="{957BE0B8-A11E-450F-8CD4-B21E0A08081C}" type="presOf" srcId="{5056A271-8DAB-469F-8288-6DBD0D048AE4}" destId="{46C07C1F-BECA-40B3-8D63-161AFDDCC330}" srcOrd="1" destOrd="0" presId="urn:microsoft.com/office/officeart/2005/8/layout/hierarchy2"/>
    <dgm:cxn modelId="{D656AA7F-A8EF-494D-824A-B60F37D44965}" srcId="{001D2B17-D84C-4595-880B-BC5F71BB2248}" destId="{1B26EDF5-8D9D-4949-843A-FE696FCC03DA}" srcOrd="0" destOrd="0" parTransId="{628570C7-D3E1-4CDB-ADC1-9BA385E6503E}" sibTransId="{D3D505DF-C38F-4129-B0C6-E0F2A5827BEB}"/>
    <dgm:cxn modelId="{7C4CB240-884C-4008-82D0-8FE06F4F98CA}" type="presOf" srcId="{391A0303-6825-454F-997B-F1E739AB1502}" destId="{EEFE4DC2-AC85-4AEA-916C-D4C9DABA03FE}" srcOrd="0" destOrd="0" presId="urn:microsoft.com/office/officeart/2005/8/layout/hierarchy2"/>
    <dgm:cxn modelId="{31E036DA-E2DD-414A-98AF-6680BC6CECBB}" srcId="{391A0303-6825-454F-997B-F1E739AB1502}" destId="{001D2B17-D84C-4595-880B-BC5F71BB2248}" srcOrd="1" destOrd="0" parTransId="{23807D7B-A94B-4232-B5C5-28905151D079}" sibTransId="{8F7C30BD-A625-45FF-88FD-91CE3CBCC240}"/>
    <dgm:cxn modelId="{2DCC2024-D561-4F82-8CF3-EA7C26F8C52C}" type="presOf" srcId="{DED66167-14C7-45A5-9364-C5652E6538BF}" destId="{9228C1E0-FC54-416D-B812-52B2E02C5CEE}" srcOrd="0" destOrd="0" presId="urn:microsoft.com/office/officeart/2005/8/layout/hierarchy2"/>
    <dgm:cxn modelId="{77E58966-59AE-4637-939A-E6B3BB1C9E2A}" type="presOf" srcId="{628570C7-D3E1-4CDB-ADC1-9BA385E6503E}" destId="{F0DE9034-59F8-4C9A-8ADE-1C8EC57DB4C8}" srcOrd="0" destOrd="0" presId="urn:microsoft.com/office/officeart/2005/8/layout/hierarchy2"/>
    <dgm:cxn modelId="{E89E4062-F7BE-4486-89BF-3251B17D0950}" type="presOf" srcId="{001D2B17-D84C-4595-880B-BC5F71BB2248}" destId="{BD7A0F2D-8BDA-4090-956C-2ED15C796157}" srcOrd="0" destOrd="0" presId="urn:microsoft.com/office/officeart/2005/8/layout/hierarchy2"/>
    <dgm:cxn modelId="{72F147D9-0CBD-49E5-9FFF-24E175934AB8}" type="presOf" srcId="{628570C7-D3E1-4CDB-ADC1-9BA385E6503E}" destId="{06C402ED-0CB6-49E5-9FB9-FB7EE4BE55E7}" srcOrd="1" destOrd="0" presId="urn:microsoft.com/office/officeart/2005/8/layout/hierarchy2"/>
    <dgm:cxn modelId="{52F41ED3-5437-4084-BA81-53FA2A9D986A}" srcId="{27A3F9AA-E0F0-4D62-87D0-D81A35AC1CF6}" destId="{01FEC4E8-CEA4-49E5-9183-2D2494B793B4}" srcOrd="0" destOrd="0" parTransId="{1ECEA6BF-148C-451F-8895-01993C47B5F9}" sibTransId="{3591F09B-47C3-48C0-BBF0-0CF95EC3B04B}"/>
    <dgm:cxn modelId="{5744BB5A-ECB0-4FFF-B605-6204AF670D78}" srcId="{27A3F9AA-E0F0-4D62-87D0-D81A35AC1CF6}" destId="{082318C6-AB3D-4C7E-B47F-C8E33DF3CBAC}" srcOrd="1" destOrd="0" parTransId="{1D6B3C8D-1BF6-458F-975B-E20228444B69}" sibTransId="{E92FFC88-4BB8-4104-9B47-E7632027C175}"/>
    <dgm:cxn modelId="{6BBCF19C-91B9-48EE-A105-96B4B0792E50}" type="presOf" srcId="{27A3F9AA-E0F0-4D62-87D0-D81A35AC1CF6}" destId="{F8A1809A-56A4-4467-8C24-7B7871177EA3}" srcOrd="0" destOrd="0" presId="urn:microsoft.com/office/officeart/2005/8/layout/hierarchy2"/>
    <dgm:cxn modelId="{1028BADD-0FA2-4BE7-8FFE-B11E73FA40E5}" type="presOf" srcId="{1ECEA6BF-148C-451F-8895-01993C47B5F9}" destId="{5A287174-D8D3-4E44-88DD-D9A90C2F9F9F}" srcOrd="0" destOrd="0" presId="urn:microsoft.com/office/officeart/2005/8/layout/hierarchy2"/>
    <dgm:cxn modelId="{F461BD74-53B7-4B52-9422-C0D05310AE9B}" type="presOf" srcId="{23807D7B-A94B-4232-B5C5-28905151D079}" destId="{4769ED7A-F696-46B1-B708-4DF23B351418}" srcOrd="1" destOrd="0" presId="urn:microsoft.com/office/officeart/2005/8/layout/hierarchy2"/>
    <dgm:cxn modelId="{BA95C856-0602-4EA5-A8FE-E949B3648884}" type="presOf" srcId="{1ECEA6BF-148C-451F-8895-01993C47B5F9}" destId="{4D91885D-9A28-47E8-B074-59057631B9A0}" srcOrd="1" destOrd="0" presId="urn:microsoft.com/office/officeart/2005/8/layout/hierarchy2"/>
    <dgm:cxn modelId="{B2E793F4-6767-43A1-9333-B327B4A14F99}" type="presOf" srcId="{1D6B3C8D-1BF6-458F-975B-E20228444B69}" destId="{B2B860A1-51EC-4EBF-AF85-E74D6B90B45B}" srcOrd="1" destOrd="0" presId="urn:microsoft.com/office/officeart/2005/8/layout/hierarchy2"/>
    <dgm:cxn modelId="{8784496F-82B3-4251-9E3C-8CC4C07F6EF4}" type="presOf" srcId="{1D6B3C8D-1BF6-458F-975B-E20228444B69}" destId="{D1667D1E-2175-4D2B-B582-B0702EF5B9B1}" srcOrd="0" destOrd="0" presId="urn:microsoft.com/office/officeart/2005/8/layout/hierarchy2"/>
    <dgm:cxn modelId="{670C8ED5-C69D-4319-ACCD-B98635CE8373}" type="presOf" srcId="{01FEC4E8-CEA4-49E5-9183-2D2494B793B4}" destId="{72A31C56-7E98-4B64-893D-B854BA2A5C75}" srcOrd="0" destOrd="0" presId="urn:microsoft.com/office/officeart/2005/8/layout/hierarchy2"/>
    <dgm:cxn modelId="{C18B8FB8-0AA2-4BD1-BE1F-3F5EE3E3D0C4}" type="presOf" srcId="{082318C6-AB3D-4C7E-B47F-C8E33DF3CBAC}" destId="{26E9A39D-AFA9-4443-826D-69DF55D6E622}" srcOrd="0" destOrd="0" presId="urn:microsoft.com/office/officeart/2005/8/layout/hierarchy2"/>
    <dgm:cxn modelId="{340A7931-1E49-48F3-BC3B-E53F4800D989}" type="presOf" srcId="{23807D7B-A94B-4232-B5C5-28905151D079}" destId="{3464E64C-1FE3-4373-A8C6-58EFCDA00F1A}" srcOrd="0" destOrd="0" presId="urn:microsoft.com/office/officeart/2005/8/layout/hierarchy2"/>
    <dgm:cxn modelId="{A27849A0-A000-4831-9013-4A2F7B861D9D}" type="presParOf" srcId="{9228C1E0-FC54-416D-B812-52B2E02C5CEE}" destId="{099EF865-5FE3-4D03-B104-C65E1BAE7066}" srcOrd="0" destOrd="0" presId="urn:microsoft.com/office/officeart/2005/8/layout/hierarchy2"/>
    <dgm:cxn modelId="{F435E0BE-41D1-40EB-AE88-7003286F809F}" type="presParOf" srcId="{099EF865-5FE3-4D03-B104-C65E1BAE7066}" destId="{EEFE4DC2-AC85-4AEA-916C-D4C9DABA03FE}" srcOrd="0" destOrd="0" presId="urn:microsoft.com/office/officeart/2005/8/layout/hierarchy2"/>
    <dgm:cxn modelId="{6AD8F0B5-B449-420B-99AC-45DB049EB1EB}" type="presParOf" srcId="{099EF865-5FE3-4D03-B104-C65E1BAE7066}" destId="{450ACFDE-0AC6-4CCB-8555-39BE044EA982}" srcOrd="1" destOrd="0" presId="urn:microsoft.com/office/officeart/2005/8/layout/hierarchy2"/>
    <dgm:cxn modelId="{7F277341-D357-4FF6-B30F-629220859150}" type="presParOf" srcId="{450ACFDE-0AC6-4CCB-8555-39BE044EA982}" destId="{497BEEAA-B7D2-4CB7-AFCF-AA27A19E4FCE}" srcOrd="0" destOrd="0" presId="urn:microsoft.com/office/officeart/2005/8/layout/hierarchy2"/>
    <dgm:cxn modelId="{62A61F6F-7FA0-4EA0-A416-D04094EAAE0E}" type="presParOf" srcId="{497BEEAA-B7D2-4CB7-AFCF-AA27A19E4FCE}" destId="{46C07C1F-BECA-40B3-8D63-161AFDDCC330}" srcOrd="0" destOrd="0" presId="urn:microsoft.com/office/officeart/2005/8/layout/hierarchy2"/>
    <dgm:cxn modelId="{8830E037-0491-4A5A-8F56-F99A04E37AD8}" type="presParOf" srcId="{450ACFDE-0AC6-4CCB-8555-39BE044EA982}" destId="{CFDA2B50-3270-4CF0-8B8C-8B04A6A9BBFB}" srcOrd="1" destOrd="0" presId="urn:microsoft.com/office/officeart/2005/8/layout/hierarchy2"/>
    <dgm:cxn modelId="{4354AD29-F327-4841-9322-2C4AE04867D1}" type="presParOf" srcId="{CFDA2B50-3270-4CF0-8B8C-8B04A6A9BBFB}" destId="{F8A1809A-56A4-4467-8C24-7B7871177EA3}" srcOrd="0" destOrd="0" presId="urn:microsoft.com/office/officeart/2005/8/layout/hierarchy2"/>
    <dgm:cxn modelId="{8BC0202E-744A-44A2-A97A-1131F1E66498}" type="presParOf" srcId="{CFDA2B50-3270-4CF0-8B8C-8B04A6A9BBFB}" destId="{92C318B9-9B9E-4294-B514-1CC2FF1E4349}" srcOrd="1" destOrd="0" presId="urn:microsoft.com/office/officeart/2005/8/layout/hierarchy2"/>
    <dgm:cxn modelId="{B94CCBDC-9B70-4701-9710-A7BFE77C4ACC}" type="presParOf" srcId="{92C318B9-9B9E-4294-B514-1CC2FF1E4349}" destId="{5A287174-D8D3-4E44-88DD-D9A90C2F9F9F}" srcOrd="0" destOrd="0" presId="urn:microsoft.com/office/officeart/2005/8/layout/hierarchy2"/>
    <dgm:cxn modelId="{F4EE23F9-9043-47CE-9659-2E70A655A308}" type="presParOf" srcId="{5A287174-D8D3-4E44-88DD-D9A90C2F9F9F}" destId="{4D91885D-9A28-47E8-B074-59057631B9A0}" srcOrd="0" destOrd="0" presId="urn:microsoft.com/office/officeart/2005/8/layout/hierarchy2"/>
    <dgm:cxn modelId="{6E7F2587-AE90-4C6A-BF73-6C647B522949}" type="presParOf" srcId="{92C318B9-9B9E-4294-B514-1CC2FF1E4349}" destId="{4193BE1F-8ACD-405B-B07B-F64DDECE7690}" srcOrd="1" destOrd="0" presId="urn:microsoft.com/office/officeart/2005/8/layout/hierarchy2"/>
    <dgm:cxn modelId="{7D01C97C-EE99-4A9E-897D-337A8922B138}" type="presParOf" srcId="{4193BE1F-8ACD-405B-B07B-F64DDECE7690}" destId="{72A31C56-7E98-4B64-893D-B854BA2A5C75}" srcOrd="0" destOrd="0" presId="urn:microsoft.com/office/officeart/2005/8/layout/hierarchy2"/>
    <dgm:cxn modelId="{CE61011B-5178-4438-849A-C5711692F19F}" type="presParOf" srcId="{4193BE1F-8ACD-405B-B07B-F64DDECE7690}" destId="{D5804200-4CCE-4943-BC4B-4694AC41FEE6}" srcOrd="1" destOrd="0" presId="urn:microsoft.com/office/officeart/2005/8/layout/hierarchy2"/>
    <dgm:cxn modelId="{644AD5FD-313F-473B-83C1-496DEAAB7944}" type="presParOf" srcId="{92C318B9-9B9E-4294-B514-1CC2FF1E4349}" destId="{D1667D1E-2175-4D2B-B582-B0702EF5B9B1}" srcOrd="2" destOrd="0" presId="urn:microsoft.com/office/officeart/2005/8/layout/hierarchy2"/>
    <dgm:cxn modelId="{88EFAC41-1D80-45F2-95C0-AB1AB57DDB28}" type="presParOf" srcId="{D1667D1E-2175-4D2B-B582-B0702EF5B9B1}" destId="{B2B860A1-51EC-4EBF-AF85-E74D6B90B45B}" srcOrd="0" destOrd="0" presId="urn:microsoft.com/office/officeart/2005/8/layout/hierarchy2"/>
    <dgm:cxn modelId="{FCB92443-6B8E-40A0-B92C-76EBF1791070}" type="presParOf" srcId="{92C318B9-9B9E-4294-B514-1CC2FF1E4349}" destId="{BFE99180-AA14-4090-AAE6-C0D4D33E1EF9}" srcOrd="3" destOrd="0" presId="urn:microsoft.com/office/officeart/2005/8/layout/hierarchy2"/>
    <dgm:cxn modelId="{E9BBAAD7-7634-4EFF-80C9-FEE0004CD0B4}" type="presParOf" srcId="{BFE99180-AA14-4090-AAE6-C0D4D33E1EF9}" destId="{26E9A39D-AFA9-4443-826D-69DF55D6E622}" srcOrd="0" destOrd="0" presId="urn:microsoft.com/office/officeart/2005/8/layout/hierarchy2"/>
    <dgm:cxn modelId="{A177E49C-F760-4FE9-BD07-A11E27F86CEF}" type="presParOf" srcId="{BFE99180-AA14-4090-AAE6-C0D4D33E1EF9}" destId="{6647749A-5DF0-44D3-A6B8-1FAEC3423DC8}" srcOrd="1" destOrd="0" presId="urn:microsoft.com/office/officeart/2005/8/layout/hierarchy2"/>
    <dgm:cxn modelId="{F4E004C1-2EF3-43EC-91B7-E2A2978AD4F9}" type="presParOf" srcId="{450ACFDE-0AC6-4CCB-8555-39BE044EA982}" destId="{3464E64C-1FE3-4373-A8C6-58EFCDA00F1A}" srcOrd="2" destOrd="0" presId="urn:microsoft.com/office/officeart/2005/8/layout/hierarchy2"/>
    <dgm:cxn modelId="{D087475B-DD98-4B6A-92C5-31B10B5D4C46}" type="presParOf" srcId="{3464E64C-1FE3-4373-A8C6-58EFCDA00F1A}" destId="{4769ED7A-F696-46B1-B708-4DF23B351418}" srcOrd="0" destOrd="0" presId="urn:microsoft.com/office/officeart/2005/8/layout/hierarchy2"/>
    <dgm:cxn modelId="{0F5506FF-0BFE-4A07-8444-8EE6CFDD9D61}" type="presParOf" srcId="{450ACFDE-0AC6-4CCB-8555-39BE044EA982}" destId="{D2E3BE6A-9F31-4EBC-8798-D5564523D31C}" srcOrd="3" destOrd="0" presId="urn:microsoft.com/office/officeart/2005/8/layout/hierarchy2"/>
    <dgm:cxn modelId="{E406CBDC-F04F-49EE-8B7E-D4EEAAF93458}" type="presParOf" srcId="{D2E3BE6A-9F31-4EBC-8798-D5564523D31C}" destId="{BD7A0F2D-8BDA-4090-956C-2ED15C796157}" srcOrd="0" destOrd="0" presId="urn:microsoft.com/office/officeart/2005/8/layout/hierarchy2"/>
    <dgm:cxn modelId="{6D874A70-09B1-4DD8-A65C-F80E792EC201}" type="presParOf" srcId="{D2E3BE6A-9F31-4EBC-8798-D5564523D31C}" destId="{E24244FA-1F60-4488-8064-081A15545A65}" srcOrd="1" destOrd="0" presId="urn:microsoft.com/office/officeart/2005/8/layout/hierarchy2"/>
    <dgm:cxn modelId="{5844B95D-E728-4812-8D6A-79BA39976662}" type="presParOf" srcId="{E24244FA-1F60-4488-8064-081A15545A65}" destId="{F0DE9034-59F8-4C9A-8ADE-1C8EC57DB4C8}" srcOrd="0" destOrd="0" presId="urn:microsoft.com/office/officeart/2005/8/layout/hierarchy2"/>
    <dgm:cxn modelId="{CA0268B2-95E6-4438-B850-B2CB9B34E5B2}" type="presParOf" srcId="{F0DE9034-59F8-4C9A-8ADE-1C8EC57DB4C8}" destId="{06C402ED-0CB6-49E5-9FB9-FB7EE4BE55E7}" srcOrd="0" destOrd="0" presId="urn:microsoft.com/office/officeart/2005/8/layout/hierarchy2"/>
    <dgm:cxn modelId="{EBC4A93B-8C62-4C90-9F4F-6DB0A98A001F}" type="presParOf" srcId="{E24244FA-1F60-4488-8064-081A15545A65}" destId="{BA3F8505-04B3-43DD-9DEC-5F9F74FFA98D}" srcOrd="1" destOrd="0" presId="urn:microsoft.com/office/officeart/2005/8/layout/hierarchy2"/>
    <dgm:cxn modelId="{4D43DC5F-470A-427A-B4EF-F41D2C9D5D1F}" type="presParOf" srcId="{BA3F8505-04B3-43DD-9DEC-5F9F74FFA98D}" destId="{9EF1FCE6-4C13-4BCE-B78D-DD99939B2464}" srcOrd="0" destOrd="0" presId="urn:microsoft.com/office/officeart/2005/8/layout/hierarchy2"/>
    <dgm:cxn modelId="{1AB2C1CA-ABAB-4BB8-8AE9-ED40BEFECB07}" type="presParOf" srcId="{BA3F8505-04B3-43DD-9DEC-5F9F74FFA98D}" destId="{EC1C2FED-4F39-4B3E-9440-255B5A1E95AC}" srcOrd="1" destOrd="0" presId="urn:microsoft.com/office/officeart/2005/8/layout/hierarchy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B928F4C-7063-45E1-91DF-C0B26136B45D}" type="doc">
      <dgm:prSet loTypeId="urn:microsoft.com/office/officeart/2005/8/layout/default" loCatId="list" qsTypeId="urn:microsoft.com/office/officeart/2005/8/quickstyle/simple5" qsCatId="simple" csTypeId="urn:microsoft.com/office/officeart/2005/8/colors/colorful4" csCatId="colorful" phldr="1"/>
      <dgm:spPr/>
      <dgm:t>
        <a:bodyPr/>
        <a:lstStyle/>
        <a:p>
          <a:endParaRPr lang="en-US"/>
        </a:p>
      </dgm:t>
    </dgm:pt>
    <dgm:pt modelId="{449333AA-A788-45E1-B698-01DFC5D4003C}">
      <dgm:prSet phldrT="[Text]" custT="1">
        <dgm:style>
          <a:lnRef idx="1">
            <a:schemeClr val="accent3"/>
          </a:lnRef>
          <a:fillRef idx="2">
            <a:schemeClr val="accent3"/>
          </a:fillRef>
          <a:effectRef idx="1">
            <a:schemeClr val="accent3"/>
          </a:effectRef>
          <a:fontRef idx="minor">
            <a:schemeClr val="dk1"/>
          </a:fontRef>
        </dgm:style>
      </dgm:prSet>
      <dgm:spPr/>
      <dgm:t>
        <a:bodyPr/>
        <a:lstStyle/>
        <a:p>
          <a:pPr algn="ctr"/>
          <a:r>
            <a:rPr lang="en-MY" sz="1800" b="1" dirty="0" smtClean="0"/>
            <a:t> 1. QS. AL-IKHLAS</a:t>
          </a:r>
        </a:p>
        <a:p>
          <a:pPr algn="ctr"/>
          <a:r>
            <a:rPr lang="en-MY" sz="1800" b="1" dirty="0" smtClean="0"/>
            <a:t>IKHLAS DALAM AKIDAH DAN ILMU</a:t>
          </a:r>
        </a:p>
        <a:p>
          <a:pPr algn="ctr"/>
          <a:r>
            <a:rPr lang="ar-SA" sz="2000" noProof="1" smtClean="0">
              <a:solidFill>
                <a:schemeClr val="bg1"/>
              </a:solidFill>
              <a:cs typeface="KFGQPC Uthmanic Script HAFS" panose="02000000000000000000" pitchFamily="2" charset="-78"/>
            </a:rPr>
            <a:t> </a:t>
          </a:r>
          <a:endParaRPr lang="en-US" sz="2000" dirty="0">
            <a:solidFill>
              <a:schemeClr val="bg1"/>
            </a:solidFill>
          </a:endParaRPr>
        </a:p>
      </dgm:t>
    </dgm:pt>
    <dgm:pt modelId="{56566BA9-9D54-4687-904E-4D4897FF19F4}" cxnId="{7DF12A36-5738-4A2A-9B57-FF89787E1C92}" type="parTrans">
      <dgm:prSet/>
      <dgm:spPr/>
      <dgm:t>
        <a:bodyPr/>
        <a:lstStyle/>
        <a:p>
          <a:endParaRPr lang="en-US"/>
        </a:p>
      </dgm:t>
    </dgm:pt>
    <dgm:pt modelId="{03001BA1-98EF-4F4B-9A4F-0E24E4E1C880}" cxnId="{7DF12A36-5738-4A2A-9B57-FF89787E1C92}" type="sibTrans">
      <dgm:prSet/>
      <dgm:spPr/>
      <dgm:t>
        <a:bodyPr/>
        <a:lstStyle/>
        <a:p>
          <a:endParaRPr lang="en-US"/>
        </a:p>
      </dgm:t>
    </dgm:pt>
    <dgm:pt modelId="{EB715A22-4C1D-4D80-AEDE-B68AC22D526A}">
      <dgm:prSet phldrT="[Text]" custT="1">
        <dgm:style>
          <a:lnRef idx="1">
            <a:schemeClr val="accent4"/>
          </a:lnRef>
          <a:fillRef idx="2">
            <a:schemeClr val="accent4"/>
          </a:fillRef>
          <a:effectRef idx="1">
            <a:schemeClr val="accent4"/>
          </a:effectRef>
          <a:fontRef idx="minor">
            <a:schemeClr val="dk1"/>
          </a:fontRef>
        </dgm:style>
      </dgm:prSet>
      <dgm:spPr/>
      <dgm:t>
        <a:bodyPr/>
        <a:lstStyle/>
        <a:p>
          <a:pPr algn="ctr"/>
          <a:r>
            <a:rPr lang="en-MY" sz="1800" b="1" dirty="0" smtClean="0"/>
            <a:t>2. </a:t>
          </a:r>
          <a:r>
            <a:rPr lang="en-MY" sz="1800" b="1" dirty="0" smtClean="0"/>
            <a:t>AL-KAFIRUUN</a:t>
          </a:r>
        </a:p>
        <a:p>
          <a:pPr algn="ctr"/>
          <a:r>
            <a:rPr lang="en-MY" sz="1800" b="1" dirty="0" smtClean="0"/>
            <a:t>IKHLAS DALAM BERIBADAH DAN BERAMAL</a:t>
          </a:r>
        </a:p>
      </dgm:t>
    </dgm:pt>
    <dgm:pt modelId="{54F15545-93B7-4147-8799-DEBA7713B993}" cxnId="{B160A44C-36BA-4909-B38C-040D1BBFFEC8}" type="parTrans">
      <dgm:prSet/>
      <dgm:spPr/>
      <dgm:t>
        <a:bodyPr/>
        <a:lstStyle/>
        <a:p>
          <a:endParaRPr lang="en-US"/>
        </a:p>
      </dgm:t>
    </dgm:pt>
    <dgm:pt modelId="{B4CD85B2-2CA1-43BE-9124-521D8240277A}" cxnId="{B160A44C-36BA-4909-B38C-040D1BBFFEC8}" type="sibTrans">
      <dgm:prSet/>
      <dgm:spPr/>
      <dgm:t>
        <a:bodyPr/>
        <a:lstStyle/>
        <a:p>
          <a:endParaRPr lang="en-US"/>
        </a:p>
      </dgm:t>
    </dgm:pt>
    <dgm:pt modelId="{F94F5885-F4BE-4333-A64F-F608BB130FA0}" type="pres">
      <dgm:prSet presAssocID="{8B928F4C-7063-45E1-91DF-C0B26136B45D}" presName="diagram" presStyleCnt="0">
        <dgm:presLayoutVars>
          <dgm:dir/>
          <dgm:resizeHandles val="exact"/>
        </dgm:presLayoutVars>
      </dgm:prSet>
      <dgm:spPr/>
      <dgm:t>
        <a:bodyPr/>
        <a:lstStyle/>
        <a:p>
          <a:endParaRPr lang="en-US"/>
        </a:p>
      </dgm:t>
    </dgm:pt>
    <dgm:pt modelId="{41F70030-F678-447D-8E22-EEDDE64489FF}" type="pres">
      <dgm:prSet presAssocID="{449333AA-A788-45E1-B698-01DFC5D4003C}" presName="node" presStyleLbl="node1" presStyleIdx="0" presStyleCnt="2" custScaleX="68672" custScaleY="30530" custLinFactNeighborX="4509" custLinFactNeighborY="-2262">
        <dgm:presLayoutVars>
          <dgm:bulletEnabled val="1"/>
        </dgm:presLayoutVars>
      </dgm:prSet>
      <dgm:spPr/>
      <dgm:t>
        <a:bodyPr/>
        <a:lstStyle/>
        <a:p>
          <a:endParaRPr lang="en-US"/>
        </a:p>
      </dgm:t>
    </dgm:pt>
    <dgm:pt modelId="{5674C50B-6B91-4774-8E20-630175B96D31}" type="pres">
      <dgm:prSet presAssocID="{03001BA1-98EF-4F4B-9A4F-0E24E4E1C880}" presName="sibTrans" presStyleCnt="0"/>
      <dgm:spPr/>
      <dgm:t>
        <a:bodyPr/>
        <a:lstStyle/>
        <a:p>
          <a:endParaRPr lang="en-US"/>
        </a:p>
      </dgm:t>
    </dgm:pt>
    <dgm:pt modelId="{79FA4F56-AEB0-4568-8611-E5F65C5FA892}" type="pres">
      <dgm:prSet presAssocID="{EB715A22-4C1D-4D80-AEDE-B68AC22D526A}" presName="node" presStyleLbl="node1" presStyleIdx="1" presStyleCnt="2" custScaleX="69345" custScaleY="29132" custLinFactNeighborX="4357" custLinFactNeighborY="-5414">
        <dgm:presLayoutVars>
          <dgm:bulletEnabled val="1"/>
        </dgm:presLayoutVars>
      </dgm:prSet>
      <dgm:spPr/>
      <dgm:t>
        <a:bodyPr/>
        <a:lstStyle/>
        <a:p>
          <a:endParaRPr lang="en-US"/>
        </a:p>
      </dgm:t>
    </dgm:pt>
  </dgm:ptLst>
  <dgm:cxnLst>
    <dgm:cxn modelId="{7DF12A36-5738-4A2A-9B57-FF89787E1C92}" srcId="{8B928F4C-7063-45E1-91DF-C0B26136B45D}" destId="{449333AA-A788-45E1-B698-01DFC5D4003C}" srcOrd="0" destOrd="0" parTransId="{56566BA9-9D54-4687-904E-4D4897FF19F4}" sibTransId="{03001BA1-98EF-4F4B-9A4F-0E24E4E1C880}"/>
    <dgm:cxn modelId="{70E039B7-132A-4B7B-9908-79D704FD45A5}" type="presOf" srcId="{449333AA-A788-45E1-B698-01DFC5D4003C}" destId="{41F70030-F678-447D-8E22-EEDDE64489FF}" srcOrd="0" destOrd="0" presId="urn:microsoft.com/office/officeart/2005/8/layout/default"/>
    <dgm:cxn modelId="{4F18A6B7-DFF8-4AA2-8DDE-ECB8EA8FD467}" type="presOf" srcId="{EB715A22-4C1D-4D80-AEDE-B68AC22D526A}" destId="{79FA4F56-AEB0-4568-8611-E5F65C5FA892}" srcOrd="0" destOrd="0" presId="urn:microsoft.com/office/officeart/2005/8/layout/default"/>
    <dgm:cxn modelId="{D7D4B704-7D19-4678-A85D-6E90485AD229}" type="presOf" srcId="{8B928F4C-7063-45E1-91DF-C0B26136B45D}" destId="{F94F5885-F4BE-4333-A64F-F608BB130FA0}" srcOrd="0" destOrd="0" presId="urn:microsoft.com/office/officeart/2005/8/layout/default"/>
    <dgm:cxn modelId="{B160A44C-36BA-4909-B38C-040D1BBFFEC8}" srcId="{8B928F4C-7063-45E1-91DF-C0B26136B45D}" destId="{EB715A22-4C1D-4D80-AEDE-B68AC22D526A}" srcOrd="1" destOrd="0" parTransId="{54F15545-93B7-4147-8799-DEBA7713B993}" sibTransId="{B4CD85B2-2CA1-43BE-9124-521D8240277A}"/>
    <dgm:cxn modelId="{C26E04BD-AF8B-4834-9903-86AA8959A547}" type="presParOf" srcId="{F94F5885-F4BE-4333-A64F-F608BB130FA0}" destId="{41F70030-F678-447D-8E22-EEDDE64489FF}" srcOrd="0" destOrd="0" presId="urn:microsoft.com/office/officeart/2005/8/layout/default"/>
    <dgm:cxn modelId="{AF17E8C1-ACE5-42F0-89A0-991835742DC9}" type="presParOf" srcId="{F94F5885-F4BE-4333-A64F-F608BB130FA0}" destId="{5674C50B-6B91-4774-8E20-630175B96D31}" srcOrd="1" destOrd="0" presId="urn:microsoft.com/office/officeart/2005/8/layout/default"/>
    <dgm:cxn modelId="{C559A81A-277E-477B-9780-6BFD74FF5884}" type="presParOf" srcId="{F94F5885-F4BE-4333-A64F-F608BB130FA0}" destId="{79FA4F56-AEB0-4568-8611-E5F65C5FA892}" srcOrd="2" destOrd="0" presId="urn:microsoft.com/office/officeart/2005/8/layout/defaul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7443C99-06A6-4C7D-B522-99C9B776E5E8}" type="doc">
      <dgm:prSet loTypeId="urn:microsoft.com/office/officeart/2008/layout/NameandTitleOrganizationalChart" loCatId="hierarchy" qsTypeId="urn:microsoft.com/office/officeart/2005/8/quickstyle/simple1" qsCatId="simple" csTypeId="urn:microsoft.com/office/officeart/2005/8/colors/colorful3" csCatId="colorful" phldr="1"/>
      <dgm:spPr/>
      <dgm:t>
        <a:bodyPr/>
        <a:lstStyle/>
        <a:p>
          <a:endParaRPr lang="en-US"/>
        </a:p>
      </dgm:t>
    </dgm:pt>
    <dgm:pt modelId="{997A200D-E050-4BD3-AF6F-2723DDD634FC}">
      <dgm:prSet phldrT="[Text]" custT="1">
        <dgm:style>
          <a:lnRef idx="1">
            <a:schemeClr val="accent6"/>
          </a:lnRef>
          <a:fillRef idx="2">
            <a:schemeClr val="accent6"/>
          </a:fillRef>
          <a:effectRef idx="1">
            <a:schemeClr val="accent6"/>
          </a:effectRef>
          <a:fontRef idx="minor">
            <a:schemeClr val="dk1"/>
          </a:fontRef>
        </dgm:style>
      </dgm:prSet>
      <dgm:spPr/>
      <dgm:t>
        <a:bodyPr/>
        <a:lstStyle/>
        <a:p>
          <a:pPr>
            <a:lnSpc>
              <a:spcPct val="100000"/>
            </a:lnSpc>
          </a:pPr>
          <a:r>
            <a:rPr lang="ar-SA" sz="2800" dirty="0" smtClean="0">
              <a:solidFill>
                <a:srgbClr val="002060"/>
              </a:solidFill>
              <a:cs typeface="KFGQPC Uthmanic Script HAFS" panose="02000000000000000000" pitchFamily="2" charset="-78"/>
            </a:rPr>
            <a:t>اللَّهُ الصَّمَدُ</a:t>
          </a:r>
          <a:endParaRPr lang="en-US" sz="2800" dirty="0">
            <a:cs typeface="KFGQPC Uthmanic Script HAFS" panose="02000000000000000000" pitchFamily="2" charset="-78"/>
          </a:endParaRPr>
        </a:p>
      </dgm:t>
    </dgm:pt>
    <dgm:pt modelId="{1D07CC6F-03B6-4C6F-A57A-784A11782C79}" cxnId="{1069EDAF-5D6B-455B-AED4-8D5AB01FB902}" type="parTrans">
      <dgm:prSet/>
      <dgm:spPr/>
      <dgm:t>
        <a:bodyPr/>
        <a:lstStyle/>
        <a:p>
          <a:endParaRPr lang="en-US"/>
        </a:p>
      </dgm:t>
    </dgm:pt>
    <dgm:pt modelId="{A0E4DBEB-0380-457C-A794-C4F709D4AD2A}" cxnId="{1069EDAF-5D6B-455B-AED4-8D5AB01FB902}" type="sibTrans">
      <dgm:prSet custT="1">
        <dgm:style>
          <a:lnRef idx="1">
            <a:schemeClr val="accent4"/>
          </a:lnRef>
          <a:fillRef idx="2">
            <a:schemeClr val="accent4"/>
          </a:fillRef>
          <a:effectRef idx="1">
            <a:schemeClr val="accent4"/>
          </a:effectRef>
          <a:fontRef idx="minor">
            <a:schemeClr val="dk1"/>
          </a:fontRef>
        </dgm:style>
      </dgm:prSet>
      <dgm:spPr/>
      <dgm:t>
        <a:bodyPr/>
        <a:lstStyle/>
        <a:p>
          <a:pPr algn="ctr"/>
          <a:r>
            <a:rPr lang="ar-SA" sz="2800" smtClean="0">
              <a:cs typeface="KFGQPC Uthmanic Script HAFS" panose="02000000000000000000" pitchFamily="2" charset="-78"/>
            </a:rPr>
            <a:t>لا حول ولا قوة إلا بالله</a:t>
          </a:r>
          <a:endParaRPr lang="en-US" sz="2800" dirty="0">
            <a:cs typeface="KFGQPC Uthmanic Script HAFS" panose="02000000000000000000" pitchFamily="2" charset="-78"/>
          </a:endParaRPr>
        </a:p>
      </dgm:t>
    </dgm:pt>
    <dgm:pt modelId="{EB244694-81DF-4270-B9DA-EA2341C85637}">
      <dgm:prSet custT="1">
        <dgm:style>
          <a:lnRef idx="1">
            <a:schemeClr val="accent1"/>
          </a:lnRef>
          <a:fillRef idx="2">
            <a:schemeClr val="accent1"/>
          </a:fillRef>
          <a:effectRef idx="1">
            <a:schemeClr val="accent1"/>
          </a:effectRef>
          <a:fontRef idx="minor">
            <a:schemeClr val="dk1"/>
          </a:fontRef>
        </dgm:style>
      </dgm:prSet>
      <dgm:spPr/>
      <dgm:t>
        <a:bodyPr/>
        <a:lstStyle/>
        <a:p>
          <a:r>
            <a:rPr lang="ar-SA" sz="2800" dirty="0" smtClean="0">
              <a:solidFill>
                <a:srgbClr val="6600CC"/>
              </a:solidFill>
              <a:cs typeface="KFGQPC Uthmanic Script HAFS" panose="02000000000000000000" pitchFamily="2" charset="-78"/>
            </a:rPr>
            <a:t>اللّهُ أَحَدٌ</a:t>
          </a:r>
          <a:endParaRPr lang="en-US" sz="5100" b="1" dirty="0" smtClean="0">
            <a:latin typeface="KFGQPC Uthmanic Script HAFS" panose="02000000000000000000" pitchFamily="2" charset="-78"/>
            <a:ea typeface="Calibri" panose="020F0502020204030204" pitchFamily="34" charset="0"/>
            <a:cs typeface="KFGQPC Uthmanic Script HAFS" panose="02000000000000000000" pitchFamily="2" charset="-78"/>
          </a:endParaRPr>
        </a:p>
      </dgm:t>
    </dgm:pt>
    <dgm:pt modelId="{D0E15FBE-3D73-4849-9424-372D741ADE12}" cxnId="{C63BC7D9-EB93-478E-A359-9D0D0478ABC3}" type="parTrans">
      <dgm:prSet/>
      <dgm:spPr/>
      <dgm:t>
        <a:bodyPr/>
        <a:lstStyle/>
        <a:p>
          <a:endParaRPr lang="en-US"/>
        </a:p>
      </dgm:t>
    </dgm:pt>
    <dgm:pt modelId="{728502F5-661D-43A7-B097-A9881090E655}" cxnId="{C63BC7D9-EB93-478E-A359-9D0D0478ABC3}" type="sibTrans">
      <dgm:prSet custT="1">
        <dgm:style>
          <a:lnRef idx="1">
            <a:schemeClr val="accent3"/>
          </a:lnRef>
          <a:fillRef idx="2">
            <a:schemeClr val="accent3"/>
          </a:fillRef>
          <a:effectRef idx="1">
            <a:schemeClr val="accent3"/>
          </a:effectRef>
          <a:fontRef idx="minor">
            <a:schemeClr val="dk1"/>
          </a:fontRef>
        </dgm:style>
      </dgm:prSet>
      <dgm:spPr/>
      <dgm:t>
        <a:bodyPr/>
        <a:lstStyle/>
        <a:p>
          <a:pPr algn="ctr"/>
          <a:r>
            <a:rPr lang="ar-SA" sz="2800" smtClean="0">
              <a:cs typeface="KFGQPC Uthmanic Script HAFS" panose="02000000000000000000" pitchFamily="2" charset="-78"/>
            </a:rPr>
            <a:t>لا اله إلا الله</a:t>
          </a:r>
          <a:endParaRPr lang="en-US" sz="2800" dirty="0">
            <a:cs typeface="KFGQPC Uthmanic Script HAFS" panose="02000000000000000000" pitchFamily="2" charset="-78"/>
          </a:endParaRPr>
        </a:p>
      </dgm:t>
    </dgm:pt>
    <dgm:pt modelId="{5D6071BB-0A5E-47D1-A836-2B84C12F86FB}">
      <dgm:prSet phldrT="[Text]" custT="1"/>
      <dgm:spPr/>
      <dgm:t>
        <a:bodyPr/>
        <a:lstStyle/>
        <a:p>
          <a:endParaRPr lang="en-MY" sz="3600" dirty="0" smtClean="0">
            <a:solidFill>
              <a:schemeClr val="tx1"/>
            </a:solidFill>
            <a:cs typeface="KFGQPC Uthmanic Script HAFS" panose="02000000000000000000" pitchFamily="2" charset="-78"/>
          </a:endParaRPr>
        </a:p>
        <a:p>
          <a:r>
            <a:rPr lang="en-MY" sz="3600" noProof="1" smtClean="0">
              <a:solidFill>
                <a:schemeClr val="tx1"/>
              </a:solidFill>
              <a:cs typeface="KFGQPC Uthmanic Script HAFS" panose="02000000000000000000" pitchFamily="2" charset="-78"/>
            </a:rPr>
            <a:t>QS. AL-IKHLAS</a:t>
          </a:r>
        </a:p>
        <a:p>
          <a:endParaRPr lang="en-MY" sz="3600" dirty="0" smtClean="0">
            <a:solidFill>
              <a:schemeClr val="tx1"/>
            </a:solidFill>
            <a:cs typeface="KFGQPC Uthmanic Script HAFS" panose="02000000000000000000" pitchFamily="2" charset="-78"/>
          </a:endParaRPr>
        </a:p>
      </dgm:t>
    </dgm:pt>
    <dgm:pt modelId="{DD4B20A8-A05F-4BEB-A866-0B5F1852815C}" cxnId="{B6E57359-2E99-4713-B5A0-BA9014BACBD1}" type="sibTrans">
      <dgm:prSet custT="1">
        <dgm:style>
          <a:lnRef idx="1">
            <a:schemeClr val="accent3"/>
          </a:lnRef>
          <a:fillRef idx="2">
            <a:schemeClr val="accent3"/>
          </a:fillRef>
          <a:effectRef idx="1">
            <a:schemeClr val="accent3"/>
          </a:effectRef>
          <a:fontRef idx="minor">
            <a:schemeClr val="dk1"/>
          </a:fontRef>
        </dgm:style>
      </dgm:prSet>
      <dgm:spPr/>
      <dgm:t>
        <a:bodyPr/>
        <a:lstStyle/>
        <a:p>
          <a:pPr algn="ctr"/>
          <a:r>
            <a:rPr lang="en-US" sz="2000" b="1" noProof="1" smtClean="0">
              <a:solidFill>
                <a:srgbClr val="740609"/>
              </a:solidFill>
            </a:rPr>
            <a:t>Allahu Ahad obat Syirik dan Riya</a:t>
          </a:r>
        </a:p>
        <a:p>
          <a:pPr algn="ctr"/>
          <a:r>
            <a:rPr lang="en-US" sz="2000" b="1" noProof="1" smtClean="0">
              <a:solidFill>
                <a:srgbClr val="740609"/>
              </a:solidFill>
            </a:rPr>
            <a:t>Allahus Shamad obat Ujub, Ghurur dan Takabbur</a:t>
          </a:r>
          <a:endParaRPr lang="en-US" sz="2000" b="1" noProof="1">
            <a:solidFill>
              <a:srgbClr val="740609"/>
            </a:solidFill>
          </a:endParaRPr>
        </a:p>
      </dgm:t>
    </dgm:pt>
    <dgm:pt modelId="{F1FFA69C-4A5C-414B-A45B-35FBB5B9570E}" cxnId="{B6E57359-2E99-4713-B5A0-BA9014BACBD1}" type="parTrans">
      <dgm:prSet/>
      <dgm:spPr/>
      <dgm:t>
        <a:bodyPr/>
        <a:lstStyle/>
        <a:p>
          <a:endParaRPr lang="en-US"/>
        </a:p>
      </dgm:t>
    </dgm:pt>
    <dgm:pt modelId="{4A0F73C7-7DC7-4EE0-B748-3EA07E5A0C42}" type="pres">
      <dgm:prSet presAssocID="{07443C99-06A6-4C7D-B522-99C9B776E5E8}" presName="hierChild1" presStyleCnt="0">
        <dgm:presLayoutVars>
          <dgm:orgChart val="1"/>
          <dgm:chPref val="1"/>
          <dgm:dir/>
          <dgm:animOne val="branch"/>
          <dgm:animLvl val="lvl"/>
          <dgm:resizeHandles/>
        </dgm:presLayoutVars>
      </dgm:prSet>
      <dgm:spPr/>
      <dgm:t>
        <a:bodyPr/>
        <a:lstStyle/>
        <a:p>
          <a:endParaRPr lang="en-US"/>
        </a:p>
      </dgm:t>
    </dgm:pt>
    <dgm:pt modelId="{05D07A0A-2942-44B6-B7A8-D9C6428D0225}" type="pres">
      <dgm:prSet presAssocID="{5D6071BB-0A5E-47D1-A836-2B84C12F86FB}" presName="hierRoot1" presStyleCnt="0">
        <dgm:presLayoutVars>
          <dgm:hierBranch val="init"/>
        </dgm:presLayoutVars>
      </dgm:prSet>
      <dgm:spPr/>
      <dgm:t>
        <a:bodyPr/>
        <a:lstStyle/>
        <a:p>
          <a:endParaRPr lang="en-US"/>
        </a:p>
      </dgm:t>
    </dgm:pt>
    <dgm:pt modelId="{3FBAA2CC-2E3D-4777-B968-ED3BA55D8CBE}" type="pres">
      <dgm:prSet presAssocID="{5D6071BB-0A5E-47D1-A836-2B84C12F86FB}" presName="rootComposite1" presStyleCnt="0"/>
      <dgm:spPr/>
      <dgm:t>
        <a:bodyPr/>
        <a:lstStyle/>
        <a:p>
          <a:endParaRPr lang="en-US"/>
        </a:p>
      </dgm:t>
    </dgm:pt>
    <dgm:pt modelId="{BF034186-2AFC-40D8-9233-99B4B1E08AB9}" type="pres">
      <dgm:prSet presAssocID="{5D6071BB-0A5E-47D1-A836-2B84C12F86FB}" presName="rootText1" presStyleLbl="node0" presStyleIdx="0" presStyleCnt="1" custScaleX="78402" custScaleY="46567" custLinFactNeighborX="17594" custLinFactNeighborY="-68">
        <dgm:presLayoutVars>
          <dgm:chMax/>
          <dgm:chPref val="3"/>
        </dgm:presLayoutVars>
      </dgm:prSet>
      <dgm:spPr>
        <a:prstGeom prst="flowChartAlternateProcess">
          <a:avLst/>
        </a:prstGeom>
      </dgm:spPr>
      <dgm:t>
        <a:bodyPr/>
        <a:lstStyle/>
        <a:p>
          <a:endParaRPr lang="en-US"/>
        </a:p>
      </dgm:t>
    </dgm:pt>
    <dgm:pt modelId="{0562352C-D8AE-4876-9991-18BD7AFBE4FA}" type="pres">
      <dgm:prSet presAssocID="{5D6071BB-0A5E-47D1-A836-2B84C12F86FB}" presName="titleText1" presStyleLbl="fgAcc0" presStyleIdx="0" presStyleCnt="1" custScaleX="140111" custScaleY="81268" custLinFactNeighborX="1176" custLinFactNeighborY="3524">
        <dgm:presLayoutVars>
          <dgm:chMax val="0"/>
          <dgm:chPref val="0"/>
        </dgm:presLayoutVars>
      </dgm:prSet>
      <dgm:spPr/>
      <dgm:t>
        <a:bodyPr/>
        <a:lstStyle/>
        <a:p>
          <a:endParaRPr lang="en-US"/>
        </a:p>
      </dgm:t>
    </dgm:pt>
    <dgm:pt modelId="{0B56E325-8EC6-42EE-BB8E-1BD647B0F28E}" type="pres">
      <dgm:prSet presAssocID="{5D6071BB-0A5E-47D1-A836-2B84C12F86FB}" presName="rootConnector1" presStyleLbl="node1" presStyleIdx="0" presStyleCnt="2"/>
      <dgm:spPr/>
      <dgm:t>
        <a:bodyPr/>
        <a:lstStyle/>
        <a:p>
          <a:endParaRPr lang="en-US"/>
        </a:p>
      </dgm:t>
    </dgm:pt>
    <dgm:pt modelId="{B000C2FC-A3AE-471B-92B2-54B10D7ED322}" type="pres">
      <dgm:prSet presAssocID="{5D6071BB-0A5E-47D1-A836-2B84C12F86FB}" presName="hierChild2" presStyleCnt="0"/>
      <dgm:spPr/>
      <dgm:t>
        <a:bodyPr/>
        <a:lstStyle/>
        <a:p>
          <a:endParaRPr lang="en-US"/>
        </a:p>
      </dgm:t>
    </dgm:pt>
    <dgm:pt modelId="{DBA28388-A309-4234-8F77-24832F1EE1D3}" type="pres">
      <dgm:prSet presAssocID="{1D07CC6F-03B6-4C6F-A57A-784A11782C79}" presName="Name37" presStyleLbl="parChTrans1D2" presStyleIdx="0" presStyleCnt="2"/>
      <dgm:spPr/>
      <dgm:t>
        <a:bodyPr/>
        <a:lstStyle/>
        <a:p>
          <a:endParaRPr lang="en-US"/>
        </a:p>
      </dgm:t>
    </dgm:pt>
    <dgm:pt modelId="{776AF37B-8418-43E2-9BBD-C5FEAF7E2C25}" type="pres">
      <dgm:prSet presAssocID="{997A200D-E050-4BD3-AF6F-2723DDD634FC}" presName="hierRoot2" presStyleCnt="0">
        <dgm:presLayoutVars>
          <dgm:hierBranch val="init"/>
        </dgm:presLayoutVars>
      </dgm:prSet>
      <dgm:spPr/>
      <dgm:t>
        <a:bodyPr/>
        <a:lstStyle/>
        <a:p>
          <a:endParaRPr lang="en-US"/>
        </a:p>
      </dgm:t>
    </dgm:pt>
    <dgm:pt modelId="{CCE07821-B8B5-4391-8BD3-5ADCA0E60A45}" type="pres">
      <dgm:prSet presAssocID="{997A200D-E050-4BD3-AF6F-2723DDD634FC}" presName="rootComposite" presStyleCnt="0"/>
      <dgm:spPr/>
      <dgm:t>
        <a:bodyPr/>
        <a:lstStyle/>
        <a:p>
          <a:endParaRPr lang="en-US"/>
        </a:p>
      </dgm:t>
    </dgm:pt>
    <dgm:pt modelId="{F1211FC8-6B70-46EF-8B21-7D4AAB6C745A}" type="pres">
      <dgm:prSet presAssocID="{997A200D-E050-4BD3-AF6F-2723DDD634FC}" presName="rootText" presStyleLbl="node1" presStyleIdx="0" presStyleCnt="2" custScaleX="58667" custScaleY="42046" custLinFactNeighborX="6193" custLinFactNeighborY="-12320">
        <dgm:presLayoutVars>
          <dgm:chMax/>
          <dgm:chPref val="3"/>
        </dgm:presLayoutVars>
      </dgm:prSet>
      <dgm:spPr/>
      <dgm:t>
        <a:bodyPr/>
        <a:lstStyle/>
        <a:p>
          <a:endParaRPr lang="en-US"/>
        </a:p>
      </dgm:t>
    </dgm:pt>
    <dgm:pt modelId="{C803C690-2D6E-4BEE-A794-4C9A5C61AA1E}" type="pres">
      <dgm:prSet presAssocID="{997A200D-E050-4BD3-AF6F-2723DDD634FC}" presName="titleText2" presStyleLbl="fgAcc1" presStyleIdx="0" presStyleCnt="2" custScaleX="68729" custScaleY="55265" custLinFactY="-22395" custLinFactNeighborX="-9786" custLinFactNeighborY="-100000">
        <dgm:presLayoutVars>
          <dgm:chMax val="0"/>
          <dgm:chPref val="0"/>
        </dgm:presLayoutVars>
      </dgm:prSet>
      <dgm:spPr/>
      <dgm:t>
        <a:bodyPr/>
        <a:lstStyle/>
        <a:p>
          <a:endParaRPr lang="en-US"/>
        </a:p>
      </dgm:t>
    </dgm:pt>
    <dgm:pt modelId="{AFB9FF6A-CF9B-40D8-B44A-DB88F8E33823}" type="pres">
      <dgm:prSet presAssocID="{997A200D-E050-4BD3-AF6F-2723DDD634FC}" presName="rootConnector" presStyleLbl="node2" presStyleIdx="0" presStyleCnt="0"/>
      <dgm:spPr/>
      <dgm:t>
        <a:bodyPr/>
        <a:lstStyle/>
        <a:p>
          <a:endParaRPr lang="en-US"/>
        </a:p>
      </dgm:t>
    </dgm:pt>
    <dgm:pt modelId="{EB1AC470-5F8E-4BE1-8BE0-4F3CAE249C3F}" type="pres">
      <dgm:prSet presAssocID="{997A200D-E050-4BD3-AF6F-2723DDD634FC}" presName="hierChild4" presStyleCnt="0"/>
      <dgm:spPr/>
      <dgm:t>
        <a:bodyPr/>
        <a:lstStyle/>
        <a:p>
          <a:endParaRPr lang="en-US"/>
        </a:p>
      </dgm:t>
    </dgm:pt>
    <dgm:pt modelId="{BD414BD0-613F-42D8-BCDD-8C2B8786A1C7}" type="pres">
      <dgm:prSet presAssocID="{997A200D-E050-4BD3-AF6F-2723DDD634FC}" presName="hierChild5" presStyleCnt="0"/>
      <dgm:spPr/>
      <dgm:t>
        <a:bodyPr/>
        <a:lstStyle/>
        <a:p>
          <a:endParaRPr lang="en-US"/>
        </a:p>
      </dgm:t>
    </dgm:pt>
    <dgm:pt modelId="{0C544989-BE1B-4AC3-9EDD-82EF33E30E15}" type="pres">
      <dgm:prSet presAssocID="{D0E15FBE-3D73-4849-9424-372D741ADE12}" presName="Name37" presStyleLbl="parChTrans1D2" presStyleIdx="1" presStyleCnt="2"/>
      <dgm:spPr/>
      <dgm:t>
        <a:bodyPr/>
        <a:lstStyle/>
        <a:p>
          <a:endParaRPr lang="en-US"/>
        </a:p>
      </dgm:t>
    </dgm:pt>
    <dgm:pt modelId="{8DAB9060-59B1-4DD5-AC56-F140CEBD3080}" type="pres">
      <dgm:prSet presAssocID="{EB244694-81DF-4270-B9DA-EA2341C85637}" presName="hierRoot2" presStyleCnt="0">
        <dgm:presLayoutVars>
          <dgm:hierBranch val="init"/>
        </dgm:presLayoutVars>
      </dgm:prSet>
      <dgm:spPr/>
      <dgm:t>
        <a:bodyPr/>
        <a:lstStyle/>
        <a:p>
          <a:endParaRPr lang="en-US"/>
        </a:p>
      </dgm:t>
    </dgm:pt>
    <dgm:pt modelId="{187B671B-97BA-44EF-BE5E-5E4FC827018B}" type="pres">
      <dgm:prSet presAssocID="{EB244694-81DF-4270-B9DA-EA2341C85637}" presName="rootComposite" presStyleCnt="0"/>
      <dgm:spPr/>
      <dgm:t>
        <a:bodyPr/>
        <a:lstStyle/>
        <a:p>
          <a:endParaRPr lang="en-US"/>
        </a:p>
      </dgm:t>
    </dgm:pt>
    <dgm:pt modelId="{774FA5A0-26C2-4AFF-B12E-9A0019AB39C1}" type="pres">
      <dgm:prSet presAssocID="{EB244694-81DF-4270-B9DA-EA2341C85637}" presName="rootText" presStyleLbl="node1" presStyleIdx="1" presStyleCnt="2" custScaleX="60751" custScaleY="38279" custLinFactNeighborX="2567" custLinFactNeighborY="-12756">
        <dgm:presLayoutVars>
          <dgm:chMax/>
          <dgm:chPref val="3"/>
        </dgm:presLayoutVars>
      </dgm:prSet>
      <dgm:spPr/>
      <dgm:t>
        <a:bodyPr/>
        <a:lstStyle/>
        <a:p>
          <a:endParaRPr lang="en-US"/>
        </a:p>
      </dgm:t>
    </dgm:pt>
    <dgm:pt modelId="{BC082E54-8E94-4443-85E3-F8F962C18743}" type="pres">
      <dgm:prSet presAssocID="{EB244694-81DF-4270-B9DA-EA2341C85637}" presName="titleText2" presStyleLbl="fgAcc1" presStyleIdx="1" presStyleCnt="2" custScaleX="71017" custScaleY="53059" custLinFactY="-23745" custLinFactNeighborX="-13557" custLinFactNeighborY="-100000">
        <dgm:presLayoutVars>
          <dgm:chMax val="0"/>
          <dgm:chPref val="0"/>
        </dgm:presLayoutVars>
      </dgm:prSet>
      <dgm:spPr/>
      <dgm:t>
        <a:bodyPr/>
        <a:lstStyle/>
        <a:p>
          <a:endParaRPr lang="en-US"/>
        </a:p>
      </dgm:t>
    </dgm:pt>
    <dgm:pt modelId="{D984BFF5-4FA5-47E2-A932-C11E0099B6B7}" type="pres">
      <dgm:prSet presAssocID="{EB244694-81DF-4270-B9DA-EA2341C85637}" presName="rootConnector" presStyleLbl="node2" presStyleIdx="0" presStyleCnt="0"/>
      <dgm:spPr/>
      <dgm:t>
        <a:bodyPr/>
        <a:lstStyle/>
        <a:p>
          <a:endParaRPr lang="en-US"/>
        </a:p>
      </dgm:t>
    </dgm:pt>
    <dgm:pt modelId="{124DB48C-FFB7-4C74-A9ED-6664716FD518}" type="pres">
      <dgm:prSet presAssocID="{EB244694-81DF-4270-B9DA-EA2341C85637}" presName="hierChild4" presStyleCnt="0"/>
      <dgm:spPr/>
      <dgm:t>
        <a:bodyPr/>
        <a:lstStyle/>
        <a:p>
          <a:endParaRPr lang="en-US"/>
        </a:p>
      </dgm:t>
    </dgm:pt>
    <dgm:pt modelId="{6CA13C6C-1A29-48C2-A11A-0D17C0953C39}" type="pres">
      <dgm:prSet presAssocID="{EB244694-81DF-4270-B9DA-EA2341C85637}" presName="hierChild5" presStyleCnt="0"/>
      <dgm:spPr/>
      <dgm:t>
        <a:bodyPr/>
        <a:lstStyle/>
        <a:p>
          <a:endParaRPr lang="en-US"/>
        </a:p>
      </dgm:t>
    </dgm:pt>
    <dgm:pt modelId="{62311BB7-D056-4FB4-B967-DFAF793D5D9C}" type="pres">
      <dgm:prSet presAssocID="{5D6071BB-0A5E-47D1-A836-2B84C12F86FB}" presName="hierChild3" presStyleCnt="0"/>
      <dgm:spPr/>
      <dgm:t>
        <a:bodyPr/>
        <a:lstStyle/>
        <a:p>
          <a:endParaRPr lang="en-US"/>
        </a:p>
      </dgm:t>
    </dgm:pt>
  </dgm:ptLst>
  <dgm:cxnLst>
    <dgm:cxn modelId="{209457BF-67F7-4678-8462-04B328519348}" type="presOf" srcId="{997A200D-E050-4BD3-AF6F-2723DDD634FC}" destId="{F1211FC8-6B70-46EF-8B21-7D4AAB6C745A}" srcOrd="0" destOrd="0" presId="urn:microsoft.com/office/officeart/2008/layout/NameandTitleOrganizationalChart"/>
    <dgm:cxn modelId="{7CCCDD5A-20C0-4E05-B8AF-CAB61C680C5B}" type="presOf" srcId="{EB244694-81DF-4270-B9DA-EA2341C85637}" destId="{774FA5A0-26C2-4AFF-B12E-9A0019AB39C1}" srcOrd="0" destOrd="0" presId="urn:microsoft.com/office/officeart/2008/layout/NameandTitleOrganizationalChart"/>
    <dgm:cxn modelId="{B0BAAE33-343E-4DF4-9719-A3D6A6EB7F9A}" type="presOf" srcId="{997A200D-E050-4BD3-AF6F-2723DDD634FC}" destId="{AFB9FF6A-CF9B-40D8-B44A-DB88F8E33823}" srcOrd="1" destOrd="0" presId="urn:microsoft.com/office/officeart/2008/layout/NameandTitleOrganizationalChart"/>
    <dgm:cxn modelId="{7D22E32A-3D5F-42F0-8558-666B9F0C0DE4}" type="presOf" srcId="{5D6071BB-0A5E-47D1-A836-2B84C12F86FB}" destId="{BF034186-2AFC-40D8-9233-99B4B1E08AB9}" srcOrd="0" destOrd="0" presId="urn:microsoft.com/office/officeart/2008/layout/NameandTitleOrganizationalChart"/>
    <dgm:cxn modelId="{1069EDAF-5D6B-455B-AED4-8D5AB01FB902}" srcId="{5D6071BB-0A5E-47D1-A836-2B84C12F86FB}" destId="{997A200D-E050-4BD3-AF6F-2723DDD634FC}" srcOrd="0" destOrd="0" parTransId="{1D07CC6F-03B6-4C6F-A57A-784A11782C79}" sibTransId="{A0E4DBEB-0380-457C-A794-C4F709D4AD2A}"/>
    <dgm:cxn modelId="{7C7705ED-3A63-4C8D-8744-E33FEAFFD2ED}" type="presOf" srcId="{D0E15FBE-3D73-4849-9424-372D741ADE12}" destId="{0C544989-BE1B-4AC3-9EDD-82EF33E30E15}" srcOrd="0" destOrd="0" presId="urn:microsoft.com/office/officeart/2008/layout/NameandTitleOrganizationalChart"/>
    <dgm:cxn modelId="{53DE9BB5-193D-459E-A7A5-9CDAE1D011AD}" type="presOf" srcId="{07443C99-06A6-4C7D-B522-99C9B776E5E8}" destId="{4A0F73C7-7DC7-4EE0-B748-3EA07E5A0C42}" srcOrd="0" destOrd="0" presId="urn:microsoft.com/office/officeart/2008/layout/NameandTitleOrganizationalChart"/>
    <dgm:cxn modelId="{F54B6F43-3397-43BA-B28C-46D88ECCCCE9}" type="presOf" srcId="{DD4B20A8-A05F-4BEB-A866-0B5F1852815C}" destId="{0562352C-D8AE-4876-9991-18BD7AFBE4FA}" srcOrd="0" destOrd="0" presId="urn:microsoft.com/office/officeart/2008/layout/NameandTitleOrganizationalChart"/>
    <dgm:cxn modelId="{BF2F862C-D5EE-41F4-92A5-BECFA812AB09}" type="presOf" srcId="{1D07CC6F-03B6-4C6F-A57A-784A11782C79}" destId="{DBA28388-A309-4234-8F77-24832F1EE1D3}" srcOrd="0" destOrd="0" presId="urn:microsoft.com/office/officeart/2008/layout/NameandTitleOrganizationalChart"/>
    <dgm:cxn modelId="{8F94EBB9-05A8-40B8-904E-8216462CC63F}" type="presOf" srcId="{EB244694-81DF-4270-B9DA-EA2341C85637}" destId="{D984BFF5-4FA5-47E2-A932-C11E0099B6B7}" srcOrd="1" destOrd="0" presId="urn:microsoft.com/office/officeart/2008/layout/NameandTitleOrganizationalChart"/>
    <dgm:cxn modelId="{F825A111-3D62-4E55-994B-4B15CB21A686}" type="presOf" srcId="{728502F5-661D-43A7-B097-A9881090E655}" destId="{BC082E54-8E94-4443-85E3-F8F962C18743}" srcOrd="0" destOrd="0" presId="urn:microsoft.com/office/officeart/2008/layout/NameandTitleOrganizationalChart"/>
    <dgm:cxn modelId="{C63BC7D9-EB93-478E-A359-9D0D0478ABC3}" srcId="{5D6071BB-0A5E-47D1-A836-2B84C12F86FB}" destId="{EB244694-81DF-4270-B9DA-EA2341C85637}" srcOrd="1" destOrd="0" parTransId="{D0E15FBE-3D73-4849-9424-372D741ADE12}" sibTransId="{728502F5-661D-43A7-B097-A9881090E655}"/>
    <dgm:cxn modelId="{137B4C49-15AE-428F-88C3-640C46E41FB7}" type="presOf" srcId="{A0E4DBEB-0380-457C-A794-C4F709D4AD2A}" destId="{C803C690-2D6E-4BEE-A794-4C9A5C61AA1E}" srcOrd="0" destOrd="0" presId="urn:microsoft.com/office/officeart/2008/layout/NameandTitleOrganizationalChart"/>
    <dgm:cxn modelId="{D15428B9-C3E6-49F4-A59C-14EE04DBAD36}" type="presOf" srcId="{5D6071BB-0A5E-47D1-A836-2B84C12F86FB}" destId="{0B56E325-8EC6-42EE-BB8E-1BD647B0F28E}" srcOrd="1" destOrd="0" presId="urn:microsoft.com/office/officeart/2008/layout/NameandTitleOrganizationalChart"/>
    <dgm:cxn modelId="{B6E57359-2E99-4713-B5A0-BA9014BACBD1}" srcId="{07443C99-06A6-4C7D-B522-99C9B776E5E8}" destId="{5D6071BB-0A5E-47D1-A836-2B84C12F86FB}" srcOrd="0" destOrd="0" parTransId="{F1FFA69C-4A5C-414B-A45B-35FBB5B9570E}" sibTransId="{DD4B20A8-A05F-4BEB-A866-0B5F1852815C}"/>
    <dgm:cxn modelId="{BD3E9C69-FD0A-44A7-9E01-289C85DDA4E6}" type="presParOf" srcId="{4A0F73C7-7DC7-4EE0-B748-3EA07E5A0C42}" destId="{05D07A0A-2942-44B6-B7A8-D9C6428D0225}" srcOrd="0" destOrd="0" presId="urn:microsoft.com/office/officeart/2008/layout/NameandTitleOrganizationalChart"/>
    <dgm:cxn modelId="{B3954D6A-708D-4601-81E0-5D6463BEA1CB}" type="presParOf" srcId="{05D07A0A-2942-44B6-B7A8-D9C6428D0225}" destId="{3FBAA2CC-2E3D-4777-B968-ED3BA55D8CBE}" srcOrd="0" destOrd="0" presId="urn:microsoft.com/office/officeart/2008/layout/NameandTitleOrganizationalChart"/>
    <dgm:cxn modelId="{68CFA04F-ACCA-452D-A4F0-1FBD76B91271}" type="presParOf" srcId="{3FBAA2CC-2E3D-4777-B968-ED3BA55D8CBE}" destId="{BF034186-2AFC-40D8-9233-99B4B1E08AB9}" srcOrd="0" destOrd="0" presId="urn:microsoft.com/office/officeart/2008/layout/NameandTitleOrganizationalChart"/>
    <dgm:cxn modelId="{00696058-43A1-45FE-8C4F-AAEC14DE55A3}" type="presParOf" srcId="{3FBAA2CC-2E3D-4777-B968-ED3BA55D8CBE}" destId="{0562352C-D8AE-4876-9991-18BD7AFBE4FA}" srcOrd="1" destOrd="0" presId="urn:microsoft.com/office/officeart/2008/layout/NameandTitleOrganizationalChart"/>
    <dgm:cxn modelId="{1EC3248E-E245-4D25-8613-67F9D215DDC1}" type="presParOf" srcId="{3FBAA2CC-2E3D-4777-B968-ED3BA55D8CBE}" destId="{0B56E325-8EC6-42EE-BB8E-1BD647B0F28E}" srcOrd="2" destOrd="0" presId="urn:microsoft.com/office/officeart/2008/layout/NameandTitleOrganizationalChart"/>
    <dgm:cxn modelId="{47790683-D2B2-438D-A314-28C81ABF4D89}" type="presParOf" srcId="{05D07A0A-2942-44B6-B7A8-D9C6428D0225}" destId="{B000C2FC-A3AE-471B-92B2-54B10D7ED322}" srcOrd="1" destOrd="0" presId="urn:microsoft.com/office/officeart/2008/layout/NameandTitleOrganizationalChart"/>
    <dgm:cxn modelId="{CA5262B7-DC3A-4034-8AFF-322CF5CECC9A}" type="presParOf" srcId="{B000C2FC-A3AE-471B-92B2-54B10D7ED322}" destId="{DBA28388-A309-4234-8F77-24832F1EE1D3}" srcOrd="0" destOrd="0" presId="urn:microsoft.com/office/officeart/2008/layout/NameandTitleOrganizationalChart"/>
    <dgm:cxn modelId="{69F87D67-61AC-4E93-8C28-92C323D55C60}" type="presParOf" srcId="{B000C2FC-A3AE-471B-92B2-54B10D7ED322}" destId="{776AF37B-8418-43E2-9BBD-C5FEAF7E2C25}" srcOrd="1" destOrd="0" presId="urn:microsoft.com/office/officeart/2008/layout/NameandTitleOrganizationalChart"/>
    <dgm:cxn modelId="{CEF6CDEB-24FC-4553-BD55-9802F1DF61E8}" type="presParOf" srcId="{776AF37B-8418-43E2-9BBD-C5FEAF7E2C25}" destId="{CCE07821-B8B5-4391-8BD3-5ADCA0E60A45}" srcOrd="0" destOrd="0" presId="urn:microsoft.com/office/officeart/2008/layout/NameandTitleOrganizationalChart"/>
    <dgm:cxn modelId="{E683AF10-4A7E-4723-883B-8D5580485952}" type="presParOf" srcId="{CCE07821-B8B5-4391-8BD3-5ADCA0E60A45}" destId="{F1211FC8-6B70-46EF-8B21-7D4AAB6C745A}" srcOrd="0" destOrd="0" presId="urn:microsoft.com/office/officeart/2008/layout/NameandTitleOrganizationalChart"/>
    <dgm:cxn modelId="{074C8263-F852-4164-8CEB-0A37C04E6D53}" type="presParOf" srcId="{CCE07821-B8B5-4391-8BD3-5ADCA0E60A45}" destId="{C803C690-2D6E-4BEE-A794-4C9A5C61AA1E}" srcOrd="1" destOrd="0" presId="urn:microsoft.com/office/officeart/2008/layout/NameandTitleOrganizationalChart"/>
    <dgm:cxn modelId="{8CB7B5D3-A939-4C6B-B4A3-0A79714E367E}" type="presParOf" srcId="{CCE07821-B8B5-4391-8BD3-5ADCA0E60A45}" destId="{AFB9FF6A-CF9B-40D8-B44A-DB88F8E33823}" srcOrd="2" destOrd="0" presId="urn:microsoft.com/office/officeart/2008/layout/NameandTitleOrganizationalChart"/>
    <dgm:cxn modelId="{66B87708-36EF-4268-BBF8-9EAF5F3D85F5}" type="presParOf" srcId="{776AF37B-8418-43E2-9BBD-C5FEAF7E2C25}" destId="{EB1AC470-5F8E-4BE1-8BE0-4F3CAE249C3F}" srcOrd="1" destOrd="0" presId="urn:microsoft.com/office/officeart/2008/layout/NameandTitleOrganizationalChart"/>
    <dgm:cxn modelId="{F922BEAD-6969-4E20-9835-154C9CD8ECA2}" type="presParOf" srcId="{776AF37B-8418-43E2-9BBD-C5FEAF7E2C25}" destId="{BD414BD0-613F-42D8-BCDD-8C2B8786A1C7}" srcOrd="2" destOrd="0" presId="urn:microsoft.com/office/officeart/2008/layout/NameandTitleOrganizationalChart"/>
    <dgm:cxn modelId="{426BA922-6B85-437C-94FD-8C3A306876C1}" type="presParOf" srcId="{B000C2FC-A3AE-471B-92B2-54B10D7ED322}" destId="{0C544989-BE1B-4AC3-9EDD-82EF33E30E15}" srcOrd="2" destOrd="0" presId="urn:microsoft.com/office/officeart/2008/layout/NameandTitleOrganizationalChart"/>
    <dgm:cxn modelId="{8608CBF5-6CAA-40CF-B940-5BB85AC3A89C}" type="presParOf" srcId="{B000C2FC-A3AE-471B-92B2-54B10D7ED322}" destId="{8DAB9060-59B1-4DD5-AC56-F140CEBD3080}" srcOrd="3" destOrd="0" presId="urn:microsoft.com/office/officeart/2008/layout/NameandTitleOrganizationalChart"/>
    <dgm:cxn modelId="{586C2D36-799D-4871-A461-018B196C71EF}" type="presParOf" srcId="{8DAB9060-59B1-4DD5-AC56-F140CEBD3080}" destId="{187B671B-97BA-44EF-BE5E-5E4FC827018B}" srcOrd="0" destOrd="0" presId="urn:microsoft.com/office/officeart/2008/layout/NameandTitleOrganizationalChart"/>
    <dgm:cxn modelId="{C493FDF9-6C99-4F8E-A21C-FEA8C0EA2BD1}" type="presParOf" srcId="{187B671B-97BA-44EF-BE5E-5E4FC827018B}" destId="{774FA5A0-26C2-4AFF-B12E-9A0019AB39C1}" srcOrd="0" destOrd="0" presId="urn:microsoft.com/office/officeart/2008/layout/NameandTitleOrganizationalChart"/>
    <dgm:cxn modelId="{4DBDA844-CC09-4F5F-A6D3-95777F9D91C6}" type="presParOf" srcId="{187B671B-97BA-44EF-BE5E-5E4FC827018B}" destId="{BC082E54-8E94-4443-85E3-F8F962C18743}" srcOrd="1" destOrd="0" presId="urn:microsoft.com/office/officeart/2008/layout/NameandTitleOrganizationalChart"/>
    <dgm:cxn modelId="{11B8E076-10E8-45AB-A739-30427E05112D}" type="presParOf" srcId="{187B671B-97BA-44EF-BE5E-5E4FC827018B}" destId="{D984BFF5-4FA5-47E2-A932-C11E0099B6B7}" srcOrd="2" destOrd="0" presId="urn:microsoft.com/office/officeart/2008/layout/NameandTitleOrganizationalChart"/>
    <dgm:cxn modelId="{FD6CEA50-730E-4D44-B226-2949D8E74B27}" type="presParOf" srcId="{8DAB9060-59B1-4DD5-AC56-F140CEBD3080}" destId="{124DB48C-FFB7-4C74-A9ED-6664716FD518}" srcOrd="1" destOrd="0" presId="urn:microsoft.com/office/officeart/2008/layout/NameandTitleOrganizationalChart"/>
    <dgm:cxn modelId="{F5E9085F-6EBC-4AE1-9A88-771270BAF05B}" type="presParOf" srcId="{8DAB9060-59B1-4DD5-AC56-F140CEBD3080}" destId="{6CA13C6C-1A29-48C2-A11A-0D17C0953C39}" srcOrd="2" destOrd="0" presId="urn:microsoft.com/office/officeart/2008/layout/NameandTitleOrganizationalChart"/>
    <dgm:cxn modelId="{F170586B-FC89-4847-9156-2AEDC09E5484}" type="presParOf" srcId="{05D07A0A-2942-44B6-B7A8-D9C6428D0225}" destId="{62311BB7-D056-4FB4-B967-DFAF793D5D9C}" srcOrd="2" destOrd="0" presId="urn:microsoft.com/office/officeart/2008/layout/NameandTitleOrganizationalChar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B928F4C-7063-45E1-91DF-C0B26136B45D}" type="doc">
      <dgm:prSet loTypeId="urn:microsoft.com/office/officeart/2005/8/layout/default" loCatId="list" qsTypeId="urn:microsoft.com/office/officeart/2005/8/quickstyle/simple5" qsCatId="simple" csTypeId="urn:microsoft.com/office/officeart/2005/8/colors/colorful4" csCatId="colorful" phldr="1"/>
      <dgm:spPr/>
      <dgm:t>
        <a:bodyPr/>
        <a:lstStyle/>
        <a:p>
          <a:endParaRPr lang="en-US"/>
        </a:p>
      </dgm:t>
    </dgm:pt>
    <dgm:pt modelId="{449333AA-A788-45E1-B698-01DFC5D4003C}">
      <dgm:prSet phldrT="[Text]" custT="1">
        <dgm:style>
          <a:lnRef idx="1">
            <a:schemeClr val="accent3"/>
          </a:lnRef>
          <a:fillRef idx="2">
            <a:schemeClr val="accent3"/>
          </a:fillRef>
          <a:effectRef idx="1">
            <a:schemeClr val="accent3"/>
          </a:effectRef>
          <a:fontRef idx="minor">
            <a:schemeClr val="dk1"/>
          </a:fontRef>
        </dgm:style>
      </dgm:prSet>
      <dgm:spPr/>
      <dgm:t>
        <a:bodyPr/>
        <a:lstStyle/>
        <a:p>
          <a:pPr algn="ctr"/>
          <a:r>
            <a:rPr lang="en-MY" sz="1800" b="1" dirty="0" smtClean="0"/>
            <a:t>1. </a:t>
          </a:r>
          <a:r>
            <a:rPr lang="en-MY" sz="1800" b="1" dirty="0" smtClean="0"/>
            <a:t>AL-IKHLAS</a:t>
          </a:r>
        </a:p>
        <a:p>
          <a:pPr algn="just"/>
          <a:r>
            <a:rPr lang="en-MY" sz="1800" noProof="1" smtClean="0">
              <a:solidFill>
                <a:schemeClr val="tx1"/>
              </a:solidFill>
            </a:rPr>
            <a:t>QS. Al-An’aam [6]: 162</a:t>
          </a:r>
          <a:endParaRPr lang="en-MY" sz="1800" b="1" dirty="0" smtClean="0">
            <a:solidFill>
              <a:schemeClr val="tx1"/>
            </a:solidFill>
          </a:endParaRPr>
        </a:p>
        <a:p>
          <a:pPr algn="ctr"/>
          <a:r>
            <a:rPr lang="ar-SA" sz="2000" noProof="1" smtClean="0">
              <a:solidFill>
                <a:schemeClr val="tx1"/>
              </a:solidFill>
              <a:cs typeface="KFGQPC Uthmanic Script HAFS" panose="02000000000000000000" pitchFamily="2" charset="-78"/>
            </a:rPr>
            <a:t>قُلۡ إِنَّ صَلَاتِي وَنُسُكِي وَمَحۡيَايَ وَمَمَاتِي لِلَّهِ رَبِّ ٱلۡعَٰلَمِينَ</a:t>
          </a:r>
          <a:endParaRPr lang="en-US" sz="2000" noProof="1" smtClean="0">
            <a:solidFill>
              <a:schemeClr val="tx1"/>
            </a:solidFill>
            <a:cs typeface="KFGQPC Uthmanic Script HAFS" panose="02000000000000000000" pitchFamily="2" charset="-78"/>
          </a:endParaRPr>
        </a:p>
        <a:p>
          <a:pPr algn="l"/>
          <a:r>
            <a:rPr lang="en-US" sz="2000" noProof="1" smtClean="0">
              <a:solidFill>
                <a:schemeClr val="tx1"/>
              </a:solidFill>
              <a:cs typeface="KFGQPC Uthmanic Script HAFS" panose="02000000000000000000" pitchFamily="2" charset="-78"/>
            </a:rPr>
            <a:t>QS. At-Taubah [9]:24</a:t>
          </a:r>
        </a:p>
        <a:p>
          <a:pPr algn="ctr"/>
          <a:r>
            <a:rPr lang="ar-SA" sz="2000" noProof="1" smtClean="0">
              <a:solidFill>
                <a:schemeClr val="bg1"/>
              </a:solidFill>
              <a:cs typeface="KFGQPC Uthmanic Script HAFS" panose="02000000000000000000" pitchFamily="2" charset="-78"/>
            </a:rPr>
            <a:t> </a:t>
          </a:r>
          <a:endParaRPr lang="en-US" sz="2000" dirty="0">
            <a:solidFill>
              <a:schemeClr val="bg1"/>
            </a:solidFill>
          </a:endParaRPr>
        </a:p>
      </dgm:t>
    </dgm:pt>
    <dgm:pt modelId="{56566BA9-9D54-4687-904E-4D4897FF19F4}" cxnId="{7DF12A36-5738-4A2A-9B57-FF89787E1C92}" type="parTrans">
      <dgm:prSet/>
      <dgm:spPr/>
      <dgm:t>
        <a:bodyPr/>
        <a:lstStyle/>
        <a:p>
          <a:endParaRPr lang="en-US"/>
        </a:p>
      </dgm:t>
    </dgm:pt>
    <dgm:pt modelId="{03001BA1-98EF-4F4B-9A4F-0E24E4E1C880}" cxnId="{7DF12A36-5738-4A2A-9B57-FF89787E1C92}" type="sibTrans">
      <dgm:prSet/>
      <dgm:spPr/>
      <dgm:t>
        <a:bodyPr/>
        <a:lstStyle/>
        <a:p>
          <a:endParaRPr lang="en-US"/>
        </a:p>
      </dgm:t>
    </dgm:pt>
    <dgm:pt modelId="{EB715A22-4C1D-4D80-AEDE-B68AC22D526A}">
      <dgm:prSet phldrT="[Text]" custT="1">
        <dgm:style>
          <a:lnRef idx="1">
            <a:schemeClr val="accent4"/>
          </a:lnRef>
          <a:fillRef idx="2">
            <a:schemeClr val="accent4"/>
          </a:fillRef>
          <a:effectRef idx="1">
            <a:schemeClr val="accent4"/>
          </a:effectRef>
          <a:fontRef idx="minor">
            <a:schemeClr val="dk1"/>
          </a:fontRef>
        </dgm:style>
      </dgm:prSet>
      <dgm:spPr/>
      <dgm:t>
        <a:bodyPr/>
        <a:lstStyle/>
        <a:p>
          <a:pPr algn="ctr"/>
          <a:r>
            <a:rPr lang="en-MY" sz="1800" b="1" dirty="0" smtClean="0"/>
            <a:t>2. </a:t>
          </a:r>
          <a:r>
            <a:rPr lang="en-MY" sz="1800" b="1" dirty="0" smtClean="0"/>
            <a:t>AT-TAUHIID</a:t>
          </a:r>
        </a:p>
        <a:p>
          <a:pPr algn="l"/>
          <a:r>
            <a:rPr lang="en-MY" sz="1800" b="1" noProof="1" smtClean="0"/>
            <a:t>Dua unsur yang harus ada dalam Tauhid:</a:t>
          </a:r>
        </a:p>
        <a:p>
          <a:pPr algn="l"/>
          <a:r>
            <a:rPr lang="en-MY" sz="1800" b="1" noProof="1" smtClean="0"/>
            <a:t>- Al-Itsbaat  (Penetapan)</a:t>
          </a:r>
        </a:p>
        <a:p>
          <a:pPr algn="l"/>
          <a:r>
            <a:rPr lang="en-MY" sz="1800" b="1" noProof="1" smtClean="0"/>
            <a:t>- An-Nafyu (Penapian</a:t>
          </a:r>
          <a:r>
            <a:rPr lang="en-MY" sz="1800" b="1" dirty="0" smtClean="0"/>
            <a:t>)</a:t>
          </a:r>
        </a:p>
      </dgm:t>
    </dgm:pt>
    <dgm:pt modelId="{54F15545-93B7-4147-8799-DEBA7713B993}" cxnId="{B160A44C-36BA-4909-B38C-040D1BBFFEC8}" type="parTrans">
      <dgm:prSet/>
      <dgm:spPr/>
      <dgm:t>
        <a:bodyPr/>
        <a:lstStyle/>
        <a:p>
          <a:endParaRPr lang="en-US"/>
        </a:p>
      </dgm:t>
    </dgm:pt>
    <dgm:pt modelId="{B4CD85B2-2CA1-43BE-9124-521D8240277A}" cxnId="{B160A44C-36BA-4909-B38C-040D1BBFFEC8}" type="sibTrans">
      <dgm:prSet/>
      <dgm:spPr/>
      <dgm:t>
        <a:bodyPr/>
        <a:lstStyle/>
        <a:p>
          <a:endParaRPr lang="en-US"/>
        </a:p>
      </dgm:t>
    </dgm:pt>
    <dgm:pt modelId="{5B3EE244-D6C4-405E-AF98-27F06052B9F4}">
      <dgm:prSet phldrT="[Text]" custT="1">
        <dgm:style>
          <a:lnRef idx="1">
            <a:schemeClr val="accent5"/>
          </a:lnRef>
          <a:fillRef idx="2">
            <a:schemeClr val="accent5"/>
          </a:fillRef>
          <a:effectRef idx="1">
            <a:schemeClr val="accent5"/>
          </a:effectRef>
          <a:fontRef idx="minor">
            <a:schemeClr val="dk1"/>
          </a:fontRef>
        </dgm:style>
      </dgm:prSet>
      <dgm:spPr/>
      <dgm:t>
        <a:bodyPr/>
        <a:lstStyle/>
        <a:p>
          <a:pPr algn="ctr"/>
          <a:r>
            <a:rPr lang="en-MY" sz="1800" b="1" dirty="0" smtClean="0"/>
            <a:t>3. </a:t>
          </a:r>
          <a:r>
            <a:rPr lang="en-MY" sz="1800" b="1" dirty="0" smtClean="0"/>
            <a:t>AL-IMAN</a:t>
          </a:r>
        </a:p>
        <a:p>
          <a:pPr algn="just"/>
          <a:r>
            <a:rPr lang="en-MY" sz="1800" b="1" noProof="1" smtClean="0"/>
            <a:t>Dari kata ‘Aamana’ Aman, Tenang dan Damai..</a:t>
          </a:r>
        </a:p>
        <a:p>
          <a:pPr algn="just"/>
          <a:r>
            <a:rPr lang="en-MY" sz="1800" b="1" noProof="1" smtClean="0"/>
            <a:t>Tuhan yang Satu pastinya akan menenangkan hati….</a:t>
          </a:r>
          <a:endParaRPr lang="en-MY" sz="1800" b="1" noProof="1" smtClean="0"/>
        </a:p>
      </dgm:t>
    </dgm:pt>
    <dgm:pt modelId="{15D8AB34-F584-4050-978A-A289E7D41769}" cxnId="{A26319F1-A9E2-484C-AA64-8CCBA61623BB}" type="parTrans">
      <dgm:prSet/>
      <dgm:spPr/>
      <dgm:t>
        <a:bodyPr/>
        <a:lstStyle/>
        <a:p>
          <a:endParaRPr lang="en-US"/>
        </a:p>
      </dgm:t>
    </dgm:pt>
    <dgm:pt modelId="{353E3EBB-C28A-4951-B902-6A191BAC8115}" cxnId="{A26319F1-A9E2-484C-AA64-8CCBA61623BB}" type="sibTrans">
      <dgm:prSet/>
      <dgm:spPr/>
      <dgm:t>
        <a:bodyPr/>
        <a:lstStyle/>
        <a:p>
          <a:endParaRPr lang="en-US"/>
        </a:p>
      </dgm:t>
    </dgm:pt>
    <dgm:pt modelId="{0A2F5AFD-DCB9-4098-95FB-1B5BFDCBCDC5}">
      <dgm:prSet phldrT="[Text]" custT="1">
        <dgm:style>
          <a:lnRef idx="1">
            <a:schemeClr val="accent6"/>
          </a:lnRef>
          <a:fillRef idx="2">
            <a:schemeClr val="accent6"/>
          </a:fillRef>
          <a:effectRef idx="1">
            <a:schemeClr val="accent6"/>
          </a:effectRef>
          <a:fontRef idx="minor">
            <a:schemeClr val="dk1"/>
          </a:fontRef>
        </dgm:style>
      </dgm:prSet>
      <dgm:spPr/>
      <dgm:t>
        <a:bodyPr/>
        <a:lstStyle/>
        <a:p>
          <a:pPr algn="ctr"/>
          <a:endParaRPr lang="en-MY" sz="1800" b="1" dirty="0" smtClean="0"/>
        </a:p>
        <a:p>
          <a:pPr algn="ctr"/>
          <a:r>
            <a:rPr lang="en-MY" sz="1800" b="1" dirty="0" smtClean="0"/>
            <a:t>4</a:t>
          </a:r>
          <a:r>
            <a:rPr lang="en-MY" sz="1800" b="1" dirty="0" smtClean="0"/>
            <a:t>. </a:t>
          </a:r>
          <a:r>
            <a:rPr lang="en-MY" sz="1800" b="1" dirty="0" smtClean="0"/>
            <a:t>AL-ASAAS</a:t>
          </a:r>
        </a:p>
        <a:p>
          <a:pPr algn="just"/>
          <a:r>
            <a:rPr lang="en-MY" sz="1800" b="1" noProof="1" smtClean="0"/>
            <a:t>Asas dari penciptaan Langit dan Bumi, jika tidak ada ‘Ahad’ Lanngit dan bumi juga tidak ada….</a:t>
          </a:r>
        </a:p>
        <a:p>
          <a:pPr algn="just"/>
          <a:r>
            <a:rPr lang="en-MY" sz="1800" b="1" noProof="1" smtClean="0"/>
            <a:t>QS. Al-Anbiyaa’ [21]:22</a:t>
          </a:r>
        </a:p>
        <a:p>
          <a:pPr algn="just" rtl="1"/>
          <a:r>
            <a:rPr lang="ar-SA" sz="2400" dirty="0" smtClean="0">
              <a:cs typeface="KFGQPC Uthmanic Script HAFS" panose="02000000000000000000" pitchFamily="2" charset="-78"/>
            </a:rPr>
            <a:t>لَوۡ كَانَ فِيهِمَآ ءَالِهَةٌ إِلَّا ٱللَّهُ لَفَسَدَتَاۚ </a:t>
          </a:r>
          <a:endParaRPr lang="en-MY" sz="2400" b="1" noProof="1" smtClean="0">
            <a:cs typeface="KFGQPC Uthmanic Script HAFS" panose="02000000000000000000" pitchFamily="2" charset="-78"/>
          </a:endParaRPr>
        </a:p>
        <a:p>
          <a:pPr algn="ctr"/>
          <a:endParaRPr lang="en-US" sz="1800" dirty="0"/>
        </a:p>
      </dgm:t>
    </dgm:pt>
    <dgm:pt modelId="{8014BB8B-01E5-4481-866D-56034B26CEE6}" cxnId="{D21F72B7-EC60-432D-AFD8-DFCC912EE756}" type="parTrans">
      <dgm:prSet/>
      <dgm:spPr/>
      <dgm:t>
        <a:bodyPr/>
        <a:lstStyle/>
        <a:p>
          <a:endParaRPr lang="en-US"/>
        </a:p>
      </dgm:t>
    </dgm:pt>
    <dgm:pt modelId="{4C761583-2A31-4D1A-A3C2-95905B6DB667}" cxnId="{D21F72B7-EC60-432D-AFD8-DFCC912EE756}" type="sibTrans">
      <dgm:prSet/>
      <dgm:spPr/>
      <dgm:t>
        <a:bodyPr/>
        <a:lstStyle/>
        <a:p>
          <a:endParaRPr lang="en-US"/>
        </a:p>
      </dgm:t>
    </dgm:pt>
    <dgm:pt modelId="{F94F5885-F4BE-4333-A64F-F608BB130FA0}" type="pres">
      <dgm:prSet presAssocID="{8B928F4C-7063-45E1-91DF-C0B26136B45D}" presName="diagram" presStyleCnt="0">
        <dgm:presLayoutVars>
          <dgm:dir/>
          <dgm:resizeHandles val="exact"/>
        </dgm:presLayoutVars>
      </dgm:prSet>
      <dgm:spPr/>
      <dgm:t>
        <a:bodyPr/>
        <a:lstStyle/>
        <a:p>
          <a:endParaRPr lang="en-US"/>
        </a:p>
      </dgm:t>
    </dgm:pt>
    <dgm:pt modelId="{41F70030-F678-447D-8E22-EEDDE64489FF}" type="pres">
      <dgm:prSet presAssocID="{449333AA-A788-45E1-B698-01DFC5D4003C}" presName="node" presStyleLbl="node1" presStyleIdx="0" presStyleCnt="4" custScaleX="98879" custScaleY="74961">
        <dgm:presLayoutVars>
          <dgm:bulletEnabled val="1"/>
        </dgm:presLayoutVars>
      </dgm:prSet>
      <dgm:spPr/>
      <dgm:t>
        <a:bodyPr/>
        <a:lstStyle/>
        <a:p>
          <a:endParaRPr lang="en-US"/>
        </a:p>
      </dgm:t>
    </dgm:pt>
    <dgm:pt modelId="{5674C50B-6B91-4774-8E20-630175B96D31}" type="pres">
      <dgm:prSet presAssocID="{03001BA1-98EF-4F4B-9A4F-0E24E4E1C880}" presName="sibTrans" presStyleCnt="0"/>
      <dgm:spPr/>
      <dgm:t>
        <a:bodyPr/>
        <a:lstStyle/>
        <a:p>
          <a:endParaRPr lang="en-US"/>
        </a:p>
      </dgm:t>
    </dgm:pt>
    <dgm:pt modelId="{79FA4F56-AEB0-4568-8611-E5F65C5FA892}" type="pres">
      <dgm:prSet presAssocID="{EB715A22-4C1D-4D80-AEDE-B68AC22D526A}" presName="node" presStyleLbl="node1" presStyleIdx="1" presStyleCnt="4" custScaleX="97896" custScaleY="78231">
        <dgm:presLayoutVars>
          <dgm:bulletEnabled val="1"/>
        </dgm:presLayoutVars>
      </dgm:prSet>
      <dgm:spPr/>
      <dgm:t>
        <a:bodyPr/>
        <a:lstStyle/>
        <a:p>
          <a:endParaRPr lang="en-US"/>
        </a:p>
      </dgm:t>
    </dgm:pt>
    <dgm:pt modelId="{458E7A9A-838E-44D4-AA16-FC2A9E25A2B2}" type="pres">
      <dgm:prSet presAssocID="{B4CD85B2-2CA1-43BE-9124-521D8240277A}" presName="sibTrans" presStyleCnt="0"/>
      <dgm:spPr/>
      <dgm:t>
        <a:bodyPr/>
        <a:lstStyle/>
        <a:p>
          <a:endParaRPr lang="en-US"/>
        </a:p>
      </dgm:t>
    </dgm:pt>
    <dgm:pt modelId="{8506534F-DAB8-4C89-9BD5-58813FE43CCD}" type="pres">
      <dgm:prSet presAssocID="{5B3EE244-D6C4-405E-AF98-27F06052B9F4}" presName="node" presStyleLbl="node1" presStyleIdx="2" presStyleCnt="4" custScaleX="96967" custScaleY="66284">
        <dgm:presLayoutVars>
          <dgm:bulletEnabled val="1"/>
        </dgm:presLayoutVars>
      </dgm:prSet>
      <dgm:spPr/>
      <dgm:t>
        <a:bodyPr/>
        <a:lstStyle/>
        <a:p>
          <a:endParaRPr lang="en-US"/>
        </a:p>
      </dgm:t>
    </dgm:pt>
    <dgm:pt modelId="{FFF6E449-0B03-4854-AD06-9A81AAC2C878}" type="pres">
      <dgm:prSet presAssocID="{353E3EBB-C28A-4951-B902-6A191BAC8115}" presName="sibTrans" presStyleCnt="0"/>
      <dgm:spPr/>
      <dgm:t>
        <a:bodyPr/>
        <a:lstStyle/>
        <a:p>
          <a:endParaRPr lang="en-US"/>
        </a:p>
      </dgm:t>
    </dgm:pt>
    <dgm:pt modelId="{A1358C61-7057-404B-95B2-498D3A4E0F64}" type="pres">
      <dgm:prSet presAssocID="{0A2F5AFD-DCB9-4098-95FB-1B5BFDCBCDC5}" presName="node" presStyleLbl="node1" presStyleIdx="3" presStyleCnt="4" custScaleX="93929" custScaleY="74537">
        <dgm:presLayoutVars>
          <dgm:bulletEnabled val="1"/>
        </dgm:presLayoutVars>
      </dgm:prSet>
      <dgm:spPr/>
      <dgm:t>
        <a:bodyPr/>
        <a:lstStyle/>
        <a:p>
          <a:endParaRPr lang="en-US"/>
        </a:p>
      </dgm:t>
    </dgm:pt>
  </dgm:ptLst>
  <dgm:cxnLst>
    <dgm:cxn modelId="{A26319F1-A9E2-484C-AA64-8CCBA61623BB}" srcId="{8B928F4C-7063-45E1-91DF-C0B26136B45D}" destId="{5B3EE244-D6C4-405E-AF98-27F06052B9F4}" srcOrd="2" destOrd="0" parTransId="{15D8AB34-F584-4050-978A-A289E7D41769}" sibTransId="{353E3EBB-C28A-4951-B902-6A191BAC8115}"/>
    <dgm:cxn modelId="{8D8CA5B8-63F5-4CE0-9E6A-C492AA422DFC}" type="presOf" srcId="{449333AA-A788-45E1-B698-01DFC5D4003C}" destId="{41F70030-F678-447D-8E22-EEDDE64489FF}" srcOrd="0" destOrd="0" presId="urn:microsoft.com/office/officeart/2005/8/layout/default"/>
    <dgm:cxn modelId="{D3CC59D3-00C5-4D50-838B-679F98301EC6}" type="presOf" srcId="{0A2F5AFD-DCB9-4098-95FB-1B5BFDCBCDC5}" destId="{A1358C61-7057-404B-95B2-498D3A4E0F64}" srcOrd="0" destOrd="0" presId="urn:microsoft.com/office/officeart/2005/8/layout/default"/>
    <dgm:cxn modelId="{05A09C36-32B0-498B-863B-2C7FF82B6C5C}" type="presOf" srcId="{5B3EE244-D6C4-405E-AF98-27F06052B9F4}" destId="{8506534F-DAB8-4C89-9BD5-58813FE43CCD}" srcOrd="0" destOrd="0" presId="urn:microsoft.com/office/officeart/2005/8/layout/default"/>
    <dgm:cxn modelId="{B160A44C-36BA-4909-B38C-040D1BBFFEC8}" srcId="{8B928F4C-7063-45E1-91DF-C0B26136B45D}" destId="{EB715A22-4C1D-4D80-AEDE-B68AC22D526A}" srcOrd="1" destOrd="0" parTransId="{54F15545-93B7-4147-8799-DEBA7713B993}" sibTransId="{B4CD85B2-2CA1-43BE-9124-521D8240277A}"/>
    <dgm:cxn modelId="{09E5FD49-4CF2-4FAD-A34E-0EB070357A9E}" type="presOf" srcId="{8B928F4C-7063-45E1-91DF-C0B26136B45D}" destId="{F94F5885-F4BE-4333-A64F-F608BB130FA0}" srcOrd="0" destOrd="0" presId="urn:microsoft.com/office/officeart/2005/8/layout/default"/>
    <dgm:cxn modelId="{7DF12A36-5738-4A2A-9B57-FF89787E1C92}" srcId="{8B928F4C-7063-45E1-91DF-C0B26136B45D}" destId="{449333AA-A788-45E1-B698-01DFC5D4003C}" srcOrd="0" destOrd="0" parTransId="{56566BA9-9D54-4687-904E-4D4897FF19F4}" sibTransId="{03001BA1-98EF-4F4B-9A4F-0E24E4E1C880}"/>
    <dgm:cxn modelId="{D21F72B7-EC60-432D-AFD8-DFCC912EE756}" srcId="{8B928F4C-7063-45E1-91DF-C0B26136B45D}" destId="{0A2F5AFD-DCB9-4098-95FB-1B5BFDCBCDC5}" srcOrd="3" destOrd="0" parTransId="{8014BB8B-01E5-4481-866D-56034B26CEE6}" sibTransId="{4C761583-2A31-4D1A-A3C2-95905B6DB667}"/>
    <dgm:cxn modelId="{F6DE00BE-5FCC-42FC-80F0-19E773C75479}" type="presOf" srcId="{EB715A22-4C1D-4D80-AEDE-B68AC22D526A}" destId="{79FA4F56-AEB0-4568-8611-E5F65C5FA892}" srcOrd="0" destOrd="0" presId="urn:microsoft.com/office/officeart/2005/8/layout/default"/>
    <dgm:cxn modelId="{1ED63BC9-FC22-4D4B-9A23-A4CA2F1F2D5A}" type="presParOf" srcId="{F94F5885-F4BE-4333-A64F-F608BB130FA0}" destId="{41F70030-F678-447D-8E22-EEDDE64489FF}" srcOrd="0" destOrd="0" presId="urn:microsoft.com/office/officeart/2005/8/layout/default"/>
    <dgm:cxn modelId="{70515F9C-35A7-4128-ACEC-A94B0EA6276D}" type="presParOf" srcId="{F94F5885-F4BE-4333-A64F-F608BB130FA0}" destId="{5674C50B-6B91-4774-8E20-630175B96D31}" srcOrd="1" destOrd="0" presId="urn:microsoft.com/office/officeart/2005/8/layout/default"/>
    <dgm:cxn modelId="{908C38F1-485D-4A4B-B2B2-5E019458AFD6}" type="presParOf" srcId="{F94F5885-F4BE-4333-A64F-F608BB130FA0}" destId="{79FA4F56-AEB0-4568-8611-E5F65C5FA892}" srcOrd="2" destOrd="0" presId="urn:microsoft.com/office/officeart/2005/8/layout/default"/>
    <dgm:cxn modelId="{92C94ED6-71C1-4599-B21A-0638A1A12BA1}" type="presParOf" srcId="{F94F5885-F4BE-4333-A64F-F608BB130FA0}" destId="{458E7A9A-838E-44D4-AA16-FC2A9E25A2B2}" srcOrd="3" destOrd="0" presId="urn:microsoft.com/office/officeart/2005/8/layout/default"/>
    <dgm:cxn modelId="{04EC3463-837F-48DD-BE45-BA53942A7280}" type="presParOf" srcId="{F94F5885-F4BE-4333-A64F-F608BB130FA0}" destId="{8506534F-DAB8-4C89-9BD5-58813FE43CCD}" srcOrd="4" destOrd="0" presId="urn:microsoft.com/office/officeart/2005/8/layout/default"/>
    <dgm:cxn modelId="{59F0E6D5-E64E-4D7D-A667-63C2CF316127}" type="presParOf" srcId="{F94F5885-F4BE-4333-A64F-F608BB130FA0}" destId="{FFF6E449-0B03-4854-AD06-9A81AAC2C878}" srcOrd="5" destOrd="0" presId="urn:microsoft.com/office/officeart/2005/8/layout/default"/>
    <dgm:cxn modelId="{8EA30FB2-6D5C-4CB6-826B-1589EEF11584}" type="presParOf" srcId="{F94F5885-F4BE-4333-A64F-F608BB130FA0}" destId="{A1358C61-7057-404B-95B2-498D3A4E0F64}" srcOrd="6" destOrd="0" presId="urn:microsoft.com/office/officeart/2005/8/layout/defaul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FE4DC2-AC85-4AEA-916C-D4C9DABA03FE}">
      <dsp:nvSpPr>
        <dsp:cNvPr id="0" name=""/>
        <dsp:cNvSpPr/>
      </dsp:nvSpPr>
      <dsp:spPr>
        <a:xfrm>
          <a:off x="8871" y="2287632"/>
          <a:ext cx="2865472" cy="143273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MY" sz="2700" kern="1200" noProof="1" smtClean="0"/>
            <a:t>Haram </a:t>
          </a:r>
          <a:endParaRPr lang="en-MY" sz="2700" kern="1200" noProof="1"/>
        </a:p>
      </dsp:txBody>
      <dsp:txXfrm>
        <a:off x="50834" y="2329595"/>
        <a:ext cx="2781546" cy="1348810"/>
      </dsp:txXfrm>
    </dsp:sp>
    <dsp:sp modelId="{497BEEAA-B7D2-4CB7-AFCF-AA27A19E4FCE}">
      <dsp:nvSpPr>
        <dsp:cNvPr id="0" name=""/>
        <dsp:cNvSpPr/>
      </dsp:nvSpPr>
      <dsp:spPr>
        <a:xfrm rot="18770822">
          <a:off x="2604706" y="2361259"/>
          <a:ext cx="1685464" cy="49746"/>
        </a:xfrm>
        <a:custGeom>
          <a:avLst/>
          <a:gdLst/>
          <a:ahLst/>
          <a:cxnLst/>
          <a:rect l="0" t="0" r="0" b="0"/>
          <a:pathLst>
            <a:path>
              <a:moveTo>
                <a:pt x="0" y="24873"/>
              </a:moveTo>
              <a:lnTo>
                <a:pt x="1685464" y="24873"/>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a:off x="3405301" y="2343996"/>
        <a:ext cx="84273" cy="84273"/>
      </dsp:txXfrm>
    </dsp:sp>
    <dsp:sp modelId="{F8A1809A-56A4-4467-8C24-7B7871177EA3}">
      <dsp:nvSpPr>
        <dsp:cNvPr id="0" name=""/>
        <dsp:cNvSpPr/>
      </dsp:nvSpPr>
      <dsp:spPr>
        <a:xfrm>
          <a:off x="4020533" y="1051896"/>
          <a:ext cx="2865472" cy="143273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MY" sz="2700" kern="1200" noProof="1" smtClean="0"/>
            <a:t>Konteks Jahiliyyah</a:t>
          </a:r>
          <a:endParaRPr lang="en-MY" sz="2700" kern="1200" noProof="1"/>
        </a:p>
      </dsp:txBody>
      <dsp:txXfrm>
        <a:off x="4062496" y="1093859"/>
        <a:ext cx="2781546" cy="1348810"/>
      </dsp:txXfrm>
    </dsp:sp>
    <dsp:sp modelId="{5A287174-D8D3-4E44-88DD-D9A90C2F9F9F}">
      <dsp:nvSpPr>
        <dsp:cNvPr id="0" name=""/>
        <dsp:cNvSpPr/>
      </dsp:nvSpPr>
      <dsp:spPr>
        <a:xfrm rot="19457599">
          <a:off x="6753332" y="1331480"/>
          <a:ext cx="1411536" cy="49746"/>
        </a:xfrm>
        <a:custGeom>
          <a:avLst/>
          <a:gdLst/>
          <a:ahLst/>
          <a:cxnLst/>
          <a:rect l="0" t="0" r="0" b="0"/>
          <a:pathLst>
            <a:path>
              <a:moveTo>
                <a:pt x="0" y="24873"/>
              </a:moveTo>
              <a:lnTo>
                <a:pt x="1411536" y="24873"/>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423812" y="1321064"/>
        <a:ext cx="70576" cy="70576"/>
      </dsp:txXfrm>
    </dsp:sp>
    <dsp:sp modelId="{72A31C56-7E98-4B64-893D-B854BA2A5C75}">
      <dsp:nvSpPr>
        <dsp:cNvPr id="0" name=""/>
        <dsp:cNvSpPr/>
      </dsp:nvSpPr>
      <dsp:spPr>
        <a:xfrm>
          <a:off x="8032195" y="228073"/>
          <a:ext cx="2865472" cy="1432736"/>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MY" sz="2700" kern="1200" noProof="1" smtClean="0"/>
            <a:t>Perang</a:t>
          </a:r>
          <a:endParaRPr lang="en-MY" sz="2700" kern="1200" noProof="1"/>
        </a:p>
      </dsp:txBody>
      <dsp:txXfrm>
        <a:off x="8074158" y="270036"/>
        <a:ext cx="2781546" cy="1348810"/>
      </dsp:txXfrm>
    </dsp:sp>
    <dsp:sp modelId="{D1667D1E-2175-4D2B-B582-B0702EF5B9B1}">
      <dsp:nvSpPr>
        <dsp:cNvPr id="0" name=""/>
        <dsp:cNvSpPr/>
      </dsp:nvSpPr>
      <dsp:spPr>
        <a:xfrm rot="2142401">
          <a:off x="6753332" y="2155303"/>
          <a:ext cx="1411536" cy="49746"/>
        </a:xfrm>
        <a:custGeom>
          <a:avLst/>
          <a:gdLst/>
          <a:ahLst/>
          <a:cxnLst/>
          <a:rect l="0" t="0" r="0" b="0"/>
          <a:pathLst>
            <a:path>
              <a:moveTo>
                <a:pt x="0" y="24873"/>
              </a:moveTo>
              <a:lnTo>
                <a:pt x="1411536" y="24873"/>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423812" y="2144888"/>
        <a:ext cx="70576" cy="70576"/>
      </dsp:txXfrm>
    </dsp:sp>
    <dsp:sp modelId="{26E9A39D-AFA9-4443-826D-69DF55D6E622}">
      <dsp:nvSpPr>
        <dsp:cNvPr id="0" name=""/>
        <dsp:cNvSpPr/>
      </dsp:nvSpPr>
      <dsp:spPr>
        <a:xfrm>
          <a:off x="8032195" y="1875720"/>
          <a:ext cx="2865472" cy="1432736"/>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l" defTabSz="1200150">
            <a:lnSpc>
              <a:spcPct val="90000"/>
            </a:lnSpc>
            <a:spcBef>
              <a:spcPct val="0"/>
            </a:spcBef>
            <a:spcAft>
              <a:spcPct val="35000"/>
            </a:spcAft>
          </a:pPr>
          <a:r>
            <a:rPr lang="en-MY" sz="2700" kern="1200" noProof="1" smtClean="0"/>
            <a:t>4 bulan Haram- Semua berkaitan dengan Ibadah Haji</a:t>
          </a:r>
          <a:endParaRPr lang="en-MY" sz="2700" kern="1200" noProof="1"/>
        </a:p>
      </dsp:txBody>
      <dsp:txXfrm>
        <a:off x="8074158" y="1917683"/>
        <a:ext cx="2781546" cy="1348810"/>
      </dsp:txXfrm>
    </dsp:sp>
    <dsp:sp modelId="{3464E64C-1FE3-4373-A8C6-58EFCDA00F1A}">
      <dsp:nvSpPr>
        <dsp:cNvPr id="0" name=""/>
        <dsp:cNvSpPr/>
      </dsp:nvSpPr>
      <dsp:spPr>
        <a:xfrm rot="2829178">
          <a:off x="2604706" y="3596994"/>
          <a:ext cx="1685464" cy="49746"/>
        </a:xfrm>
        <a:custGeom>
          <a:avLst/>
          <a:gdLst/>
          <a:ahLst/>
          <a:cxnLst/>
          <a:rect l="0" t="0" r="0" b="0"/>
          <a:pathLst>
            <a:path>
              <a:moveTo>
                <a:pt x="0" y="24873"/>
              </a:moveTo>
              <a:lnTo>
                <a:pt x="1685464" y="24873"/>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a:off x="3405301" y="3579731"/>
        <a:ext cx="84273" cy="84273"/>
      </dsp:txXfrm>
    </dsp:sp>
    <dsp:sp modelId="{BD7A0F2D-8BDA-4090-956C-2ED15C796157}">
      <dsp:nvSpPr>
        <dsp:cNvPr id="0" name=""/>
        <dsp:cNvSpPr/>
      </dsp:nvSpPr>
      <dsp:spPr>
        <a:xfrm>
          <a:off x="4020533" y="3523367"/>
          <a:ext cx="2865472" cy="143273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MY" sz="2700" kern="1200" noProof="1" smtClean="0"/>
            <a:t>Konteks Kekinian</a:t>
          </a:r>
          <a:endParaRPr lang="en-MY" sz="2700" kern="1200" noProof="1"/>
        </a:p>
      </dsp:txBody>
      <dsp:txXfrm>
        <a:off x="4062496" y="3565330"/>
        <a:ext cx="2781546" cy="1348810"/>
      </dsp:txXfrm>
    </dsp:sp>
    <dsp:sp modelId="{F0DE9034-59F8-4C9A-8ADE-1C8EC57DB4C8}">
      <dsp:nvSpPr>
        <dsp:cNvPr id="0" name=""/>
        <dsp:cNvSpPr/>
      </dsp:nvSpPr>
      <dsp:spPr>
        <a:xfrm>
          <a:off x="6886005" y="4214862"/>
          <a:ext cx="1146189" cy="49746"/>
        </a:xfrm>
        <a:custGeom>
          <a:avLst/>
          <a:gdLst/>
          <a:ahLst/>
          <a:cxnLst/>
          <a:rect l="0" t="0" r="0" b="0"/>
          <a:pathLst>
            <a:path>
              <a:moveTo>
                <a:pt x="0" y="24873"/>
              </a:moveTo>
              <a:lnTo>
                <a:pt x="1146189" y="24873"/>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430445" y="4211080"/>
        <a:ext cx="57309" cy="57309"/>
      </dsp:txXfrm>
    </dsp:sp>
    <dsp:sp modelId="{9EF1FCE6-4C13-4BCE-B78D-DD99939B2464}">
      <dsp:nvSpPr>
        <dsp:cNvPr id="0" name=""/>
        <dsp:cNvSpPr/>
      </dsp:nvSpPr>
      <dsp:spPr>
        <a:xfrm>
          <a:off x="8032195" y="3523367"/>
          <a:ext cx="2865472" cy="1432736"/>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MY" sz="2700" kern="1200" noProof="1" smtClean="0"/>
            <a:t>Dosa dan Maksiat</a:t>
          </a:r>
          <a:endParaRPr lang="en-MY" sz="2700" kern="1200" noProof="1"/>
        </a:p>
      </dsp:txBody>
      <dsp:txXfrm>
        <a:off x="8074158" y="3565330"/>
        <a:ext cx="2781546" cy="13488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F70030-F678-447D-8E22-EEDDE64489FF}">
      <dsp:nvSpPr>
        <dsp:cNvPr id="0" name=""/>
        <dsp:cNvSpPr/>
      </dsp:nvSpPr>
      <dsp:spPr>
        <a:xfrm>
          <a:off x="2037101" y="167885"/>
          <a:ext cx="6934606" cy="1849780"/>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MY" sz="1800" b="1" kern="1200" dirty="0" smtClean="0"/>
            <a:t> 1. QS. AL-IKHLAS</a:t>
          </a:r>
        </a:p>
        <a:p>
          <a:pPr lvl="0" algn="ctr" defTabSz="800100">
            <a:lnSpc>
              <a:spcPct val="90000"/>
            </a:lnSpc>
            <a:spcBef>
              <a:spcPct val="0"/>
            </a:spcBef>
            <a:spcAft>
              <a:spcPct val="35000"/>
            </a:spcAft>
          </a:pPr>
          <a:r>
            <a:rPr lang="en-MY" sz="1800" b="1" kern="1200" dirty="0" smtClean="0"/>
            <a:t>IKHLAS DALAM AKIDAH DAN ILMU</a:t>
          </a:r>
        </a:p>
        <a:p>
          <a:pPr lvl="0" algn="ctr" defTabSz="800100">
            <a:lnSpc>
              <a:spcPct val="90000"/>
            </a:lnSpc>
            <a:spcBef>
              <a:spcPct val="0"/>
            </a:spcBef>
            <a:spcAft>
              <a:spcPct val="35000"/>
            </a:spcAft>
          </a:pPr>
          <a:r>
            <a:rPr lang="ar-SA" sz="2000" kern="1200" noProof="1" smtClean="0">
              <a:solidFill>
                <a:schemeClr val="bg1"/>
              </a:solidFill>
              <a:cs typeface="KFGQPC Uthmanic Script HAFS" panose="02000000000000000000" pitchFamily="2" charset="-78"/>
            </a:rPr>
            <a:t> </a:t>
          </a:r>
          <a:endParaRPr lang="en-US" sz="2000" kern="1200" dirty="0">
            <a:solidFill>
              <a:schemeClr val="bg1"/>
            </a:solidFill>
          </a:endParaRPr>
        </a:p>
      </dsp:txBody>
      <dsp:txXfrm>
        <a:off x="2037101" y="167885"/>
        <a:ext cx="6934606" cy="1849780"/>
      </dsp:txXfrm>
    </dsp:sp>
    <dsp:sp modelId="{79FA4F56-AEB0-4568-8611-E5F65C5FA892}">
      <dsp:nvSpPr>
        <dsp:cNvPr id="0" name=""/>
        <dsp:cNvSpPr/>
      </dsp:nvSpPr>
      <dsp:spPr>
        <a:xfrm>
          <a:off x="1987771" y="2836505"/>
          <a:ext cx="7002566" cy="1765137"/>
        </a:xfrm>
        <a:prstGeom prst="rect">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MY" sz="1800" b="1" kern="1200" dirty="0" smtClean="0"/>
            <a:t>2. </a:t>
          </a:r>
          <a:r>
            <a:rPr lang="en-MY" sz="1800" b="1" kern="1200" dirty="0" smtClean="0"/>
            <a:t>AL-KAFIRUUN</a:t>
          </a:r>
        </a:p>
        <a:p>
          <a:pPr lvl="0" algn="ctr" defTabSz="800100">
            <a:lnSpc>
              <a:spcPct val="90000"/>
            </a:lnSpc>
            <a:spcBef>
              <a:spcPct val="0"/>
            </a:spcBef>
            <a:spcAft>
              <a:spcPct val="35000"/>
            </a:spcAft>
          </a:pPr>
          <a:r>
            <a:rPr lang="en-MY" sz="1800" b="1" kern="1200" dirty="0" smtClean="0"/>
            <a:t>IKHLAS DALAM BERIBADAH DAN BERAMAL</a:t>
          </a:r>
        </a:p>
      </dsp:txBody>
      <dsp:txXfrm>
        <a:off x="1987771" y="2836505"/>
        <a:ext cx="7002566" cy="17651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544989-BE1B-4AC3-9EDD-82EF33E30E15}">
      <dsp:nvSpPr>
        <dsp:cNvPr id="0" name=""/>
        <dsp:cNvSpPr/>
      </dsp:nvSpPr>
      <dsp:spPr>
        <a:xfrm>
          <a:off x="6043451" y="1164238"/>
          <a:ext cx="1674758" cy="1717076"/>
        </a:xfrm>
        <a:custGeom>
          <a:avLst/>
          <a:gdLst/>
          <a:ahLst/>
          <a:cxnLst/>
          <a:rect l="0" t="0" r="0" b="0"/>
          <a:pathLst>
            <a:path>
              <a:moveTo>
                <a:pt x="0" y="0"/>
              </a:moveTo>
              <a:lnTo>
                <a:pt x="0" y="1133744"/>
              </a:lnTo>
              <a:lnTo>
                <a:pt x="1674758" y="1133744"/>
              </a:lnTo>
              <a:lnTo>
                <a:pt x="1674758" y="171707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BA28388-A309-4234-8F77-24832F1EE1D3}">
      <dsp:nvSpPr>
        <dsp:cNvPr id="0" name=""/>
        <dsp:cNvSpPr/>
      </dsp:nvSpPr>
      <dsp:spPr>
        <a:xfrm>
          <a:off x="3690183" y="1164238"/>
          <a:ext cx="2353268" cy="1728001"/>
        </a:xfrm>
        <a:custGeom>
          <a:avLst/>
          <a:gdLst/>
          <a:ahLst/>
          <a:cxnLst/>
          <a:rect l="0" t="0" r="0" b="0"/>
          <a:pathLst>
            <a:path>
              <a:moveTo>
                <a:pt x="2353268" y="0"/>
              </a:moveTo>
              <a:lnTo>
                <a:pt x="2353268" y="1144669"/>
              </a:lnTo>
              <a:lnTo>
                <a:pt x="0" y="1144669"/>
              </a:lnTo>
              <a:lnTo>
                <a:pt x="0" y="1728001"/>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F034186-2AFC-40D8-9233-99B4B1E08AB9}">
      <dsp:nvSpPr>
        <dsp:cNvPr id="0" name=""/>
        <dsp:cNvSpPr/>
      </dsp:nvSpPr>
      <dsp:spPr>
        <a:xfrm>
          <a:off x="4150625" y="67"/>
          <a:ext cx="3785653" cy="1164171"/>
        </a:xfrm>
        <a:prstGeom prst="flowChartAlternateProcess">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352777" numCol="1" spcCol="1270" anchor="ctr" anchorCtr="0">
          <a:noAutofit/>
        </a:bodyPr>
        <a:lstStyle/>
        <a:p>
          <a:pPr lvl="0" algn="ctr" defTabSz="1600200">
            <a:lnSpc>
              <a:spcPct val="90000"/>
            </a:lnSpc>
            <a:spcBef>
              <a:spcPct val="0"/>
            </a:spcBef>
            <a:spcAft>
              <a:spcPct val="35000"/>
            </a:spcAft>
          </a:pPr>
          <a:endParaRPr lang="en-MY" sz="3600" kern="1200" dirty="0" smtClean="0">
            <a:solidFill>
              <a:schemeClr val="tx1"/>
            </a:solidFill>
            <a:cs typeface="KFGQPC Uthmanic Script HAFS" panose="02000000000000000000" pitchFamily="2" charset="-78"/>
          </a:endParaRPr>
        </a:p>
        <a:p>
          <a:pPr lvl="0" algn="ctr" defTabSz="1600200">
            <a:lnSpc>
              <a:spcPct val="90000"/>
            </a:lnSpc>
            <a:spcBef>
              <a:spcPct val="0"/>
            </a:spcBef>
            <a:spcAft>
              <a:spcPct val="35000"/>
            </a:spcAft>
          </a:pPr>
          <a:r>
            <a:rPr lang="en-MY" sz="3600" kern="1200" noProof="1" smtClean="0">
              <a:solidFill>
                <a:schemeClr val="tx1"/>
              </a:solidFill>
              <a:cs typeface="KFGQPC Uthmanic Script HAFS" panose="02000000000000000000" pitchFamily="2" charset="-78"/>
            </a:rPr>
            <a:t>QS. AL-IKHLAS</a:t>
          </a:r>
        </a:p>
        <a:p>
          <a:pPr lvl="0" algn="ctr" defTabSz="1600200">
            <a:lnSpc>
              <a:spcPct val="90000"/>
            </a:lnSpc>
            <a:spcBef>
              <a:spcPct val="0"/>
            </a:spcBef>
            <a:spcAft>
              <a:spcPct val="35000"/>
            </a:spcAft>
          </a:pPr>
          <a:endParaRPr lang="en-MY" sz="3600" kern="1200" dirty="0" smtClean="0">
            <a:solidFill>
              <a:schemeClr val="tx1"/>
            </a:solidFill>
            <a:cs typeface="KFGQPC Uthmanic Script HAFS" panose="02000000000000000000" pitchFamily="2" charset="-78"/>
          </a:endParaRPr>
        </a:p>
      </dsp:txBody>
      <dsp:txXfrm>
        <a:off x="4207454" y="56896"/>
        <a:ext cx="3671995" cy="1050513"/>
      </dsp:txXfrm>
    </dsp:sp>
    <dsp:sp modelId="{0562352C-D8AE-4876-9991-18BD7AFBE4FA}">
      <dsp:nvSpPr>
        <dsp:cNvPr id="0" name=""/>
        <dsp:cNvSpPr/>
      </dsp:nvSpPr>
      <dsp:spPr>
        <a:xfrm>
          <a:off x="2924928" y="1385711"/>
          <a:ext cx="6088753" cy="677231"/>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50800" tIns="12700" rIns="50800" bIns="12700" numCol="1" spcCol="1270" anchor="ctr" anchorCtr="0">
          <a:noAutofit/>
        </a:bodyPr>
        <a:lstStyle/>
        <a:p>
          <a:pPr lvl="0" algn="ctr" defTabSz="889000">
            <a:lnSpc>
              <a:spcPct val="90000"/>
            </a:lnSpc>
            <a:spcBef>
              <a:spcPct val="0"/>
            </a:spcBef>
            <a:spcAft>
              <a:spcPct val="35000"/>
            </a:spcAft>
          </a:pPr>
          <a:r>
            <a:rPr lang="en-US" sz="2000" b="1" kern="1200" noProof="1" smtClean="0">
              <a:solidFill>
                <a:srgbClr val="740609"/>
              </a:solidFill>
            </a:rPr>
            <a:t>Allahu Ahad obat Syirik dan Riya</a:t>
          </a:r>
        </a:p>
        <a:p>
          <a:pPr lvl="0" algn="ctr" defTabSz="889000">
            <a:lnSpc>
              <a:spcPct val="90000"/>
            </a:lnSpc>
            <a:spcBef>
              <a:spcPct val="0"/>
            </a:spcBef>
            <a:spcAft>
              <a:spcPct val="35000"/>
            </a:spcAft>
          </a:pPr>
          <a:r>
            <a:rPr lang="en-US" sz="2000" b="1" kern="1200" noProof="1" smtClean="0">
              <a:solidFill>
                <a:srgbClr val="740609"/>
              </a:solidFill>
            </a:rPr>
            <a:t>Allahus Shamad obat Ujub, Ghurur dan Takabbur</a:t>
          </a:r>
          <a:endParaRPr lang="en-US" sz="2000" b="1" kern="1200" noProof="1">
            <a:solidFill>
              <a:srgbClr val="740609"/>
            </a:solidFill>
          </a:endParaRPr>
        </a:p>
      </dsp:txBody>
      <dsp:txXfrm>
        <a:off x="2924928" y="1385711"/>
        <a:ext cx="6088753" cy="677231"/>
      </dsp:txXfrm>
    </dsp:sp>
    <dsp:sp modelId="{F1211FC8-6B70-46EF-8B21-7D4AAB6C745A}">
      <dsp:nvSpPr>
        <dsp:cNvPr id="0" name=""/>
        <dsp:cNvSpPr/>
      </dsp:nvSpPr>
      <dsp:spPr>
        <a:xfrm>
          <a:off x="2273810" y="2892239"/>
          <a:ext cx="2832745" cy="1051146"/>
        </a:xfrm>
        <a:prstGeom prst="rect">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17780" tIns="17780" rIns="17780" bIns="352777" numCol="1" spcCol="1270" anchor="ctr" anchorCtr="0">
          <a:noAutofit/>
        </a:bodyPr>
        <a:lstStyle/>
        <a:p>
          <a:pPr lvl="0" algn="ctr" defTabSz="1244600">
            <a:lnSpc>
              <a:spcPct val="100000"/>
            </a:lnSpc>
            <a:spcBef>
              <a:spcPct val="0"/>
            </a:spcBef>
            <a:spcAft>
              <a:spcPct val="35000"/>
            </a:spcAft>
          </a:pPr>
          <a:r>
            <a:rPr lang="ar-SA" sz="2800" kern="1200" dirty="0" smtClean="0">
              <a:solidFill>
                <a:srgbClr val="002060"/>
              </a:solidFill>
              <a:cs typeface="KFGQPC Uthmanic Script HAFS" panose="02000000000000000000" pitchFamily="2" charset="-78"/>
            </a:rPr>
            <a:t>اللَّهُ الصَّمَدُ</a:t>
          </a:r>
          <a:endParaRPr lang="en-US" sz="2800" kern="1200" dirty="0">
            <a:cs typeface="KFGQPC Uthmanic Script HAFS" panose="02000000000000000000" pitchFamily="2" charset="-78"/>
          </a:endParaRPr>
        </a:p>
      </dsp:txBody>
      <dsp:txXfrm>
        <a:off x="2273810" y="2892239"/>
        <a:ext cx="2832745" cy="1051146"/>
      </dsp:txXfrm>
    </dsp:sp>
    <dsp:sp modelId="{C803C690-2D6E-4BEE-A794-4C9A5C61AA1E}">
      <dsp:nvSpPr>
        <dsp:cNvPr id="0" name=""/>
        <dsp:cNvSpPr/>
      </dsp:nvSpPr>
      <dsp:spPr>
        <a:xfrm>
          <a:off x="2196797" y="3586694"/>
          <a:ext cx="2986731" cy="460540"/>
        </a:xfrm>
        <a:prstGeom prst="rect">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71120" tIns="17780" rIns="71120" bIns="17780" numCol="1" spcCol="1270" anchor="ctr" anchorCtr="0">
          <a:noAutofit/>
        </a:bodyPr>
        <a:lstStyle/>
        <a:p>
          <a:pPr lvl="0" algn="ctr" defTabSz="1244600">
            <a:lnSpc>
              <a:spcPct val="90000"/>
            </a:lnSpc>
            <a:spcBef>
              <a:spcPct val="0"/>
            </a:spcBef>
            <a:spcAft>
              <a:spcPct val="35000"/>
            </a:spcAft>
          </a:pPr>
          <a:r>
            <a:rPr lang="ar-SA" sz="2800" kern="1200" smtClean="0">
              <a:cs typeface="KFGQPC Uthmanic Script HAFS" panose="02000000000000000000" pitchFamily="2" charset="-78"/>
            </a:rPr>
            <a:t>لا حول ولا قوة إلا بالله</a:t>
          </a:r>
          <a:endParaRPr lang="en-US" sz="2800" kern="1200" dirty="0">
            <a:cs typeface="KFGQPC Uthmanic Script HAFS" panose="02000000000000000000" pitchFamily="2" charset="-78"/>
          </a:endParaRPr>
        </a:p>
      </dsp:txBody>
      <dsp:txXfrm>
        <a:off x="2196797" y="3586694"/>
        <a:ext cx="2986731" cy="460540"/>
      </dsp:txXfrm>
    </dsp:sp>
    <dsp:sp modelId="{774FA5A0-26C2-4AFF-B12E-9A0019AB39C1}">
      <dsp:nvSpPr>
        <dsp:cNvPr id="0" name=""/>
        <dsp:cNvSpPr/>
      </dsp:nvSpPr>
      <dsp:spPr>
        <a:xfrm>
          <a:off x="6251499" y="2881314"/>
          <a:ext cx="2933420" cy="956971"/>
        </a:xfrm>
        <a:prstGeom prst="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7780" tIns="17780" rIns="17780" bIns="352777" numCol="1" spcCol="1270" anchor="ctr" anchorCtr="0">
          <a:noAutofit/>
        </a:bodyPr>
        <a:lstStyle/>
        <a:p>
          <a:pPr lvl="0" algn="ctr" defTabSz="1244600">
            <a:lnSpc>
              <a:spcPct val="90000"/>
            </a:lnSpc>
            <a:spcBef>
              <a:spcPct val="0"/>
            </a:spcBef>
            <a:spcAft>
              <a:spcPct val="35000"/>
            </a:spcAft>
          </a:pPr>
          <a:r>
            <a:rPr lang="ar-SA" sz="2800" kern="1200" dirty="0" smtClean="0">
              <a:solidFill>
                <a:srgbClr val="6600CC"/>
              </a:solidFill>
              <a:cs typeface="KFGQPC Uthmanic Script HAFS" panose="02000000000000000000" pitchFamily="2" charset="-78"/>
            </a:rPr>
            <a:t>اللّهُ أَحَدٌ</a:t>
          </a:r>
          <a:endParaRPr lang="en-US" sz="5100" b="1" kern="1200" dirty="0" smtClean="0">
            <a:latin typeface="KFGQPC Uthmanic Script HAFS" panose="02000000000000000000" pitchFamily="2" charset="-78"/>
            <a:ea typeface="Calibri" panose="020F0502020204030204" pitchFamily="34" charset="0"/>
            <a:cs typeface="KFGQPC Uthmanic Script HAFS" panose="02000000000000000000" pitchFamily="2" charset="-78"/>
          </a:endParaRPr>
        </a:p>
      </dsp:txBody>
      <dsp:txXfrm>
        <a:off x="6251499" y="2881314"/>
        <a:ext cx="2933420" cy="956971"/>
      </dsp:txXfrm>
    </dsp:sp>
    <dsp:sp modelId="{BC082E54-8E94-4443-85E3-F8F962C18743}">
      <dsp:nvSpPr>
        <dsp:cNvPr id="0" name=""/>
        <dsp:cNvSpPr/>
      </dsp:nvSpPr>
      <dsp:spPr>
        <a:xfrm>
          <a:off x="6186317" y="3537548"/>
          <a:ext cx="3086160" cy="442156"/>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71120" tIns="17780" rIns="71120" bIns="17780" numCol="1" spcCol="1270" anchor="ctr" anchorCtr="0">
          <a:noAutofit/>
        </a:bodyPr>
        <a:lstStyle/>
        <a:p>
          <a:pPr lvl="0" algn="ctr" defTabSz="1244600">
            <a:lnSpc>
              <a:spcPct val="90000"/>
            </a:lnSpc>
            <a:spcBef>
              <a:spcPct val="0"/>
            </a:spcBef>
            <a:spcAft>
              <a:spcPct val="35000"/>
            </a:spcAft>
          </a:pPr>
          <a:r>
            <a:rPr lang="ar-SA" sz="2800" kern="1200" smtClean="0">
              <a:cs typeface="KFGQPC Uthmanic Script HAFS" panose="02000000000000000000" pitchFamily="2" charset="-78"/>
            </a:rPr>
            <a:t>لا اله إلا الله</a:t>
          </a:r>
          <a:endParaRPr lang="en-US" sz="2800" kern="1200" dirty="0">
            <a:cs typeface="KFGQPC Uthmanic Script HAFS" panose="02000000000000000000" pitchFamily="2" charset="-78"/>
          </a:endParaRPr>
        </a:p>
      </dsp:txBody>
      <dsp:txXfrm>
        <a:off x="6186317" y="3537548"/>
        <a:ext cx="3086160" cy="44215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F70030-F678-447D-8E22-EEDDE64489FF}">
      <dsp:nvSpPr>
        <dsp:cNvPr id="0" name=""/>
        <dsp:cNvSpPr/>
      </dsp:nvSpPr>
      <dsp:spPr>
        <a:xfrm>
          <a:off x="2286" y="356217"/>
          <a:ext cx="4826712" cy="2195502"/>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MY" sz="1800" b="1" kern="1200" dirty="0" smtClean="0"/>
            <a:t>1. </a:t>
          </a:r>
          <a:r>
            <a:rPr lang="en-MY" sz="1800" b="1" kern="1200" dirty="0" smtClean="0"/>
            <a:t>AL-IKHLAS</a:t>
          </a:r>
        </a:p>
        <a:p>
          <a:pPr lvl="0" algn="just" defTabSz="800100">
            <a:lnSpc>
              <a:spcPct val="90000"/>
            </a:lnSpc>
            <a:spcBef>
              <a:spcPct val="0"/>
            </a:spcBef>
            <a:spcAft>
              <a:spcPct val="35000"/>
            </a:spcAft>
          </a:pPr>
          <a:r>
            <a:rPr lang="en-MY" sz="1800" kern="1200" noProof="1" smtClean="0">
              <a:solidFill>
                <a:schemeClr val="tx1"/>
              </a:solidFill>
            </a:rPr>
            <a:t>QS. Al-An’aam [6]: 162</a:t>
          </a:r>
          <a:endParaRPr lang="en-MY" sz="1800" b="1" kern="1200" dirty="0" smtClean="0">
            <a:solidFill>
              <a:schemeClr val="tx1"/>
            </a:solidFill>
          </a:endParaRPr>
        </a:p>
        <a:p>
          <a:pPr lvl="0" algn="ctr" defTabSz="800100">
            <a:lnSpc>
              <a:spcPct val="90000"/>
            </a:lnSpc>
            <a:spcBef>
              <a:spcPct val="0"/>
            </a:spcBef>
            <a:spcAft>
              <a:spcPct val="35000"/>
            </a:spcAft>
          </a:pPr>
          <a:r>
            <a:rPr lang="ar-SA" sz="2000" kern="1200" noProof="1" smtClean="0">
              <a:solidFill>
                <a:schemeClr val="tx1"/>
              </a:solidFill>
              <a:cs typeface="KFGQPC Uthmanic Script HAFS" panose="02000000000000000000" pitchFamily="2" charset="-78"/>
            </a:rPr>
            <a:t>قُلۡ إِنَّ صَلَاتِي وَنُسُكِي وَمَحۡيَايَ وَمَمَاتِي لِلَّهِ رَبِّ ٱلۡعَٰلَمِينَ</a:t>
          </a:r>
          <a:endParaRPr lang="en-US" sz="2000" kern="1200" noProof="1" smtClean="0">
            <a:solidFill>
              <a:schemeClr val="tx1"/>
            </a:solidFill>
            <a:cs typeface="KFGQPC Uthmanic Script HAFS" panose="02000000000000000000" pitchFamily="2" charset="-78"/>
          </a:endParaRPr>
        </a:p>
        <a:p>
          <a:pPr lvl="0" algn="l" defTabSz="800100">
            <a:lnSpc>
              <a:spcPct val="90000"/>
            </a:lnSpc>
            <a:spcBef>
              <a:spcPct val="0"/>
            </a:spcBef>
            <a:spcAft>
              <a:spcPct val="35000"/>
            </a:spcAft>
          </a:pPr>
          <a:r>
            <a:rPr lang="en-US" sz="2000" kern="1200" noProof="1" smtClean="0">
              <a:solidFill>
                <a:schemeClr val="tx1"/>
              </a:solidFill>
              <a:cs typeface="KFGQPC Uthmanic Script HAFS" panose="02000000000000000000" pitchFamily="2" charset="-78"/>
            </a:rPr>
            <a:t>QS. At-Taubah [9]:24</a:t>
          </a:r>
        </a:p>
        <a:p>
          <a:pPr lvl="0" algn="ctr" defTabSz="800100">
            <a:lnSpc>
              <a:spcPct val="90000"/>
            </a:lnSpc>
            <a:spcBef>
              <a:spcPct val="0"/>
            </a:spcBef>
            <a:spcAft>
              <a:spcPct val="35000"/>
            </a:spcAft>
          </a:pPr>
          <a:r>
            <a:rPr lang="ar-SA" sz="2000" kern="1200" noProof="1" smtClean="0">
              <a:solidFill>
                <a:schemeClr val="bg1"/>
              </a:solidFill>
              <a:cs typeface="KFGQPC Uthmanic Script HAFS" panose="02000000000000000000" pitchFamily="2" charset="-78"/>
            </a:rPr>
            <a:t> </a:t>
          </a:r>
          <a:endParaRPr lang="en-US" sz="2000" kern="1200" dirty="0">
            <a:solidFill>
              <a:schemeClr val="bg1"/>
            </a:solidFill>
          </a:endParaRPr>
        </a:p>
      </dsp:txBody>
      <dsp:txXfrm>
        <a:off x="2286" y="356217"/>
        <a:ext cx="4826712" cy="2195502"/>
      </dsp:txXfrm>
    </dsp:sp>
    <dsp:sp modelId="{79FA4F56-AEB0-4568-8611-E5F65C5FA892}">
      <dsp:nvSpPr>
        <dsp:cNvPr id="0" name=""/>
        <dsp:cNvSpPr/>
      </dsp:nvSpPr>
      <dsp:spPr>
        <a:xfrm>
          <a:off x="5317142" y="308330"/>
          <a:ext cx="4778727" cy="2291276"/>
        </a:xfrm>
        <a:prstGeom prst="rect">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MY" sz="1800" b="1" kern="1200" dirty="0" smtClean="0"/>
            <a:t>2. </a:t>
          </a:r>
          <a:r>
            <a:rPr lang="en-MY" sz="1800" b="1" kern="1200" dirty="0" smtClean="0"/>
            <a:t>AT-TAUHIID</a:t>
          </a:r>
        </a:p>
        <a:p>
          <a:pPr lvl="0" algn="l" defTabSz="800100">
            <a:lnSpc>
              <a:spcPct val="90000"/>
            </a:lnSpc>
            <a:spcBef>
              <a:spcPct val="0"/>
            </a:spcBef>
            <a:spcAft>
              <a:spcPct val="35000"/>
            </a:spcAft>
          </a:pPr>
          <a:r>
            <a:rPr lang="en-MY" sz="1800" b="1" kern="1200" noProof="1" smtClean="0"/>
            <a:t>Dua unsur yang harus ada dalam Tauhid:</a:t>
          </a:r>
        </a:p>
        <a:p>
          <a:pPr lvl="0" algn="l" defTabSz="800100">
            <a:lnSpc>
              <a:spcPct val="90000"/>
            </a:lnSpc>
            <a:spcBef>
              <a:spcPct val="0"/>
            </a:spcBef>
            <a:spcAft>
              <a:spcPct val="35000"/>
            </a:spcAft>
          </a:pPr>
          <a:r>
            <a:rPr lang="en-MY" sz="1800" b="1" kern="1200" noProof="1" smtClean="0"/>
            <a:t>- Al-Itsbaat  (Penetapan)</a:t>
          </a:r>
        </a:p>
        <a:p>
          <a:pPr lvl="0" algn="l" defTabSz="800100">
            <a:lnSpc>
              <a:spcPct val="90000"/>
            </a:lnSpc>
            <a:spcBef>
              <a:spcPct val="0"/>
            </a:spcBef>
            <a:spcAft>
              <a:spcPct val="35000"/>
            </a:spcAft>
          </a:pPr>
          <a:r>
            <a:rPr lang="en-MY" sz="1800" b="1" kern="1200" noProof="1" smtClean="0"/>
            <a:t>- An-Nafyu (Penapian</a:t>
          </a:r>
          <a:r>
            <a:rPr lang="en-MY" sz="1800" b="1" kern="1200" dirty="0" smtClean="0"/>
            <a:t>)</a:t>
          </a:r>
        </a:p>
      </dsp:txBody>
      <dsp:txXfrm>
        <a:off x="5317142" y="308330"/>
        <a:ext cx="4778727" cy="2291276"/>
      </dsp:txXfrm>
    </dsp:sp>
    <dsp:sp modelId="{8506534F-DAB8-4C89-9BD5-58813FE43CCD}">
      <dsp:nvSpPr>
        <dsp:cNvPr id="0" name=""/>
        <dsp:cNvSpPr/>
      </dsp:nvSpPr>
      <dsp:spPr>
        <a:xfrm>
          <a:off x="145776" y="3208610"/>
          <a:ext cx="4733379" cy="1941365"/>
        </a:xfrm>
        <a:prstGeom prst="rect">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MY" sz="1800" b="1" kern="1200" dirty="0" smtClean="0"/>
            <a:t>3. </a:t>
          </a:r>
          <a:r>
            <a:rPr lang="en-MY" sz="1800" b="1" kern="1200" dirty="0" smtClean="0"/>
            <a:t>AL-IMAN</a:t>
          </a:r>
        </a:p>
        <a:p>
          <a:pPr lvl="0" algn="just" defTabSz="800100">
            <a:lnSpc>
              <a:spcPct val="90000"/>
            </a:lnSpc>
            <a:spcBef>
              <a:spcPct val="0"/>
            </a:spcBef>
            <a:spcAft>
              <a:spcPct val="35000"/>
            </a:spcAft>
          </a:pPr>
          <a:r>
            <a:rPr lang="en-MY" sz="1800" b="1" kern="1200" noProof="1" smtClean="0"/>
            <a:t>Dari kata ‘Aamana’ Aman, Tenang dan Damai..</a:t>
          </a:r>
        </a:p>
        <a:p>
          <a:pPr lvl="0" algn="just" defTabSz="800100">
            <a:lnSpc>
              <a:spcPct val="90000"/>
            </a:lnSpc>
            <a:spcBef>
              <a:spcPct val="0"/>
            </a:spcBef>
            <a:spcAft>
              <a:spcPct val="35000"/>
            </a:spcAft>
          </a:pPr>
          <a:r>
            <a:rPr lang="en-MY" sz="1800" b="1" kern="1200" noProof="1" smtClean="0"/>
            <a:t>Tuhan yang Satu pastinya akan menenangkan hati….</a:t>
          </a:r>
          <a:endParaRPr lang="en-MY" sz="1800" b="1" kern="1200" noProof="1" smtClean="0"/>
        </a:p>
      </dsp:txBody>
      <dsp:txXfrm>
        <a:off x="145776" y="3208610"/>
        <a:ext cx="4733379" cy="1941365"/>
      </dsp:txXfrm>
    </dsp:sp>
    <dsp:sp modelId="{A1358C61-7057-404B-95B2-498D3A4E0F64}">
      <dsp:nvSpPr>
        <dsp:cNvPr id="0" name=""/>
        <dsp:cNvSpPr/>
      </dsp:nvSpPr>
      <dsp:spPr>
        <a:xfrm>
          <a:off x="5367299" y="3087750"/>
          <a:ext cx="4585081" cy="2183084"/>
        </a:xfrm>
        <a:prstGeom prst="rect">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endParaRPr lang="en-MY" sz="1800" b="1" kern="1200" dirty="0" smtClean="0"/>
        </a:p>
        <a:p>
          <a:pPr lvl="0" algn="ctr" defTabSz="800100">
            <a:lnSpc>
              <a:spcPct val="90000"/>
            </a:lnSpc>
            <a:spcBef>
              <a:spcPct val="0"/>
            </a:spcBef>
            <a:spcAft>
              <a:spcPct val="35000"/>
            </a:spcAft>
          </a:pPr>
          <a:r>
            <a:rPr lang="en-MY" sz="1800" b="1" kern="1200" dirty="0" smtClean="0"/>
            <a:t>4</a:t>
          </a:r>
          <a:r>
            <a:rPr lang="en-MY" sz="1800" b="1" kern="1200" dirty="0" smtClean="0"/>
            <a:t>. </a:t>
          </a:r>
          <a:r>
            <a:rPr lang="en-MY" sz="1800" b="1" kern="1200" dirty="0" smtClean="0"/>
            <a:t>AL-ASAAS</a:t>
          </a:r>
        </a:p>
        <a:p>
          <a:pPr lvl="0" algn="just" defTabSz="800100">
            <a:lnSpc>
              <a:spcPct val="90000"/>
            </a:lnSpc>
            <a:spcBef>
              <a:spcPct val="0"/>
            </a:spcBef>
            <a:spcAft>
              <a:spcPct val="35000"/>
            </a:spcAft>
          </a:pPr>
          <a:r>
            <a:rPr lang="en-MY" sz="1800" b="1" kern="1200" noProof="1" smtClean="0"/>
            <a:t>Asas dari penciptaan Langit dan Bumi, jika tidak ada ‘Ahad’ Lanngit dan bumi juga tidak ada….</a:t>
          </a:r>
        </a:p>
        <a:p>
          <a:pPr lvl="0" algn="just" defTabSz="800100">
            <a:lnSpc>
              <a:spcPct val="90000"/>
            </a:lnSpc>
            <a:spcBef>
              <a:spcPct val="0"/>
            </a:spcBef>
            <a:spcAft>
              <a:spcPct val="35000"/>
            </a:spcAft>
          </a:pPr>
          <a:r>
            <a:rPr lang="en-MY" sz="1800" b="1" kern="1200" noProof="1" smtClean="0"/>
            <a:t>QS. Al-Anbiyaa’ [21]:22</a:t>
          </a:r>
        </a:p>
        <a:p>
          <a:pPr lvl="0" algn="just" defTabSz="800100" rtl="1">
            <a:lnSpc>
              <a:spcPct val="90000"/>
            </a:lnSpc>
            <a:spcBef>
              <a:spcPct val="0"/>
            </a:spcBef>
            <a:spcAft>
              <a:spcPct val="35000"/>
            </a:spcAft>
          </a:pPr>
          <a:r>
            <a:rPr lang="ar-SA" sz="2400" kern="1200" dirty="0" smtClean="0">
              <a:cs typeface="KFGQPC Uthmanic Script HAFS" panose="02000000000000000000" pitchFamily="2" charset="-78"/>
            </a:rPr>
            <a:t>لَوۡ كَانَ فِيهِمَآ ءَالِهَةٌ إِلَّا ٱللَّهُ لَفَسَدَتَاۚ </a:t>
          </a:r>
          <a:endParaRPr lang="en-MY" sz="2400" b="1" kern="1200" noProof="1" smtClean="0">
            <a:cs typeface="KFGQPC Uthmanic Script HAFS" panose="02000000000000000000" pitchFamily="2" charset="-78"/>
          </a:endParaRPr>
        </a:p>
        <a:p>
          <a:pPr lvl="0" algn="ctr" defTabSz="800100">
            <a:lnSpc>
              <a:spcPct val="90000"/>
            </a:lnSpc>
            <a:spcBef>
              <a:spcPct val="0"/>
            </a:spcBef>
            <a:spcAft>
              <a:spcPct val="35000"/>
            </a:spcAft>
          </a:pPr>
          <a:endParaRPr lang="en-US" sz="1800" kern="1200" dirty="0"/>
        </a:p>
      </dsp:txBody>
      <dsp:txXfrm>
        <a:off x="5367299" y="3087750"/>
        <a:ext cx="4585081" cy="218308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endSty" val="noArr"/>
                        <dgm:param type="begPts" val="midR"/>
                        <dgm:param type="endPts" val="midL"/>
                      </dgm:alg>
                    </dgm:if>
                    <dgm:else name="Name14">
                      <dgm:alg type="conn">
                        <dgm:param type="dim" val="1D"/>
                        <dgm:param type="endSty" val="noArr"/>
                        <dgm:param type="begPts" val="midL"/>
                        <dgm:param type="endPts" val="mid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off" val="ctr"/>
          <dgm:param type="contDir" val="sameDir"/>
          <dgm:param type="grDir" val="tL"/>
          <dgm:param type="flowDir" val="row"/>
        </dgm:alg>
      </dgm:if>
      <dgm:else name="Name2">
        <dgm:alg type="snake">
          <dgm:param type="off" val="ctr"/>
          <dgm:param type="contDir" val="sameDir"/>
          <dgm:param type="grDir" val="tR"/>
          <dgm:param type="flowDir" val="row"/>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linDir" val="fromT"/>
                  <dgm:param type="chAlign" val="r"/>
                </dgm:alg>
              </dgm:if>
              <dgm:if name="Name23" func="var" arg="hierBranch" op="equ" val="r">
                <dgm:alg type="hierChild">
                  <dgm:param type="linDir" val="fromT"/>
                  <dgm:param type="chAlign" val="l"/>
                </dgm:alg>
              </dgm:if>
              <dgm:if name="Name24" func="var" arg="hierBranch" op="equ" val="hang">
                <dgm:choose name="Name25">
                  <dgm:if name="Name26" func="var" arg="dir" op="equ" val="norm">
                    <dgm:alg type="hierChild">
                      <dgm:param type="linDir" val="fromL"/>
                      <dgm:param type="chAlign" val="l"/>
                      <dgm:param type="secLinDir" val="fromT"/>
                      <dgm:param type="secChAlign" val="t"/>
                    </dgm:alg>
                  </dgm:if>
                  <dgm:else name="Name27">
                    <dgm:alg type="hierChild">
                      <dgm:param type="linDir" val="fromR"/>
                      <dgm:param type="chAlign" val="l"/>
                      <dgm:param type="secLinDir" val="fromT"/>
                      <dgm:param type="secChAlign" val="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dim" val="1D"/>
                        <dgm:param type="endSty" val="noArr"/>
                        <dgm:param type="connRout" val="bend"/>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dim" val="1D"/>
                            <dgm:param type="endSty" val="noArr"/>
                            <dgm:param type="connRout" val="bend"/>
                            <dgm:param type="begPts" val="bCtr"/>
                            <dgm:param type="endPts" val="tCtr"/>
                            <dgm:param type="bendPt" val="end"/>
                          </dgm:alg>
                        </dgm:if>
                        <dgm:else name="Name40">
                          <dgm:alg type="conn">
                            <dgm:param type="dim" val="1D"/>
                            <dgm:param type="endSty" val="noArr"/>
                            <dgm:param type="connRout" val="bend"/>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dim" val="1D"/>
                        <dgm:param type="endSty" val="noArr"/>
                        <dgm:param type="connRout" val="bend"/>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dim" val="1D"/>
                                <dgm:param type="endSty" val="noArr"/>
                                <dgm:param type="connRout" val="bend"/>
                                <dgm:param type="begPts" val="bCtr"/>
                                <dgm:param type="endPts" val="midL midR"/>
                              </dgm:alg>
                            </dgm:if>
                            <dgm:else name="Name49">
                              <dgm:alg type="conn">
                                <dgm:param type="srcNode" val="rootConnector1"/>
                                <dgm:param type="dim" val="1D"/>
                                <dgm:param type="endSty" val="noArr"/>
                                <dgm:param type="connRout" val="bend"/>
                                <dgm:param type="begPts" val="bCtr"/>
                                <dgm:param type="endPts" val="midL midR"/>
                              </dgm:alg>
                            </dgm:else>
                          </dgm:choose>
                        </dgm:if>
                        <dgm:else name="Name50">
                          <dgm:choose name="Name51">
                            <dgm:if name="Name52" axis="par ch" ptType="node asst" func="cnt" op="gte" val="1">
                              <dgm:alg type="conn">
                                <dgm:param type="dim" val="1D"/>
                                <dgm:param type="endSty" val="noArr"/>
                                <dgm:param type="connRout" val="bend"/>
                                <dgm:param type="begPts" val="bCtr"/>
                                <dgm:param type="endPts" val="midL midR"/>
                              </dgm:alg>
                            </dgm:if>
                            <dgm:else name="Name53">
                              <dgm:alg type="conn">
                                <dgm:param type="srcNode" val="rootConnector"/>
                                <dgm:param type="dim" val="1D"/>
                                <dgm:param type="endSty" val="noArr"/>
                                <dgm:param type="connRout" val="bend"/>
                                <dgm:param type="begPts" val="bCtr"/>
                                <dgm:param type="endPts" val="midL mid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linDir" val="fromT"/>
                        <dgm:param type="chAlign" val="r"/>
                      </dgm:alg>
                    </dgm:if>
                    <dgm:if name="Name73" func="var" arg="hierBranch" op="equ" val="r">
                      <dgm:alg type="hierChild">
                        <dgm:param type="linDir" val="fromT"/>
                        <dgm:param type="chAlign" val="l"/>
                      </dgm:alg>
                    </dgm:if>
                    <dgm:if name="Name74" func="var" arg="hierBranch" op="equ" val="hang">
                      <dgm:choose name="Name75">
                        <dgm:if name="Name76" func="var" arg="dir" op="equ" val="norm">
                          <dgm:alg type="hierChild">
                            <dgm:param type="linDir" val="fromL"/>
                            <dgm:param type="chAlign" val="l"/>
                            <dgm:param type="secLinDir" val="fromT"/>
                            <dgm:param type="secChAlign" val="t"/>
                          </dgm:alg>
                        </dgm:if>
                        <dgm:else name="Name77">
                          <dgm:alg type="hierChild">
                            <dgm:param type="linDir" val="fromR"/>
                            <dgm:param type="chAlign" val="l"/>
                            <dgm:param type="secLinDir" val="fromT"/>
                            <dgm:param type="secChAlign" val="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linDir" val="fromL"/>
                        <dgm:param type="chAlign" val="l"/>
                        <dgm:param type="secLinDir" val="fromT"/>
                        <dgm:param type="secChAlign" val="t"/>
                      </dgm:alg>
                    </dgm:if>
                    <dgm:else name="Name90">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linDir" val="fromL"/>
                  <dgm:param type="chAlign" val="l"/>
                  <dgm:param type="secLinDir" val="fromT"/>
                  <dgm:param type="secChAlign" val="t"/>
                </dgm:alg>
              </dgm:if>
              <dgm:else name="Name94">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dim" val="1D"/>
                    <dgm:param type="endSty" val="noArr"/>
                    <dgm:param type="connRout" val="bend"/>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linDir" val="fromT"/>
                        <dgm:param type="chAlign" val="r"/>
                      </dgm:alg>
                    </dgm:if>
                    <dgm:if name="Name111" func="var" arg="hierBranch" op="equ" val="r">
                      <dgm:alg type="hierChild">
                        <dgm:param type="linDir" val="fromT"/>
                        <dgm:param type="chAlign" val="l"/>
                      </dgm:alg>
                    </dgm:if>
                    <dgm:if name="Name112" func="var" arg="hierBranch" op="equ" val="hang">
                      <dgm:choose name="Name113">
                        <dgm:if name="Name114" func="var" arg="dir" op="equ" val="norm">
                          <dgm:alg type="hierChild">
                            <dgm:param type="linDir" val="fromL"/>
                            <dgm:param type="chAlign" val="l"/>
                            <dgm:param type="secLinDir" val="fromT"/>
                            <dgm:param type="secChAlign" val="t"/>
                          </dgm:alg>
                        </dgm:if>
                        <dgm:else name="Name115">
                          <dgm:alg type="hierChild">
                            <dgm:param type="linDir" val="fromR"/>
                            <dgm:param type="chAlign" val="l"/>
                            <dgm:param type="secLinDir" val="fromT"/>
                            <dgm:param type="secChAlign" val="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linDir" val="fromL"/>
                        <dgm:param type="chAlign" val="l"/>
                        <dgm:param type="secLinDir" val="fromT"/>
                        <dgm:param type="secChAlign" val="t"/>
                      </dgm:alg>
                    </dgm:if>
                    <dgm:else name="Name125">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off" val="ctr"/>
          <dgm:param type="contDir" val="sameDir"/>
          <dgm:param type="grDir" val="tL"/>
          <dgm:param type="flowDir" val="row"/>
        </dgm:alg>
      </dgm:if>
      <dgm:else name="Name2">
        <dgm:alg type="snake">
          <dgm:param type="off" val="ctr"/>
          <dgm:param type="contDir" val="sameDir"/>
          <dgm:param type="grDir" val="tR"/>
          <dgm:param type="flowDir" val="row"/>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align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txPr/>
    <dgm:style>
      <a:lnRef idx="1">
        <a:scrgbClr r="0" g="0" b="0"/>
      </a:lnRef>
      <a:fillRef idx="1">
        <a:scrgbClr r="0" g="0" b="0"/>
      </a:fillRef>
      <a:effectRef idx="2">
        <a:scrgbClr r="0" g="0" b="0"/>
      </a:effectRef>
      <a:fontRef idx="minor"/>
    </dgm:style>
  </dgm:styleLbl>
  <dgm:styleLbl name="alignImgPlace1">
    <dgm:scene3d>
      <a:camera prst="orthographicFront"/>
      <a:lightRig rig="threePt" dir="t"/>
    </dgm:scene3d>
    <dgm:txPr/>
    <dgm:style>
      <a:lnRef idx="0">
        <a:scrgbClr r="0" g="0" b="0"/>
      </a:lnRef>
      <a:fillRef idx="1">
        <a:scrgbClr r="0" g="0" b="0"/>
      </a:fillRef>
      <a:effectRef idx="3">
        <a:scrgbClr r="0" g="0" b="0"/>
      </a:effectRef>
      <a:fontRef idx="minor"/>
    </dgm:style>
  </dgm:styleLbl>
  <dgm:styleLbl name="alignNode1">
    <dgm:scene3d>
      <a:camera prst="orthographicFront"/>
      <a:lightRig rig="threePt" dir="t"/>
    </dgm:scene3d>
    <dgm:txPr/>
    <dgm:style>
      <a:lnRef idx="1">
        <a:scrgbClr r="0" g="0" b="0"/>
      </a:lnRef>
      <a:fillRef idx="3">
        <a:scrgbClr r="0" g="0" b="0"/>
      </a:fillRef>
      <a:effectRef idx="3">
        <a:scrgbClr r="0" g="0" b="0"/>
      </a:effectRef>
      <a:fontRef idx="minor">
        <a:schemeClr val="lt1"/>
      </a:fontRef>
    </dgm:style>
  </dgm:styleLbl>
  <dgm:styleLbl name="asst0">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bg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txPr/>
    <dgm:style>
      <a:lnRef idx="1">
        <a:scrgbClr r="0" g="0" b="0"/>
      </a:lnRef>
      <a:fillRef idx="1">
        <a:scrgbClr r="0" g="0" b="0"/>
      </a:fillRef>
      <a:effectRef idx="2">
        <a:scrgbClr r="0" g="0" b="0"/>
      </a:effectRef>
      <a:fontRef idx="minor"/>
    </dgm:style>
  </dgm:styleLbl>
  <dgm:styleLbl name="bgImgPlace1">
    <dgm:scene3d>
      <a:camera prst="orthographicFront"/>
      <a:lightRig rig="threePt" dir="t"/>
    </dgm:scene3d>
    <dgm:txPr/>
    <dgm:style>
      <a:lnRef idx="0">
        <a:scrgbClr r="0" g="0" b="0"/>
      </a:lnRef>
      <a:fillRef idx="1">
        <a:scrgbClr r="0" g="0" b="0"/>
      </a:fillRef>
      <a:effectRef idx="3">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callout">
    <dgm:scene3d>
      <a:camera prst="orthographicFront"/>
      <a:lightRig rig="threePt" dir="t"/>
    </dgm:scene3d>
    <dgm:txPr/>
    <dgm:style>
      <a:lnRef idx="1">
        <a:scrgbClr r="0" g="0" b="0"/>
      </a:lnRef>
      <a:fillRef idx="0">
        <a:scrgbClr r="0" g="0" b="0"/>
      </a:fillRef>
      <a:effectRef idx="1">
        <a:scrgbClr r="0" g="0" b="0"/>
      </a:effectRef>
      <a:fontRef idx="minor"/>
    </dgm:style>
  </dgm:styleLbl>
  <dgm:styleLbl name="conFg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3">
        <a:scrgbClr r="0" g="0" b="0"/>
      </a:effectRef>
      <a:fontRef idx="minor"/>
    </dgm:style>
  </dgm:styleLbl>
  <dgm:styleLbl name="fgAcc0">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txPr/>
    <dgm:style>
      <a:lnRef idx="1">
        <a:scrgbClr r="0" g="0" b="0"/>
      </a:lnRef>
      <a:fillRef idx="1">
        <a:scrgbClr r="0" g="0" b="0"/>
      </a:fillRef>
      <a:effectRef idx="2">
        <a:scrgbClr r="0" g="0" b="0"/>
      </a:effectRef>
      <a:fontRef idx="minor"/>
    </dgm:style>
  </dgm:styleLbl>
  <dgm:styleLbl name="fgImgPlace1">
    <dgm:scene3d>
      <a:camera prst="orthographicFront"/>
      <a:lightRig rig="threePt" dir="t"/>
    </dgm:scene3d>
    <dgm:txPr/>
    <dgm:style>
      <a:lnRef idx="0">
        <a:scrgbClr r="0" g="0" b="0"/>
      </a:lnRef>
      <a:fillRef idx="1">
        <a:scrgbClr r="0" g="0" b="0"/>
      </a:fillRef>
      <a:effectRef idx="3">
        <a:scrgbClr r="0" g="0" b="0"/>
      </a:effectRef>
      <a:fontRef idx="minor"/>
    </dgm:style>
  </dgm:styleLbl>
  <dgm:styleLbl name="fgShp">
    <dgm:scene3d>
      <a:camera prst="orthographicFront"/>
      <a:lightRig rig="threePt" dir="t"/>
    </dgm:scene3d>
    <dgm:txPr/>
    <dgm:style>
      <a:lnRef idx="0">
        <a:scrgbClr r="0" g="0" b="0"/>
      </a:lnRef>
      <a:fillRef idx="3">
        <a:scrgbClr r="0" g="0" b="0"/>
      </a:fillRef>
      <a:effectRef idx="3">
        <a:scrgbClr r="0" g="0" b="0"/>
      </a:effectRef>
      <a:fontRef idx="minor"/>
    </dgm:style>
  </dgm:styleLbl>
  <dgm:styleLbl name="fgSibTrans2D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0">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solidAlignAcc1">
    <dgm:scene3d>
      <a:camera prst="orthographicFront"/>
      <a:lightRig rig="threePt" dir="t"/>
    </dgm:scene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txPr/>
    <dgm:style>
      <a:lnRef idx="1">
        <a:scrgbClr r="0" g="0" b="0"/>
      </a:lnRef>
      <a:fillRef idx="1">
        <a:scrgbClr r="0" g="0" b="0"/>
      </a:fillRef>
      <a:effectRef idx="3">
        <a:scrgbClr r="0" g="0" b="0"/>
      </a:effectRef>
      <a:fontRef idx="minor"/>
    </dgm:style>
  </dgm:styleLbl>
  <dgm:styleLbl name="solidFg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0">
        <a:scrgbClr r="0" g="0" b="0"/>
      </a:lnRef>
      <a:fillRef idx="3">
        <a:scrgbClr r="0" g="0" b="0"/>
      </a:fillRef>
      <a:effectRef idx="3">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align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txPr/>
    <dgm:style>
      <a:lnRef idx="1">
        <a:scrgbClr r="0" g="0" b="0"/>
      </a:lnRef>
      <a:fillRef idx="1">
        <a:scrgbClr r="0" g="0" b="0"/>
      </a:fillRef>
      <a:effectRef idx="2">
        <a:scrgbClr r="0" g="0" b="0"/>
      </a:effectRef>
      <a:fontRef idx="minor"/>
    </dgm:style>
  </dgm:styleLbl>
  <dgm:styleLbl name="alignImgPlace1">
    <dgm:scene3d>
      <a:camera prst="orthographicFront"/>
      <a:lightRig rig="threePt" dir="t"/>
    </dgm:scene3d>
    <dgm:txPr/>
    <dgm:style>
      <a:lnRef idx="0">
        <a:scrgbClr r="0" g="0" b="0"/>
      </a:lnRef>
      <a:fillRef idx="1">
        <a:scrgbClr r="0" g="0" b="0"/>
      </a:fillRef>
      <a:effectRef idx="3">
        <a:scrgbClr r="0" g="0" b="0"/>
      </a:effectRef>
      <a:fontRef idx="minor"/>
    </dgm:style>
  </dgm:styleLbl>
  <dgm:styleLbl name="alignNode1">
    <dgm:scene3d>
      <a:camera prst="orthographicFront"/>
      <a:lightRig rig="threePt" dir="t"/>
    </dgm:scene3d>
    <dgm:txPr/>
    <dgm:style>
      <a:lnRef idx="1">
        <a:scrgbClr r="0" g="0" b="0"/>
      </a:lnRef>
      <a:fillRef idx="3">
        <a:scrgbClr r="0" g="0" b="0"/>
      </a:fillRef>
      <a:effectRef idx="3">
        <a:scrgbClr r="0" g="0" b="0"/>
      </a:effectRef>
      <a:fontRef idx="minor">
        <a:schemeClr val="lt1"/>
      </a:fontRef>
    </dgm:style>
  </dgm:styleLbl>
  <dgm:styleLbl name="asst0">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bg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txPr/>
    <dgm:style>
      <a:lnRef idx="1">
        <a:scrgbClr r="0" g="0" b="0"/>
      </a:lnRef>
      <a:fillRef idx="1">
        <a:scrgbClr r="0" g="0" b="0"/>
      </a:fillRef>
      <a:effectRef idx="2">
        <a:scrgbClr r="0" g="0" b="0"/>
      </a:effectRef>
      <a:fontRef idx="minor"/>
    </dgm:style>
  </dgm:styleLbl>
  <dgm:styleLbl name="bgImgPlace1">
    <dgm:scene3d>
      <a:camera prst="orthographicFront"/>
      <a:lightRig rig="threePt" dir="t"/>
    </dgm:scene3d>
    <dgm:txPr/>
    <dgm:style>
      <a:lnRef idx="0">
        <a:scrgbClr r="0" g="0" b="0"/>
      </a:lnRef>
      <a:fillRef idx="1">
        <a:scrgbClr r="0" g="0" b="0"/>
      </a:fillRef>
      <a:effectRef idx="3">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callout">
    <dgm:scene3d>
      <a:camera prst="orthographicFront"/>
      <a:lightRig rig="threePt" dir="t"/>
    </dgm:scene3d>
    <dgm:txPr/>
    <dgm:style>
      <a:lnRef idx="1">
        <a:scrgbClr r="0" g="0" b="0"/>
      </a:lnRef>
      <a:fillRef idx="0">
        <a:scrgbClr r="0" g="0" b="0"/>
      </a:fillRef>
      <a:effectRef idx="1">
        <a:scrgbClr r="0" g="0" b="0"/>
      </a:effectRef>
      <a:fontRef idx="minor"/>
    </dgm:style>
  </dgm:styleLbl>
  <dgm:styleLbl name="conFg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3">
        <a:scrgbClr r="0" g="0" b="0"/>
      </a:effectRef>
      <a:fontRef idx="minor"/>
    </dgm:style>
  </dgm:styleLbl>
  <dgm:styleLbl name="fgAcc0">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txPr/>
    <dgm:style>
      <a:lnRef idx="1">
        <a:scrgbClr r="0" g="0" b="0"/>
      </a:lnRef>
      <a:fillRef idx="1">
        <a:scrgbClr r="0" g="0" b="0"/>
      </a:fillRef>
      <a:effectRef idx="2">
        <a:scrgbClr r="0" g="0" b="0"/>
      </a:effectRef>
      <a:fontRef idx="minor"/>
    </dgm:style>
  </dgm:styleLbl>
  <dgm:styleLbl name="fgImgPlace1">
    <dgm:scene3d>
      <a:camera prst="orthographicFront"/>
      <a:lightRig rig="threePt" dir="t"/>
    </dgm:scene3d>
    <dgm:txPr/>
    <dgm:style>
      <a:lnRef idx="0">
        <a:scrgbClr r="0" g="0" b="0"/>
      </a:lnRef>
      <a:fillRef idx="1">
        <a:scrgbClr r="0" g="0" b="0"/>
      </a:fillRef>
      <a:effectRef idx="3">
        <a:scrgbClr r="0" g="0" b="0"/>
      </a:effectRef>
      <a:fontRef idx="minor"/>
    </dgm:style>
  </dgm:styleLbl>
  <dgm:styleLbl name="fgShp">
    <dgm:scene3d>
      <a:camera prst="orthographicFront"/>
      <a:lightRig rig="threePt" dir="t"/>
    </dgm:scene3d>
    <dgm:txPr/>
    <dgm:style>
      <a:lnRef idx="0">
        <a:scrgbClr r="0" g="0" b="0"/>
      </a:lnRef>
      <a:fillRef idx="3">
        <a:scrgbClr r="0" g="0" b="0"/>
      </a:fillRef>
      <a:effectRef idx="3">
        <a:scrgbClr r="0" g="0" b="0"/>
      </a:effectRef>
      <a:fontRef idx="minor"/>
    </dgm:style>
  </dgm:styleLbl>
  <dgm:styleLbl name="fgSibTrans2D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0">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solidAlignAcc1">
    <dgm:scene3d>
      <a:camera prst="orthographicFront"/>
      <a:lightRig rig="threePt" dir="t"/>
    </dgm:scene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txPr/>
    <dgm:style>
      <a:lnRef idx="1">
        <a:scrgbClr r="0" g="0" b="0"/>
      </a:lnRef>
      <a:fillRef idx="1">
        <a:scrgbClr r="0" g="0" b="0"/>
      </a:fillRef>
      <a:effectRef idx="3">
        <a:scrgbClr r="0" g="0" b="0"/>
      </a:effectRef>
      <a:fontRef idx="minor"/>
    </dgm:style>
  </dgm:styleLbl>
  <dgm:styleLbl name="solidFg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0">
        <a:scrgbClr r="0" g="0" b="0"/>
      </a:lnRef>
      <a:fillRef idx="3">
        <a:scrgbClr r="0" g="0" b="0"/>
      </a:fillRef>
      <a:effectRef idx="3">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FAE37B-2C5C-4687-8845-F81601D7A8FF}"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1E2E8A-46C7-4F22-8BD6-09DA14F4203C}"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8DA6E3-F47D-4F8A-B04D-12A3F1EC5B2C}" type="slidenum">
              <a:rPr 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Master">
    <p:spTree>
      <p:nvGrpSpPr>
        <p:cNvPr id="1" name=""/>
        <p:cNvGrpSpPr/>
        <p:nvPr/>
      </p:nvGrpSpPr>
      <p:grpSpPr>
        <a:xfrm>
          <a:off x="0" y="0"/>
          <a:ext cx="0" cy="0"/>
          <a:chOff x="0" y="0"/>
          <a:chExt cx="0" cy="0"/>
        </a:xfrm>
      </p:grpSpPr>
      <p:sp>
        <p:nvSpPr>
          <p:cNvPr id="163" name="Rectangle 162"/>
          <p:cNvSpPr/>
          <p:nvPr/>
        </p:nvSpPr>
        <p:spPr>
          <a:xfrm>
            <a:off x="0" y="0"/>
            <a:ext cx="12192000" cy="6858000"/>
          </a:xfrm>
          <a:prstGeom prst="rect">
            <a:avLst/>
          </a:prstGeom>
          <a:gradFill flip="none" rotWithShape="1">
            <a:gsLst>
              <a:gs pos="100000">
                <a:schemeClr val="accent1">
                  <a:lumMod val="50000"/>
                </a:schemeClr>
              </a:gs>
              <a:gs pos="0">
                <a:schemeClr val="tx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65" name="Text Placeholder 2"/>
          <p:cNvSpPr>
            <a:spLocks noGrp="1"/>
          </p:cNvSpPr>
          <p:nvPr>
            <p:ph idx="13"/>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GB"/>
          </a:p>
        </p:txBody>
      </p:sp>
      <p:sp>
        <p:nvSpPr>
          <p:cNvPr id="231" name="Rectangle 90"/>
          <p:cNvSpPr/>
          <p:nvPr/>
        </p:nvSpPr>
        <p:spPr>
          <a:xfrm>
            <a:off x="975247" y="1278766"/>
            <a:ext cx="21749" cy="824861"/>
          </a:xfrm>
          <a:custGeom>
            <a:avLst/>
            <a:gdLst/>
            <a:ahLst/>
            <a:cxnLst/>
            <a:rect l="l" t="t" r="r" b="b"/>
            <a:pathLst>
              <a:path w="16312" h="824861">
                <a:moveTo>
                  <a:pt x="16312" y="0"/>
                </a:moveTo>
                <a:lnTo>
                  <a:pt x="16312" y="824861"/>
                </a:lnTo>
                <a:lnTo>
                  <a:pt x="0" y="824861"/>
                </a:lnTo>
                <a:lnTo>
                  <a:pt x="0" y="1644"/>
                </a:lnTo>
                <a:close/>
              </a:path>
            </a:pathLst>
          </a:custGeom>
          <a:gradFill>
            <a:gsLst>
              <a:gs pos="100000">
                <a:schemeClr val="bg1">
                  <a:alpha val="23000"/>
                </a:schemeClr>
              </a:gs>
              <a:gs pos="0">
                <a:schemeClr val="bg1">
                  <a:alpha val="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4" name="Date Placeholder 3"/>
          <p:cNvSpPr>
            <a:spLocks noGrp="1"/>
          </p:cNvSpPr>
          <p:nvPr>
            <p:ph type="dt" sz="half" idx="10"/>
          </p:nvPr>
        </p:nvSpPr>
        <p:spPr/>
        <p:txBody>
          <a:bodyPr/>
          <a:lstStyle>
            <a:lvl1pPr>
              <a:defRPr>
                <a:solidFill>
                  <a:schemeClr val="bg1"/>
                </a:solidFill>
              </a:defRPr>
            </a:lvl1pPr>
          </a:lstStyle>
          <a:p>
            <a:fld id="{53074F12-AA26-4AC8-9962-C36BB8F32554}" type="datetimeFigureOut">
              <a:rPr lang="en-US" smtClean="0"/>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B82CCC60-E8CD-4174-8B1A-7DF615B22EEF}" type="slidenum">
              <a:rPr lang="en-US" smtClean="0"/>
            </a:fld>
            <a:endParaRPr lang="en-US"/>
          </a:p>
        </p:txBody>
      </p:sp>
      <p:sp>
        <p:nvSpPr>
          <p:cNvPr id="9" name="Rounded Rectangle 8"/>
          <p:cNvSpPr/>
          <p:nvPr/>
        </p:nvSpPr>
        <p:spPr>
          <a:xfrm>
            <a:off x="239350" y="156509"/>
            <a:ext cx="11790721" cy="6544989"/>
          </a:xfrm>
          <a:prstGeom prst="roundRect">
            <a:avLst>
              <a:gd name="adj" fmla="val 4784"/>
            </a:avLst>
          </a:prstGeom>
          <a:gradFill flip="none" rotWithShape="1">
            <a:gsLst>
              <a:gs pos="100000">
                <a:schemeClr val="bg1">
                  <a:lumMod val="75000"/>
                </a:schemeClr>
              </a:gs>
              <a:gs pos="0">
                <a:schemeClr val="accent1"/>
              </a:gs>
              <a:gs pos="46000">
                <a:schemeClr val="bg1">
                  <a:lumMod val="8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1" name="Rounded Rectangle 160"/>
          <p:cNvSpPr/>
          <p:nvPr/>
        </p:nvSpPr>
        <p:spPr>
          <a:xfrm>
            <a:off x="239350" y="156509"/>
            <a:ext cx="11790721" cy="6544989"/>
          </a:xfrm>
          <a:prstGeom prst="roundRect">
            <a:avLst>
              <a:gd name="adj" fmla="val 4784"/>
            </a:avLst>
          </a:prstGeom>
          <a:solidFill>
            <a:schemeClr val="bg1">
              <a:alpha val="37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nvGrpSpPr>
          <p:cNvPr id="162" name="Group 161"/>
          <p:cNvGrpSpPr/>
          <p:nvPr/>
        </p:nvGrpSpPr>
        <p:grpSpPr>
          <a:xfrm rot="5400000">
            <a:off x="8130866" y="2581347"/>
            <a:ext cx="5597934" cy="748256"/>
            <a:chOff x="1065007" y="444411"/>
            <a:chExt cx="7727301" cy="561192"/>
          </a:xfrm>
        </p:grpSpPr>
        <p:grpSp>
          <p:nvGrpSpPr>
            <p:cNvPr id="314" name="Group 313"/>
            <p:cNvGrpSpPr/>
            <p:nvPr userDrawn="1"/>
          </p:nvGrpSpPr>
          <p:grpSpPr>
            <a:xfrm>
              <a:off x="1065007" y="444411"/>
              <a:ext cx="7727301" cy="561192"/>
              <a:chOff x="1346662" y="444411"/>
              <a:chExt cx="7445646" cy="561192"/>
            </a:xfrm>
          </p:grpSpPr>
          <p:sp>
            <p:nvSpPr>
              <p:cNvPr id="316" name="Rounded Rectangle 315"/>
              <p:cNvSpPr/>
              <p:nvPr userDrawn="1"/>
            </p:nvSpPr>
            <p:spPr>
              <a:xfrm>
                <a:off x="1950493" y="519695"/>
                <a:ext cx="6774973" cy="410624"/>
              </a:xfrm>
              <a:prstGeom prst="roundRect">
                <a:avLst>
                  <a:gd name="adj" fmla="val 19350"/>
                </a:avLst>
              </a:prstGeom>
              <a:gradFill flip="none" rotWithShape="1">
                <a:gsLst>
                  <a:gs pos="61000">
                    <a:schemeClr val="accent2"/>
                  </a:gs>
                  <a:gs pos="100000">
                    <a:schemeClr val="accent2"/>
                  </a:gs>
                  <a:gs pos="20000">
                    <a:schemeClr val="accent3"/>
                  </a:gs>
                  <a:gs pos="0">
                    <a:schemeClr val="bg1">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p>
            </p:txBody>
          </p:sp>
          <p:sp>
            <p:nvSpPr>
              <p:cNvPr id="317" name="Rounded Rectangle 273"/>
              <p:cNvSpPr/>
              <p:nvPr userDrawn="1"/>
            </p:nvSpPr>
            <p:spPr>
              <a:xfrm>
                <a:off x="1346662" y="444411"/>
                <a:ext cx="7445646" cy="561192"/>
              </a:xfrm>
              <a:custGeom>
                <a:avLst/>
                <a:gdLst/>
                <a:ahLst/>
                <a:cxnLst/>
                <a:rect l="l" t="t" r="r" b="b"/>
                <a:pathLst>
                  <a:path w="7445646" h="561192">
                    <a:moveTo>
                      <a:pt x="0" y="0"/>
                    </a:moveTo>
                    <a:lnTo>
                      <a:pt x="7322481" y="0"/>
                    </a:lnTo>
                    <a:cubicBezTo>
                      <a:pt x="7390503" y="0"/>
                      <a:pt x="7445646" y="55143"/>
                      <a:pt x="7445646" y="123165"/>
                    </a:cubicBezTo>
                    <a:lnTo>
                      <a:pt x="7445646" y="438027"/>
                    </a:lnTo>
                    <a:cubicBezTo>
                      <a:pt x="7445646" y="506049"/>
                      <a:pt x="7390503" y="561192"/>
                      <a:pt x="7322481" y="561192"/>
                    </a:cubicBezTo>
                    <a:lnTo>
                      <a:pt x="0" y="561192"/>
                    </a:lnTo>
                    <a:lnTo>
                      <a:pt x="0" y="521993"/>
                    </a:lnTo>
                    <a:lnTo>
                      <a:pt x="353087" y="521993"/>
                    </a:lnTo>
                    <a:cubicBezTo>
                      <a:pt x="354434" y="522798"/>
                      <a:pt x="355818" y="522825"/>
                      <a:pt x="357207" y="522825"/>
                    </a:cubicBezTo>
                    <a:lnTo>
                      <a:pt x="7304153" y="522825"/>
                    </a:lnTo>
                    <a:cubicBezTo>
                      <a:pt x="7362874" y="522825"/>
                      <a:pt x="7410477" y="475222"/>
                      <a:pt x="7410477" y="416501"/>
                    </a:cubicBezTo>
                    <a:lnTo>
                      <a:pt x="7410477" y="144691"/>
                    </a:lnTo>
                    <a:cubicBezTo>
                      <a:pt x="7410477" y="85970"/>
                      <a:pt x="7362874" y="38367"/>
                      <a:pt x="7304153" y="38367"/>
                    </a:cubicBezTo>
                    <a:lnTo>
                      <a:pt x="357207" y="38367"/>
                    </a:lnTo>
                    <a:lnTo>
                      <a:pt x="344369" y="40959"/>
                    </a:lnTo>
                    <a:lnTo>
                      <a:pt x="0" y="40959"/>
                    </a:lnTo>
                    <a:close/>
                  </a:path>
                </a:pathLst>
              </a:custGeom>
              <a:gradFill flip="none" rotWithShape="1">
                <a:gsLst>
                  <a:gs pos="21000">
                    <a:schemeClr val="tx1">
                      <a:alpha val="23000"/>
                    </a:schemeClr>
                  </a:gs>
                  <a:gs pos="100000">
                    <a:schemeClr val="tx1">
                      <a:alpha val="39000"/>
                    </a:schemeClr>
                  </a:gs>
                  <a:gs pos="4000">
                    <a:schemeClr val="tx2">
                      <a:shade val="30000"/>
                      <a:satMod val="115000"/>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p>
            </p:txBody>
          </p:sp>
        </p:grpSp>
        <p:sp>
          <p:nvSpPr>
            <p:cNvPr id="315" name="Rounded Rectangle 314"/>
            <p:cNvSpPr/>
            <p:nvPr userDrawn="1"/>
          </p:nvSpPr>
          <p:spPr>
            <a:xfrm>
              <a:off x="1638661" y="535480"/>
              <a:ext cx="7061053" cy="84451"/>
            </a:xfrm>
            <a:prstGeom prst="roundRect">
              <a:avLst>
                <a:gd name="adj" fmla="val 50000"/>
              </a:avLst>
            </a:prstGeom>
            <a:gradFill flip="none" rotWithShape="1">
              <a:gsLst>
                <a:gs pos="100000">
                  <a:schemeClr val="bg1">
                    <a:alpha val="68000"/>
                  </a:schemeClr>
                </a:gs>
                <a:gs pos="0">
                  <a:schemeClr val="bg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grpSp>
      <p:sp>
        <p:nvSpPr>
          <p:cNvPr id="2" name="Title 1"/>
          <p:cNvSpPr>
            <a:spLocks noGrp="1"/>
          </p:cNvSpPr>
          <p:nvPr>
            <p:ph type="ctrTitle"/>
          </p:nvPr>
        </p:nvSpPr>
        <p:spPr>
          <a:xfrm>
            <a:off x="2052268" y="2681211"/>
            <a:ext cx="8503437" cy="646331"/>
          </a:xfrm>
          <a:prstGeom prst="rect">
            <a:avLst/>
          </a:prstGeom>
        </p:spPr>
        <p:txBody>
          <a:bodyPr/>
          <a:lstStyle>
            <a:lvl1pPr algn="l">
              <a:defRPr sz="3600">
                <a:solidFill>
                  <a:schemeClr val="tx2"/>
                </a:solidFill>
              </a:defRPr>
            </a:lvl1pPr>
          </a:lstStyle>
          <a:p>
            <a:r>
              <a:rPr lang="en-US" smtClean="0"/>
              <a:t>Click to edit Master title style</a:t>
            </a:r>
            <a:endParaRPr lang="en-GB" dirty="0"/>
          </a:p>
        </p:txBody>
      </p:sp>
      <p:sp>
        <p:nvSpPr>
          <p:cNvPr id="3" name="Subtitle 2"/>
          <p:cNvSpPr>
            <a:spLocks noGrp="1"/>
          </p:cNvSpPr>
          <p:nvPr>
            <p:ph type="subTitle" idx="1"/>
          </p:nvPr>
        </p:nvSpPr>
        <p:spPr>
          <a:xfrm>
            <a:off x="2063553" y="3332584"/>
            <a:ext cx="8492153" cy="1752600"/>
          </a:xfrm>
          <a:prstGeom prst="rect">
            <a:avLst/>
          </a:prstGeom>
        </p:spPr>
        <p:txBody>
          <a:bodyPr/>
          <a:lstStyle>
            <a:lvl1pPr marL="0" indent="0" algn="l">
              <a:buNone/>
              <a:defRPr sz="2400">
                <a:solidFill>
                  <a:schemeClr val="tx2">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323" name="Freeform 322"/>
          <p:cNvSpPr>
            <a:spLocks noEditPoints="1"/>
          </p:cNvSpPr>
          <p:nvPr/>
        </p:nvSpPr>
        <p:spPr bwMode="auto">
          <a:xfrm flipH="1">
            <a:off x="1391475" y="2361242"/>
            <a:ext cx="852812" cy="541115"/>
          </a:xfrm>
          <a:custGeom>
            <a:avLst/>
            <a:gdLst>
              <a:gd name="T0" fmla="*/ 68 w 445"/>
              <a:gd name="T1" fmla="*/ 368 h 454"/>
              <a:gd name="T2" fmla="*/ 18 w 445"/>
              <a:gd name="T3" fmla="*/ 441 h 454"/>
              <a:gd name="T4" fmla="*/ 46 w 445"/>
              <a:gd name="T5" fmla="*/ 454 h 454"/>
              <a:gd name="T6" fmla="*/ 57 w 445"/>
              <a:gd name="T7" fmla="*/ 408 h 454"/>
              <a:gd name="T8" fmla="*/ 80 w 445"/>
              <a:gd name="T9" fmla="*/ 380 h 454"/>
              <a:gd name="T10" fmla="*/ 81 w 445"/>
              <a:gd name="T11" fmla="*/ 379 h 454"/>
              <a:gd name="T12" fmla="*/ 69 w 445"/>
              <a:gd name="T13" fmla="*/ 369 h 454"/>
              <a:gd name="T14" fmla="*/ 68 w 445"/>
              <a:gd name="T15" fmla="*/ 368 h 454"/>
              <a:gd name="T16" fmla="*/ 133 w 445"/>
              <a:gd name="T17" fmla="*/ 139 h 454"/>
              <a:gd name="T18" fmla="*/ 133 w 445"/>
              <a:gd name="T19" fmla="*/ 139 h 454"/>
              <a:gd name="T20" fmla="*/ 96 w 445"/>
              <a:gd name="T21" fmla="*/ 164 h 454"/>
              <a:gd name="T22" fmla="*/ 65 w 445"/>
              <a:gd name="T23" fmla="*/ 364 h 454"/>
              <a:gd name="T24" fmla="*/ 68 w 445"/>
              <a:gd name="T25" fmla="*/ 368 h 454"/>
              <a:gd name="T26" fmla="*/ 71 w 445"/>
              <a:gd name="T27" fmla="*/ 365 h 454"/>
              <a:gd name="T28" fmla="*/ 92 w 445"/>
              <a:gd name="T29" fmla="*/ 335 h 454"/>
              <a:gd name="T30" fmla="*/ 91 w 445"/>
              <a:gd name="T31" fmla="*/ 336 h 454"/>
              <a:gd name="T32" fmla="*/ 91 w 445"/>
              <a:gd name="T33" fmla="*/ 235 h 454"/>
              <a:gd name="T34" fmla="*/ 99 w 445"/>
              <a:gd name="T35" fmla="*/ 327 h 454"/>
              <a:gd name="T36" fmla="*/ 97 w 445"/>
              <a:gd name="T37" fmla="*/ 329 h 454"/>
              <a:gd name="T38" fmla="*/ 153 w 445"/>
              <a:gd name="T39" fmla="*/ 272 h 454"/>
              <a:gd name="T40" fmla="*/ 154 w 445"/>
              <a:gd name="T41" fmla="*/ 194 h 454"/>
              <a:gd name="T42" fmla="*/ 158 w 445"/>
              <a:gd name="T43" fmla="*/ 267 h 454"/>
              <a:gd name="T44" fmla="*/ 213 w 445"/>
              <a:gd name="T45" fmla="*/ 219 h 454"/>
              <a:gd name="T46" fmla="*/ 214 w 445"/>
              <a:gd name="T47" fmla="*/ 163 h 454"/>
              <a:gd name="T48" fmla="*/ 217 w 445"/>
              <a:gd name="T49" fmla="*/ 216 h 454"/>
              <a:gd name="T50" fmla="*/ 296 w 445"/>
              <a:gd name="T51" fmla="*/ 154 h 454"/>
              <a:gd name="T52" fmla="*/ 222 w 445"/>
              <a:gd name="T53" fmla="*/ 219 h 454"/>
              <a:gd name="T54" fmla="*/ 271 w 445"/>
              <a:gd name="T55" fmla="*/ 218 h 454"/>
              <a:gd name="T56" fmla="*/ 218 w 445"/>
              <a:gd name="T57" fmla="*/ 223 h 454"/>
              <a:gd name="T58" fmla="*/ 166 w 445"/>
              <a:gd name="T59" fmla="*/ 277 h 454"/>
              <a:gd name="T60" fmla="*/ 233 w 445"/>
              <a:gd name="T61" fmla="*/ 275 h 454"/>
              <a:gd name="T62" fmla="*/ 160 w 445"/>
              <a:gd name="T63" fmla="*/ 283 h 454"/>
              <a:gd name="T64" fmla="*/ 109 w 445"/>
              <a:gd name="T65" fmla="*/ 343 h 454"/>
              <a:gd name="T66" fmla="*/ 199 w 445"/>
              <a:gd name="T67" fmla="*/ 342 h 454"/>
              <a:gd name="T68" fmla="*/ 103 w 445"/>
              <a:gd name="T69" fmla="*/ 351 h 454"/>
              <a:gd name="T70" fmla="*/ 90 w 445"/>
              <a:gd name="T71" fmla="*/ 366 h 454"/>
              <a:gd name="T72" fmla="*/ 81 w 445"/>
              <a:gd name="T73" fmla="*/ 379 h 454"/>
              <a:gd name="T74" fmla="*/ 81 w 445"/>
              <a:gd name="T75" fmla="*/ 379 h 454"/>
              <a:gd name="T76" fmla="*/ 264 w 445"/>
              <a:gd name="T77" fmla="*/ 359 h 454"/>
              <a:gd name="T78" fmla="*/ 317 w 445"/>
              <a:gd name="T79" fmla="*/ 277 h 454"/>
              <a:gd name="T80" fmla="*/ 317 w 445"/>
              <a:gd name="T81" fmla="*/ 277 h 454"/>
              <a:gd name="T82" fmla="*/ 318 w 445"/>
              <a:gd name="T83" fmla="*/ 274 h 454"/>
              <a:gd name="T84" fmla="*/ 319 w 445"/>
              <a:gd name="T85" fmla="*/ 269 h 454"/>
              <a:gd name="T86" fmla="*/ 445 w 445"/>
              <a:gd name="T87" fmla="*/ 59 h 454"/>
              <a:gd name="T88" fmla="*/ 133 w 445"/>
              <a:gd name="T89" fmla="*/ 139 h 454"/>
              <a:gd name="T90" fmla="*/ 36 w 445"/>
              <a:gd name="T91" fmla="*/ 341 h 454"/>
              <a:gd name="T92" fmla="*/ 84 w 445"/>
              <a:gd name="T93" fmla="*/ 158 h 454"/>
              <a:gd name="T94" fmla="*/ 105 w 445"/>
              <a:gd name="T95" fmla="*/ 143 h 454"/>
              <a:gd name="T96" fmla="*/ 104 w 445"/>
              <a:gd name="T97" fmla="*/ 132 h 454"/>
              <a:gd name="T98" fmla="*/ 105 w 445"/>
              <a:gd name="T99" fmla="*/ 143 h 454"/>
              <a:gd name="T100" fmla="*/ 112 w 445"/>
              <a:gd name="T101" fmla="*/ 138 h 454"/>
              <a:gd name="T102" fmla="*/ 112 w 445"/>
              <a:gd name="T103" fmla="*/ 138 h 454"/>
              <a:gd name="T104" fmla="*/ 115 w 445"/>
              <a:gd name="T105" fmla="*/ 136 h 454"/>
              <a:gd name="T106" fmla="*/ 121 w 445"/>
              <a:gd name="T107" fmla="*/ 133 h 454"/>
              <a:gd name="T108" fmla="*/ 122 w 445"/>
              <a:gd name="T109" fmla="*/ 132 h 454"/>
              <a:gd name="T110" fmla="*/ 161 w 445"/>
              <a:gd name="T111" fmla="*/ 113 h 454"/>
              <a:gd name="T112" fmla="*/ 88 w 445"/>
              <a:gd name="T113" fmla="*/ 0 h 454"/>
              <a:gd name="T114" fmla="*/ 27 w 445"/>
              <a:gd name="T115" fmla="*/ 174 h 454"/>
              <a:gd name="T116" fmla="*/ 25 w 445"/>
              <a:gd name="T117" fmla="*/ 177 h 454"/>
              <a:gd name="T118" fmla="*/ 23 w 445"/>
              <a:gd name="T119" fmla="*/ 178 h 454"/>
              <a:gd name="T120" fmla="*/ 24 w 445"/>
              <a:gd name="T121" fmla="*/ 178 h 454"/>
              <a:gd name="T122" fmla="*/ 1 w 445"/>
              <a:gd name="T123" fmla="*/ 249 h 454"/>
              <a:gd name="T124" fmla="*/ 36 w 445"/>
              <a:gd name="T125" fmla="*/ 341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45" h="454">
                <a:moveTo>
                  <a:pt x="68" y="368"/>
                </a:moveTo>
                <a:cubicBezTo>
                  <a:pt x="53" y="383"/>
                  <a:pt x="27" y="413"/>
                  <a:pt x="18" y="441"/>
                </a:cubicBezTo>
                <a:cubicBezTo>
                  <a:pt x="46" y="454"/>
                  <a:pt x="46" y="454"/>
                  <a:pt x="46" y="454"/>
                </a:cubicBezTo>
                <a:cubicBezTo>
                  <a:pt x="46" y="454"/>
                  <a:pt x="47" y="431"/>
                  <a:pt x="57" y="408"/>
                </a:cubicBezTo>
                <a:cubicBezTo>
                  <a:pt x="62" y="398"/>
                  <a:pt x="69" y="387"/>
                  <a:pt x="80" y="380"/>
                </a:cubicBezTo>
                <a:cubicBezTo>
                  <a:pt x="80" y="379"/>
                  <a:pt x="80" y="379"/>
                  <a:pt x="81" y="379"/>
                </a:cubicBezTo>
                <a:cubicBezTo>
                  <a:pt x="76" y="376"/>
                  <a:pt x="73" y="372"/>
                  <a:pt x="69" y="369"/>
                </a:cubicBezTo>
                <a:cubicBezTo>
                  <a:pt x="69" y="368"/>
                  <a:pt x="68" y="368"/>
                  <a:pt x="68" y="368"/>
                </a:cubicBezTo>
                <a:close/>
                <a:moveTo>
                  <a:pt x="133" y="139"/>
                </a:moveTo>
                <a:cubicBezTo>
                  <a:pt x="133" y="139"/>
                  <a:pt x="133" y="139"/>
                  <a:pt x="133" y="139"/>
                </a:cubicBezTo>
                <a:cubicBezTo>
                  <a:pt x="120" y="145"/>
                  <a:pt x="108" y="154"/>
                  <a:pt x="96" y="164"/>
                </a:cubicBezTo>
                <a:cubicBezTo>
                  <a:pt x="32" y="221"/>
                  <a:pt x="18" y="310"/>
                  <a:pt x="65" y="364"/>
                </a:cubicBezTo>
                <a:cubicBezTo>
                  <a:pt x="66" y="365"/>
                  <a:pt x="67" y="366"/>
                  <a:pt x="68" y="368"/>
                </a:cubicBezTo>
                <a:cubicBezTo>
                  <a:pt x="69" y="367"/>
                  <a:pt x="70" y="366"/>
                  <a:pt x="71" y="365"/>
                </a:cubicBezTo>
                <a:cubicBezTo>
                  <a:pt x="76" y="355"/>
                  <a:pt x="83" y="345"/>
                  <a:pt x="92" y="335"/>
                </a:cubicBezTo>
                <a:cubicBezTo>
                  <a:pt x="91" y="336"/>
                  <a:pt x="91" y="336"/>
                  <a:pt x="91" y="336"/>
                </a:cubicBezTo>
                <a:cubicBezTo>
                  <a:pt x="91" y="336"/>
                  <a:pt x="77" y="295"/>
                  <a:pt x="91" y="235"/>
                </a:cubicBezTo>
                <a:cubicBezTo>
                  <a:pt x="91" y="235"/>
                  <a:pt x="90" y="325"/>
                  <a:pt x="99" y="327"/>
                </a:cubicBezTo>
                <a:cubicBezTo>
                  <a:pt x="97" y="329"/>
                  <a:pt x="97" y="329"/>
                  <a:pt x="97" y="329"/>
                </a:cubicBezTo>
                <a:cubicBezTo>
                  <a:pt x="112" y="311"/>
                  <a:pt x="132" y="291"/>
                  <a:pt x="153" y="272"/>
                </a:cubicBezTo>
                <a:cubicBezTo>
                  <a:pt x="150" y="262"/>
                  <a:pt x="144" y="233"/>
                  <a:pt x="154" y="194"/>
                </a:cubicBezTo>
                <a:cubicBezTo>
                  <a:pt x="154" y="194"/>
                  <a:pt x="153" y="256"/>
                  <a:pt x="158" y="267"/>
                </a:cubicBezTo>
                <a:cubicBezTo>
                  <a:pt x="177" y="250"/>
                  <a:pt x="195" y="234"/>
                  <a:pt x="213" y="219"/>
                </a:cubicBezTo>
                <a:cubicBezTo>
                  <a:pt x="211" y="210"/>
                  <a:pt x="208" y="190"/>
                  <a:pt x="214" y="163"/>
                </a:cubicBezTo>
                <a:cubicBezTo>
                  <a:pt x="214" y="163"/>
                  <a:pt x="214" y="205"/>
                  <a:pt x="217" y="216"/>
                </a:cubicBezTo>
                <a:cubicBezTo>
                  <a:pt x="261" y="180"/>
                  <a:pt x="296" y="154"/>
                  <a:pt x="296" y="154"/>
                </a:cubicBezTo>
                <a:cubicBezTo>
                  <a:pt x="270" y="175"/>
                  <a:pt x="245" y="197"/>
                  <a:pt x="222" y="219"/>
                </a:cubicBezTo>
                <a:cubicBezTo>
                  <a:pt x="237" y="221"/>
                  <a:pt x="271" y="218"/>
                  <a:pt x="271" y="218"/>
                </a:cubicBezTo>
                <a:cubicBezTo>
                  <a:pt x="247" y="225"/>
                  <a:pt x="228" y="224"/>
                  <a:pt x="218" y="223"/>
                </a:cubicBezTo>
                <a:cubicBezTo>
                  <a:pt x="199" y="241"/>
                  <a:pt x="181" y="260"/>
                  <a:pt x="166" y="277"/>
                </a:cubicBezTo>
                <a:cubicBezTo>
                  <a:pt x="185" y="279"/>
                  <a:pt x="233" y="275"/>
                  <a:pt x="233" y="275"/>
                </a:cubicBezTo>
                <a:cubicBezTo>
                  <a:pt x="200" y="285"/>
                  <a:pt x="174" y="284"/>
                  <a:pt x="160" y="283"/>
                </a:cubicBezTo>
                <a:cubicBezTo>
                  <a:pt x="140" y="305"/>
                  <a:pt x="123" y="326"/>
                  <a:pt x="109" y="343"/>
                </a:cubicBezTo>
                <a:cubicBezTo>
                  <a:pt x="122" y="349"/>
                  <a:pt x="199" y="342"/>
                  <a:pt x="199" y="342"/>
                </a:cubicBezTo>
                <a:cubicBezTo>
                  <a:pt x="151" y="358"/>
                  <a:pt x="115" y="353"/>
                  <a:pt x="103" y="351"/>
                </a:cubicBezTo>
                <a:cubicBezTo>
                  <a:pt x="98" y="356"/>
                  <a:pt x="94" y="361"/>
                  <a:pt x="90" y="366"/>
                </a:cubicBezTo>
                <a:cubicBezTo>
                  <a:pt x="87" y="371"/>
                  <a:pt x="83" y="375"/>
                  <a:pt x="81" y="379"/>
                </a:cubicBezTo>
                <a:cubicBezTo>
                  <a:pt x="81" y="379"/>
                  <a:pt x="81" y="379"/>
                  <a:pt x="81" y="379"/>
                </a:cubicBezTo>
                <a:cubicBezTo>
                  <a:pt x="130" y="417"/>
                  <a:pt x="207" y="410"/>
                  <a:pt x="264" y="359"/>
                </a:cubicBezTo>
                <a:cubicBezTo>
                  <a:pt x="291" y="336"/>
                  <a:pt x="309" y="306"/>
                  <a:pt x="317" y="277"/>
                </a:cubicBezTo>
                <a:cubicBezTo>
                  <a:pt x="317" y="277"/>
                  <a:pt x="317" y="277"/>
                  <a:pt x="317" y="277"/>
                </a:cubicBezTo>
                <a:cubicBezTo>
                  <a:pt x="318" y="276"/>
                  <a:pt x="318" y="275"/>
                  <a:pt x="318" y="274"/>
                </a:cubicBezTo>
                <a:cubicBezTo>
                  <a:pt x="318" y="273"/>
                  <a:pt x="319" y="271"/>
                  <a:pt x="319" y="269"/>
                </a:cubicBezTo>
                <a:cubicBezTo>
                  <a:pt x="351" y="145"/>
                  <a:pt x="445" y="59"/>
                  <a:pt x="445" y="59"/>
                </a:cubicBezTo>
                <a:cubicBezTo>
                  <a:pt x="345" y="23"/>
                  <a:pt x="133" y="139"/>
                  <a:pt x="133" y="139"/>
                </a:cubicBezTo>
                <a:close/>
                <a:moveTo>
                  <a:pt x="36" y="341"/>
                </a:moveTo>
                <a:cubicBezTo>
                  <a:pt x="9" y="285"/>
                  <a:pt x="27" y="209"/>
                  <a:pt x="84" y="158"/>
                </a:cubicBezTo>
                <a:cubicBezTo>
                  <a:pt x="91" y="153"/>
                  <a:pt x="97" y="148"/>
                  <a:pt x="105" y="143"/>
                </a:cubicBezTo>
                <a:cubicBezTo>
                  <a:pt x="104" y="139"/>
                  <a:pt x="104" y="135"/>
                  <a:pt x="104" y="132"/>
                </a:cubicBezTo>
                <a:cubicBezTo>
                  <a:pt x="104" y="132"/>
                  <a:pt x="105" y="136"/>
                  <a:pt x="105" y="143"/>
                </a:cubicBezTo>
                <a:cubicBezTo>
                  <a:pt x="107" y="141"/>
                  <a:pt x="109" y="140"/>
                  <a:pt x="112" y="138"/>
                </a:cubicBezTo>
                <a:cubicBezTo>
                  <a:pt x="112" y="138"/>
                  <a:pt x="112" y="138"/>
                  <a:pt x="112" y="138"/>
                </a:cubicBezTo>
                <a:cubicBezTo>
                  <a:pt x="115" y="136"/>
                  <a:pt x="115" y="136"/>
                  <a:pt x="115" y="136"/>
                </a:cubicBezTo>
                <a:cubicBezTo>
                  <a:pt x="117" y="135"/>
                  <a:pt x="119" y="134"/>
                  <a:pt x="121" y="133"/>
                </a:cubicBezTo>
                <a:cubicBezTo>
                  <a:pt x="122" y="132"/>
                  <a:pt x="122" y="132"/>
                  <a:pt x="122" y="132"/>
                </a:cubicBezTo>
                <a:cubicBezTo>
                  <a:pt x="124" y="131"/>
                  <a:pt x="139" y="123"/>
                  <a:pt x="161" y="113"/>
                </a:cubicBezTo>
                <a:cubicBezTo>
                  <a:pt x="144" y="66"/>
                  <a:pt x="119" y="19"/>
                  <a:pt x="88" y="0"/>
                </a:cubicBezTo>
                <a:cubicBezTo>
                  <a:pt x="88" y="0"/>
                  <a:pt x="83" y="96"/>
                  <a:pt x="27" y="174"/>
                </a:cubicBezTo>
                <a:cubicBezTo>
                  <a:pt x="26" y="175"/>
                  <a:pt x="25" y="176"/>
                  <a:pt x="25" y="177"/>
                </a:cubicBezTo>
                <a:cubicBezTo>
                  <a:pt x="24" y="177"/>
                  <a:pt x="24" y="178"/>
                  <a:pt x="23" y="178"/>
                </a:cubicBezTo>
                <a:cubicBezTo>
                  <a:pt x="24" y="178"/>
                  <a:pt x="24" y="178"/>
                  <a:pt x="24" y="178"/>
                </a:cubicBezTo>
                <a:cubicBezTo>
                  <a:pt x="10" y="198"/>
                  <a:pt x="2" y="222"/>
                  <a:pt x="1" y="249"/>
                </a:cubicBezTo>
                <a:cubicBezTo>
                  <a:pt x="0" y="286"/>
                  <a:pt x="14" y="319"/>
                  <a:pt x="36" y="341"/>
                </a:cubicBezTo>
                <a:close/>
              </a:path>
            </a:pathLst>
          </a:custGeom>
          <a:gradFill flip="none" rotWithShape="1">
            <a:gsLst>
              <a:gs pos="100000">
                <a:schemeClr val="accent3"/>
              </a:gs>
              <a:gs pos="0">
                <a:schemeClr val="accent1"/>
              </a:gs>
              <a:gs pos="62000">
                <a:schemeClr val="accent3"/>
              </a:gs>
              <a:gs pos="31000">
                <a:schemeClr val="accent2"/>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solidFill>
                <a:schemeClr val="lt1"/>
              </a:solidFill>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23"/>
                                        </p:tgtEl>
                                        <p:attrNameLst>
                                          <p:attrName>style.visibility</p:attrName>
                                        </p:attrNameLst>
                                      </p:cBhvr>
                                      <p:to>
                                        <p:strVal val="visible"/>
                                      </p:to>
                                    </p:set>
                                    <p:animEffect transition="in" filter="wipe(down)">
                                      <p:cBhvr>
                                        <p:cTn id="7" dur="500"/>
                                        <p:tgtEl>
                                          <p:spTgt spid="32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500"/>
                                        <p:tgtEl>
                                          <p:spTgt spid="3">
                                            <p:txEl>
                                              <p:pRg st="0" end="0"/>
                                            </p:txEl>
                                          </p:spTgt>
                                        </p:tgtEl>
                                      </p:cBhvr>
                                    </p:animEffect>
                                  </p:childTnLst>
                                </p:cTn>
                              </p:par>
                            </p:childTnLst>
                          </p:cTn>
                        </p:par>
                        <p:par>
                          <p:cTn id="16" fill="hold">
                            <p:stCondLst>
                              <p:cond delay="1500"/>
                            </p:stCondLst>
                            <p:childTnLst>
                              <p:par>
                                <p:cTn id="17" presetID="22" presetClass="entr" presetSubtype="1" fill="hold" nodeType="afterEffect">
                                  <p:stCondLst>
                                    <p:cond delay="0"/>
                                  </p:stCondLst>
                                  <p:childTnLst>
                                    <p:set>
                                      <p:cBhvr>
                                        <p:cTn id="18" dur="1" fill="hold">
                                          <p:stCondLst>
                                            <p:cond delay="0"/>
                                          </p:stCondLst>
                                        </p:cTn>
                                        <p:tgtEl>
                                          <p:spTgt spid="162"/>
                                        </p:tgtEl>
                                        <p:attrNameLst>
                                          <p:attrName>style.visibility</p:attrName>
                                        </p:attrNameLst>
                                      </p:cBhvr>
                                      <p:to>
                                        <p:strVal val="visible"/>
                                      </p:to>
                                    </p:set>
                                    <p:animEffect transition="in" filter="wipe(up)">
                                      <p:cBhvr>
                                        <p:cTn id="19" dur="500"/>
                                        <p:tgtEl>
                                          <p:spTgt spid="1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P spid="323" grpId="0" animBg="1"/>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e Master with animating title slide">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12777"/>
            <a:ext cx="10972800" cy="4713387"/>
          </a:xfrm>
          <a:prstGeom prst="rect">
            <a:avLst/>
          </a:prstGeom>
        </p:spPr>
        <p:txBody>
          <a:bodyPr>
            <a:normAutofit/>
          </a:bodyPr>
          <a:lstStyle>
            <a:lvl1pPr marL="0" indent="0">
              <a:buNone/>
              <a:defRPr sz="2400">
                <a:solidFill>
                  <a:schemeClr val="bg1"/>
                </a:solidFill>
              </a:defRPr>
            </a:lvl1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53074F12-AA26-4AC8-9962-C36BB8F3255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fld>
            <a:endParaRPr lang="en-US"/>
          </a:p>
        </p:txBody>
      </p:sp>
      <p:grpSp>
        <p:nvGrpSpPr>
          <p:cNvPr id="22" name="Group 21"/>
          <p:cNvGrpSpPr/>
          <p:nvPr/>
        </p:nvGrpSpPr>
        <p:grpSpPr>
          <a:xfrm>
            <a:off x="1420010" y="444411"/>
            <a:ext cx="10303068" cy="561192"/>
            <a:chOff x="1065007" y="444411"/>
            <a:chExt cx="7727301" cy="561192"/>
          </a:xfrm>
        </p:grpSpPr>
        <p:grpSp>
          <p:nvGrpSpPr>
            <p:cNvPr id="172" name="Group 171"/>
            <p:cNvGrpSpPr/>
            <p:nvPr userDrawn="1"/>
          </p:nvGrpSpPr>
          <p:grpSpPr>
            <a:xfrm>
              <a:off x="1065007" y="444411"/>
              <a:ext cx="7727301" cy="561192"/>
              <a:chOff x="1346662" y="444411"/>
              <a:chExt cx="7445646" cy="561192"/>
            </a:xfrm>
          </p:grpSpPr>
          <p:sp>
            <p:nvSpPr>
              <p:cNvPr id="173" name="Rounded Rectangle 172"/>
              <p:cNvSpPr/>
              <p:nvPr userDrawn="1"/>
            </p:nvSpPr>
            <p:spPr>
              <a:xfrm>
                <a:off x="1950493" y="519695"/>
                <a:ext cx="6774973" cy="410624"/>
              </a:xfrm>
              <a:prstGeom prst="roundRect">
                <a:avLst>
                  <a:gd name="adj" fmla="val 19350"/>
                </a:avLst>
              </a:prstGeom>
              <a:gradFill flip="none" rotWithShape="1">
                <a:gsLst>
                  <a:gs pos="61000">
                    <a:schemeClr val="accent2"/>
                  </a:gs>
                  <a:gs pos="100000">
                    <a:schemeClr val="accent2"/>
                  </a:gs>
                  <a:gs pos="20000">
                    <a:schemeClr val="accent3"/>
                  </a:gs>
                  <a:gs pos="0">
                    <a:schemeClr val="bg1">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p>
            </p:txBody>
          </p:sp>
          <p:sp>
            <p:nvSpPr>
              <p:cNvPr id="174" name="Rounded Rectangle 273"/>
              <p:cNvSpPr/>
              <p:nvPr userDrawn="1"/>
            </p:nvSpPr>
            <p:spPr>
              <a:xfrm>
                <a:off x="1346662" y="444411"/>
                <a:ext cx="7445646" cy="561192"/>
              </a:xfrm>
              <a:custGeom>
                <a:avLst/>
                <a:gdLst/>
                <a:ahLst/>
                <a:cxnLst/>
                <a:rect l="l" t="t" r="r" b="b"/>
                <a:pathLst>
                  <a:path w="7445646" h="561192">
                    <a:moveTo>
                      <a:pt x="0" y="0"/>
                    </a:moveTo>
                    <a:lnTo>
                      <a:pt x="7322481" y="0"/>
                    </a:lnTo>
                    <a:cubicBezTo>
                      <a:pt x="7390503" y="0"/>
                      <a:pt x="7445646" y="55143"/>
                      <a:pt x="7445646" y="123165"/>
                    </a:cubicBezTo>
                    <a:lnTo>
                      <a:pt x="7445646" y="438027"/>
                    </a:lnTo>
                    <a:cubicBezTo>
                      <a:pt x="7445646" y="506049"/>
                      <a:pt x="7390503" y="561192"/>
                      <a:pt x="7322481" y="561192"/>
                    </a:cubicBezTo>
                    <a:lnTo>
                      <a:pt x="0" y="561192"/>
                    </a:lnTo>
                    <a:lnTo>
                      <a:pt x="0" y="521993"/>
                    </a:lnTo>
                    <a:lnTo>
                      <a:pt x="353087" y="521993"/>
                    </a:lnTo>
                    <a:cubicBezTo>
                      <a:pt x="354434" y="522798"/>
                      <a:pt x="355818" y="522825"/>
                      <a:pt x="357207" y="522825"/>
                    </a:cubicBezTo>
                    <a:lnTo>
                      <a:pt x="7304153" y="522825"/>
                    </a:lnTo>
                    <a:cubicBezTo>
                      <a:pt x="7362874" y="522825"/>
                      <a:pt x="7410477" y="475222"/>
                      <a:pt x="7410477" y="416501"/>
                    </a:cubicBezTo>
                    <a:lnTo>
                      <a:pt x="7410477" y="144691"/>
                    </a:lnTo>
                    <a:cubicBezTo>
                      <a:pt x="7410477" y="85970"/>
                      <a:pt x="7362874" y="38367"/>
                      <a:pt x="7304153" y="38367"/>
                    </a:cubicBezTo>
                    <a:lnTo>
                      <a:pt x="357207" y="38367"/>
                    </a:lnTo>
                    <a:lnTo>
                      <a:pt x="344369" y="40959"/>
                    </a:lnTo>
                    <a:lnTo>
                      <a:pt x="0" y="40959"/>
                    </a:lnTo>
                    <a:close/>
                  </a:path>
                </a:pathLst>
              </a:custGeom>
              <a:gradFill flip="none" rotWithShape="1">
                <a:gsLst>
                  <a:gs pos="21000">
                    <a:schemeClr val="tx1">
                      <a:alpha val="23000"/>
                    </a:schemeClr>
                  </a:gs>
                  <a:gs pos="100000">
                    <a:schemeClr val="tx1">
                      <a:alpha val="39000"/>
                    </a:schemeClr>
                  </a:gs>
                  <a:gs pos="4000">
                    <a:schemeClr val="tx2">
                      <a:shade val="30000"/>
                      <a:satMod val="115000"/>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p>
            </p:txBody>
          </p:sp>
        </p:grpSp>
        <p:sp>
          <p:nvSpPr>
            <p:cNvPr id="21" name="Rounded Rectangle 20"/>
            <p:cNvSpPr/>
            <p:nvPr userDrawn="1"/>
          </p:nvSpPr>
          <p:spPr>
            <a:xfrm>
              <a:off x="1638661" y="535480"/>
              <a:ext cx="7061053" cy="84451"/>
            </a:xfrm>
            <a:prstGeom prst="roundRect">
              <a:avLst>
                <a:gd name="adj" fmla="val 50000"/>
              </a:avLst>
            </a:prstGeom>
            <a:gradFill flip="none" rotWithShape="1">
              <a:gsLst>
                <a:gs pos="100000">
                  <a:schemeClr val="bg1">
                    <a:alpha val="68000"/>
                  </a:schemeClr>
                </a:gs>
                <a:gs pos="0">
                  <a:schemeClr val="bg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grpSp>
      <p:sp>
        <p:nvSpPr>
          <p:cNvPr id="2" name="Title 1"/>
          <p:cNvSpPr>
            <a:spLocks noGrp="1"/>
          </p:cNvSpPr>
          <p:nvPr>
            <p:ph type="title"/>
          </p:nvPr>
        </p:nvSpPr>
        <p:spPr>
          <a:xfrm>
            <a:off x="1860360" y="492845"/>
            <a:ext cx="9811787" cy="461665"/>
          </a:xfrm>
          <a:prstGeom prst="rect">
            <a:avLst/>
          </a:prstGeom>
        </p:spPr>
        <p:txBody>
          <a:bodyPr/>
          <a:lstStyle/>
          <a:p>
            <a:r>
              <a:rPr lang="en-US" smtClean="0"/>
              <a:t>Click to edit Master title style</a:t>
            </a:r>
            <a:endParaRPr lang="en-GB"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left)">
                                      <p:cBhvr>
                                        <p:cTn id="7" dur="500"/>
                                        <p:tgtEl>
                                          <p:spTgt spid="22"/>
                                        </p:tgtEl>
                                      </p:cBhvr>
                                    </p:animEffect>
                                  </p:childTnLst>
                                </p:cTn>
                              </p:par>
                            </p:childTnLst>
                          </p:cTn>
                        </p:par>
                        <p:par>
                          <p:cTn id="8" fill="hold">
                            <p:stCondLst>
                              <p:cond delay="500"/>
                            </p:stCondLst>
                            <p:childTnLst>
                              <p:par>
                                <p:cTn id="9" presetID="10" presetClass="entr" presetSubtype="0" fill="hold" grpId="0" nodeType="afterEffect">
                                  <p:stCondLst>
                                    <p:cond delay="0"/>
                                  </p:stCondLst>
                                  <p:iterate type="lt">
                                    <p:tmPct val="3000"/>
                                  </p:iterate>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Master with non animating title bar">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12777"/>
            <a:ext cx="10972800" cy="4713387"/>
          </a:xfrm>
          <a:prstGeom prst="rect">
            <a:avLst/>
          </a:prstGeom>
        </p:spPr>
        <p:txBody>
          <a:bodyPr>
            <a:normAutofit/>
          </a:bodyPr>
          <a:lstStyle>
            <a:lvl1pPr marL="0" indent="0">
              <a:buNone/>
              <a:defRPr sz="2400">
                <a:solidFill>
                  <a:schemeClr val="bg1"/>
                </a:solidFill>
              </a:defRPr>
            </a:lvl1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53074F12-AA26-4AC8-9962-C36BB8F3255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fld>
            <a:endParaRPr lang="en-US"/>
          </a:p>
        </p:txBody>
      </p:sp>
      <p:grpSp>
        <p:nvGrpSpPr>
          <p:cNvPr id="10" name="Group 9"/>
          <p:cNvGrpSpPr/>
          <p:nvPr/>
        </p:nvGrpSpPr>
        <p:grpSpPr>
          <a:xfrm>
            <a:off x="1420010" y="444411"/>
            <a:ext cx="10303068" cy="561192"/>
            <a:chOff x="1065007" y="444411"/>
            <a:chExt cx="7727301" cy="561192"/>
          </a:xfrm>
        </p:grpSpPr>
        <p:grpSp>
          <p:nvGrpSpPr>
            <p:cNvPr id="11" name="Group 10"/>
            <p:cNvGrpSpPr/>
            <p:nvPr userDrawn="1"/>
          </p:nvGrpSpPr>
          <p:grpSpPr>
            <a:xfrm>
              <a:off x="1065007" y="444411"/>
              <a:ext cx="7727301" cy="561192"/>
              <a:chOff x="1346662" y="444411"/>
              <a:chExt cx="7445646" cy="561192"/>
            </a:xfrm>
          </p:grpSpPr>
          <p:sp>
            <p:nvSpPr>
              <p:cNvPr id="13" name="Rounded Rectangle 12"/>
              <p:cNvSpPr/>
              <p:nvPr userDrawn="1"/>
            </p:nvSpPr>
            <p:spPr>
              <a:xfrm>
                <a:off x="1950493" y="519695"/>
                <a:ext cx="6774973" cy="410624"/>
              </a:xfrm>
              <a:prstGeom prst="roundRect">
                <a:avLst>
                  <a:gd name="adj" fmla="val 19350"/>
                </a:avLst>
              </a:prstGeom>
              <a:gradFill flip="none" rotWithShape="1">
                <a:gsLst>
                  <a:gs pos="61000">
                    <a:schemeClr val="accent2"/>
                  </a:gs>
                  <a:gs pos="100000">
                    <a:schemeClr val="accent2"/>
                  </a:gs>
                  <a:gs pos="20000">
                    <a:schemeClr val="accent3"/>
                  </a:gs>
                  <a:gs pos="0">
                    <a:schemeClr val="bg1">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p>
            </p:txBody>
          </p:sp>
          <p:sp>
            <p:nvSpPr>
              <p:cNvPr id="14" name="Rounded Rectangle 273"/>
              <p:cNvSpPr/>
              <p:nvPr userDrawn="1"/>
            </p:nvSpPr>
            <p:spPr>
              <a:xfrm>
                <a:off x="1346662" y="444411"/>
                <a:ext cx="7445646" cy="561192"/>
              </a:xfrm>
              <a:custGeom>
                <a:avLst/>
                <a:gdLst/>
                <a:ahLst/>
                <a:cxnLst/>
                <a:rect l="l" t="t" r="r" b="b"/>
                <a:pathLst>
                  <a:path w="7445646" h="561192">
                    <a:moveTo>
                      <a:pt x="0" y="0"/>
                    </a:moveTo>
                    <a:lnTo>
                      <a:pt x="7322481" y="0"/>
                    </a:lnTo>
                    <a:cubicBezTo>
                      <a:pt x="7390503" y="0"/>
                      <a:pt x="7445646" y="55143"/>
                      <a:pt x="7445646" y="123165"/>
                    </a:cubicBezTo>
                    <a:lnTo>
                      <a:pt x="7445646" y="438027"/>
                    </a:lnTo>
                    <a:cubicBezTo>
                      <a:pt x="7445646" y="506049"/>
                      <a:pt x="7390503" y="561192"/>
                      <a:pt x="7322481" y="561192"/>
                    </a:cubicBezTo>
                    <a:lnTo>
                      <a:pt x="0" y="561192"/>
                    </a:lnTo>
                    <a:lnTo>
                      <a:pt x="0" y="521993"/>
                    </a:lnTo>
                    <a:lnTo>
                      <a:pt x="353087" y="521993"/>
                    </a:lnTo>
                    <a:cubicBezTo>
                      <a:pt x="354434" y="522798"/>
                      <a:pt x="355818" y="522825"/>
                      <a:pt x="357207" y="522825"/>
                    </a:cubicBezTo>
                    <a:lnTo>
                      <a:pt x="7304153" y="522825"/>
                    </a:lnTo>
                    <a:cubicBezTo>
                      <a:pt x="7362874" y="522825"/>
                      <a:pt x="7410477" y="475222"/>
                      <a:pt x="7410477" y="416501"/>
                    </a:cubicBezTo>
                    <a:lnTo>
                      <a:pt x="7410477" y="144691"/>
                    </a:lnTo>
                    <a:cubicBezTo>
                      <a:pt x="7410477" y="85970"/>
                      <a:pt x="7362874" y="38367"/>
                      <a:pt x="7304153" y="38367"/>
                    </a:cubicBezTo>
                    <a:lnTo>
                      <a:pt x="357207" y="38367"/>
                    </a:lnTo>
                    <a:lnTo>
                      <a:pt x="344369" y="40959"/>
                    </a:lnTo>
                    <a:lnTo>
                      <a:pt x="0" y="40959"/>
                    </a:lnTo>
                    <a:close/>
                  </a:path>
                </a:pathLst>
              </a:custGeom>
              <a:gradFill flip="none" rotWithShape="1">
                <a:gsLst>
                  <a:gs pos="21000">
                    <a:schemeClr val="tx1">
                      <a:alpha val="23000"/>
                    </a:schemeClr>
                  </a:gs>
                  <a:gs pos="100000">
                    <a:schemeClr val="tx1">
                      <a:alpha val="39000"/>
                    </a:schemeClr>
                  </a:gs>
                  <a:gs pos="4000">
                    <a:schemeClr val="tx2">
                      <a:shade val="30000"/>
                      <a:satMod val="115000"/>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p>
            </p:txBody>
          </p:sp>
        </p:grpSp>
        <p:sp>
          <p:nvSpPr>
            <p:cNvPr id="12" name="Rounded Rectangle 11"/>
            <p:cNvSpPr/>
            <p:nvPr userDrawn="1"/>
          </p:nvSpPr>
          <p:spPr>
            <a:xfrm>
              <a:off x="1638661" y="535480"/>
              <a:ext cx="7061053" cy="84451"/>
            </a:xfrm>
            <a:prstGeom prst="roundRect">
              <a:avLst>
                <a:gd name="adj" fmla="val 50000"/>
              </a:avLst>
            </a:prstGeom>
            <a:gradFill flip="none" rotWithShape="1">
              <a:gsLst>
                <a:gs pos="100000">
                  <a:schemeClr val="bg1">
                    <a:alpha val="68000"/>
                  </a:schemeClr>
                </a:gs>
                <a:gs pos="0">
                  <a:schemeClr val="bg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grpSp>
      <p:sp>
        <p:nvSpPr>
          <p:cNvPr id="2" name="Title 1"/>
          <p:cNvSpPr>
            <a:spLocks noGrp="1"/>
          </p:cNvSpPr>
          <p:nvPr>
            <p:ph type="title"/>
          </p:nvPr>
        </p:nvSpPr>
        <p:spPr>
          <a:xfrm>
            <a:off x="1860360" y="492845"/>
            <a:ext cx="9811787" cy="461665"/>
          </a:xfrm>
          <a:prstGeom prst="rect">
            <a:avLst/>
          </a:prstGeom>
        </p:spPr>
        <p:txBody>
          <a:bodyPr/>
          <a:lstStyle/>
          <a:p>
            <a:r>
              <a:rPr lang="en-US" smtClean="0"/>
              <a:t>Click to edit Master title style</a:t>
            </a:r>
            <a:endParaRPr lang="en-GB"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Master without title bar">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12777"/>
            <a:ext cx="10972800" cy="4713387"/>
          </a:xfrm>
          <a:prstGeom prst="rect">
            <a:avLst/>
          </a:prstGeom>
        </p:spPr>
        <p:txBody>
          <a:bodyPr>
            <a:normAutofit/>
          </a:bodyPr>
          <a:lstStyle>
            <a:lvl1pPr marL="0" indent="0">
              <a:buNone/>
              <a:defRPr sz="2400">
                <a:solidFill>
                  <a:schemeClr val="bg1"/>
                </a:solidFill>
              </a:defRPr>
            </a:lvl1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53074F12-AA26-4AC8-9962-C36BB8F3255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fld>
            <a:endParaRPr lang="en-US"/>
          </a:p>
        </p:txBody>
      </p:sp>
      <p:sp>
        <p:nvSpPr>
          <p:cNvPr id="2" name="Title 1"/>
          <p:cNvSpPr>
            <a:spLocks noGrp="1"/>
          </p:cNvSpPr>
          <p:nvPr>
            <p:ph type="title"/>
          </p:nvPr>
        </p:nvSpPr>
        <p:spPr>
          <a:xfrm>
            <a:off x="1860360" y="492845"/>
            <a:ext cx="9811787" cy="461665"/>
          </a:xfrm>
          <a:prstGeom prst="rect">
            <a:avLst/>
          </a:prstGeom>
        </p:spPr>
        <p:txBody>
          <a:bodyPr/>
          <a:lstStyle/>
          <a:p>
            <a:r>
              <a:rPr lang="en-US" smtClean="0"/>
              <a:t>Click to edit Master title style</a:t>
            </a:r>
            <a:endParaRPr lang="en-GB"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gradFill>
            <a:gsLst>
              <a:gs pos="0">
                <a:schemeClr val="accent5">
                  <a:shade val="51000"/>
                  <a:satMod val="130000"/>
                  <a:alpha val="15000"/>
                </a:schemeClr>
              </a:gs>
              <a:gs pos="80000">
                <a:schemeClr val="accent5">
                  <a:shade val="93000"/>
                  <a:satMod val="130000"/>
                </a:schemeClr>
              </a:gs>
              <a:gs pos="100000">
                <a:schemeClr val="accent5">
                  <a:shade val="94000"/>
                  <a:satMod val="135000"/>
                </a:schemeClr>
              </a:gs>
            </a:gsLst>
          </a:gradFill>
        </p:spPr>
        <p:style>
          <a:lnRef idx="0">
            <a:schemeClr val="accent5"/>
          </a:lnRef>
          <a:fillRef idx="3">
            <a:schemeClr val="accent5"/>
          </a:fillRef>
          <a:effectRef idx="3">
            <a:schemeClr val="accent5"/>
          </a:effectRef>
          <a:fontRef idx="none"/>
        </p:style>
        <p:txBody>
          <a:bodyPr/>
          <a:lstStyle/>
          <a:p>
            <a:r>
              <a:rPr lang="en-US" smtClean="0"/>
              <a:t>Click to edit Master title style</a:t>
            </a:r>
            <a:endParaRPr lang="en-US"/>
          </a:p>
        </p:txBody>
      </p:sp>
      <p:sp>
        <p:nvSpPr>
          <p:cNvPr id="3" name="Content Placeholder 2"/>
          <p:cNvSpPr>
            <a:spLocks noGrp="1"/>
          </p:cNvSpPr>
          <p:nvPr>
            <p:ph idx="1"/>
          </p:nvPr>
        </p:nvSpPr>
        <p:spPr>
          <a:xfrm>
            <a:off x="508000" y="1524000"/>
            <a:ext cx="10972800" cy="4525963"/>
          </a:xfrm>
          <a:prstGeom prst="rect">
            <a:avLst/>
          </a:prstGeo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E1199F-A397-4251-806C-03D31D2C7A1F}"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586373-BB51-4102-8526-EEF97C4D4CB0}" type="slidenum">
              <a:rPr lang="en-US" smtClean="0"/>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4E1199F-A397-4251-806C-03D31D2C7A1F}"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586373-BB51-4102-8526-EEF97C4D4CB0}" type="slidenum">
              <a:rPr lang="en-US" smtClean="0"/>
            </a:fld>
            <a:endParaRPr lang="en-US"/>
          </a:p>
        </p:txBody>
      </p:sp>
      <p:sp>
        <p:nvSpPr>
          <p:cNvPr id="6" name="Title 1"/>
          <p:cNvSpPr>
            <a:spLocks noGrp="1"/>
          </p:cNvSpPr>
          <p:nvPr>
            <p:ph type="title"/>
          </p:nvPr>
        </p:nvSpPr>
        <p:spPr>
          <a:xfrm>
            <a:off x="609600" y="274638"/>
            <a:ext cx="10972800" cy="1143000"/>
          </a:xfrm>
          <a:gradFill>
            <a:gsLst>
              <a:gs pos="0">
                <a:schemeClr val="accent5">
                  <a:shade val="51000"/>
                  <a:satMod val="130000"/>
                  <a:alpha val="15000"/>
                </a:schemeClr>
              </a:gs>
              <a:gs pos="80000">
                <a:schemeClr val="accent5">
                  <a:shade val="93000"/>
                  <a:satMod val="130000"/>
                </a:schemeClr>
              </a:gs>
              <a:gs pos="100000">
                <a:schemeClr val="accent5">
                  <a:shade val="94000"/>
                  <a:satMod val="135000"/>
                </a:schemeClr>
              </a:gs>
            </a:gsLst>
          </a:gradFill>
        </p:spPr>
        <p:style>
          <a:lnRef idx="0">
            <a:schemeClr val="accent5"/>
          </a:lnRef>
          <a:fillRef idx="3">
            <a:schemeClr val="accent5"/>
          </a:fillRef>
          <a:effectRef idx="3">
            <a:schemeClr val="accent5"/>
          </a:effectRef>
          <a:fontRef idx="none"/>
        </p:style>
        <p:txBody>
          <a:bodyPr/>
          <a:lstStyle/>
          <a:p>
            <a:r>
              <a:rPr lang="en-US" smtClean="0"/>
              <a:t>Click to edit Master title style</a:t>
            </a:r>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pattFill prst="pct5">
          <a:fgClr>
            <a:schemeClr val="tx2">
              <a:lumMod val="50000"/>
              <a:lumOff val="50000"/>
            </a:schemeClr>
          </a:fgClr>
          <a:bgClr>
            <a:schemeClr val="bg1"/>
          </a:bgClr>
        </a:pattFill>
        <a:effectLst/>
      </p:bgPr>
    </p:bg>
    <p:spTree>
      <p:nvGrpSpPr>
        <p:cNvPr id="1" name=""/>
        <p:cNvGrpSpPr/>
        <p:nvPr/>
      </p:nvGrpSpPr>
      <p:grpSpPr>
        <a:xfrm>
          <a:off x="0" y="0"/>
          <a:ext cx="0" cy="0"/>
          <a:chOff x="0" y="0"/>
          <a:chExt cx="0" cy="0"/>
        </a:xfrm>
      </p:grpSpPr>
      <p:sp>
        <p:nvSpPr>
          <p:cNvPr id="158" name="Rectangle 157"/>
          <p:cNvSpPr/>
          <p:nvPr/>
        </p:nvSpPr>
        <p:spPr>
          <a:xfrm>
            <a:off x="0" y="0"/>
            <a:ext cx="12192000" cy="6858000"/>
          </a:xfrm>
          <a:prstGeom prst="rect">
            <a:avLst/>
          </a:prstGeom>
          <a:gradFill flip="none" rotWithShape="1">
            <a:gsLst>
              <a:gs pos="100000">
                <a:schemeClr val="accent1">
                  <a:lumMod val="50000"/>
                </a:schemeClr>
              </a:gs>
              <a:gs pos="0">
                <a:schemeClr val="tx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p>
        </p:txBody>
      </p:sp>
      <p:sp>
        <p:nvSpPr>
          <p:cNvPr id="163" name="Text Placeholder 2"/>
          <p:cNvSpPr txBox="1"/>
          <p:nvPr/>
        </p:nvSpPr>
        <p:spPr>
          <a:xfrm>
            <a:off x="609600" y="1600201"/>
            <a:ext cx="109728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3200" smtClean="0"/>
              <a:t>Click to edit Master text styles</a:t>
            </a:r>
            <a:endParaRPr lang="en-US" sz="3200" smtClean="0"/>
          </a:p>
          <a:p>
            <a:pPr lvl="1"/>
            <a:r>
              <a:rPr lang="en-US" sz="2800" smtClean="0"/>
              <a:t>Second level</a:t>
            </a:r>
            <a:endParaRPr lang="en-US" sz="2800" smtClean="0"/>
          </a:p>
          <a:p>
            <a:pPr lvl="2"/>
            <a:r>
              <a:rPr lang="en-US" sz="2400" smtClean="0"/>
              <a:t>Third level</a:t>
            </a:r>
            <a:endParaRPr lang="en-US" sz="2400" smtClean="0"/>
          </a:p>
          <a:p>
            <a:pPr lvl="3"/>
            <a:r>
              <a:rPr lang="en-US" sz="2000" smtClean="0"/>
              <a:t>Fourth level</a:t>
            </a:r>
            <a:endParaRPr lang="en-US" sz="2000" smtClean="0"/>
          </a:p>
          <a:p>
            <a:pPr lvl="4"/>
            <a:r>
              <a:rPr lang="en-US" sz="2000" smtClean="0"/>
              <a:t>Fifth level</a:t>
            </a:r>
            <a:endParaRPr lang="en-GB" sz="2000"/>
          </a:p>
        </p:txBody>
      </p:sp>
      <p:sp>
        <p:nvSpPr>
          <p:cNvPr id="171" name="Rounded Rectangle 53"/>
          <p:cNvSpPr/>
          <p:nvPr/>
        </p:nvSpPr>
        <p:spPr>
          <a:xfrm>
            <a:off x="252248" y="189186"/>
            <a:ext cx="11687504" cy="6479629"/>
          </a:xfrm>
          <a:custGeom>
            <a:avLst/>
            <a:gdLst/>
            <a:ahLst/>
            <a:cxnLst/>
            <a:rect l="l" t="t" r="r" b="b"/>
            <a:pathLst>
              <a:path w="8765628" h="6479629">
                <a:moveTo>
                  <a:pt x="607002" y="6479628"/>
                </a:moveTo>
                <a:lnTo>
                  <a:pt x="8765628" y="6479628"/>
                </a:lnTo>
                <a:lnTo>
                  <a:pt x="8765628" y="6479629"/>
                </a:lnTo>
                <a:lnTo>
                  <a:pt x="8158616" y="6479629"/>
                </a:lnTo>
                <a:lnTo>
                  <a:pt x="6389364" y="6479629"/>
                </a:lnTo>
                <a:lnTo>
                  <a:pt x="607012" y="6479629"/>
                </a:lnTo>
                <a:close/>
                <a:moveTo>
                  <a:pt x="4517156" y="0"/>
                </a:moveTo>
                <a:lnTo>
                  <a:pt x="8475425" y="0"/>
                </a:lnTo>
                <a:cubicBezTo>
                  <a:pt x="8635703" y="10"/>
                  <a:pt x="8765628" y="129941"/>
                  <a:pt x="8765628" y="290221"/>
                </a:cubicBezTo>
                <a:lnTo>
                  <a:pt x="8765628" y="607013"/>
                </a:lnTo>
                <a:lnTo>
                  <a:pt x="8765628" y="2935529"/>
                </a:lnTo>
                <a:lnTo>
                  <a:pt x="8765628" y="4103365"/>
                </a:lnTo>
                <a:lnTo>
                  <a:pt x="8765628" y="5872617"/>
                </a:lnTo>
                <a:lnTo>
                  <a:pt x="8765628" y="6189404"/>
                </a:lnTo>
                <a:cubicBezTo>
                  <a:pt x="8765628" y="6349690"/>
                  <a:pt x="8635691" y="6479627"/>
                  <a:pt x="8475405" y="6479627"/>
                </a:cubicBezTo>
                <a:lnTo>
                  <a:pt x="290223" y="6479627"/>
                </a:lnTo>
                <a:cubicBezTo>
                  <a:pt x="129937" y="6479627"/>
                  <a:pt x="0" y="6349690"/>
                  <a:pt x="0" y="6189404"/>
                </a:cubicBezTo>
                <a:lnTo>
                  <a:pt x="0" y="5872617"/>
                </a:lnTo>
                <a:lnTo>
                  <a:pt x="0" y="3544099"/>
                </a:lnTo>
                <a:lnTo>
                  <a:pt x="0" y="796828"/>
                </a:lnTo>
                <a:cubicBezTo>
                  <a:pt x="98966" y="973904"/>
                  <a:pt x="288723" y="1092262"/>
                  <a:pt x="506124" y="1092262"/>
                </a:cubicBezTo>
                <a:cubicBezTo>
                  <a:pt x="829839" y="1092262"/>
                  <a:pt x="1092262" y="829839"/>
                  <a:pt x="1092262" y="506124"/>
                </a:cubicBezTo>
                <a:cubicBezTo>
                  <a:pt x="1092262" y="288724"/>
                  <a:pt x="973904" y="98967"/>
                  <a:pt x="796830" y="1"/>
                </a:cubicBezTo>
                <a:lnTo>
                  <a:pt x="4517156" y="1"/>
                </a:lnTo>
                <a:close/>
              </a:path>
            </a:pathLst>
          </a:custGeom>
          <a:gradFill flip="none" rotWithShape="1">
            <a:gsLst>
              <a:gs pos="100000">
                <a:schemeClr val="bg1"/>
              </a:gs>
              <a:gs pos="0">
                <a:schemeClr val="bg1">
                  <a:lumMod val="85000"/>
                </a:schemeClr>
              </a:gs>
              <a:gs pos="46000">
                <a:schemeClr val="bg1">
                  <a:lumMod val="8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p>
        </p:txBody>
      </p:sp>
      <p:sp>
        <p:nvSpPr>
          <p:cNvPr id="185" name="Oval 184"/>
          <p:cNvSpPr/>
          <p:nvPr/>
        </p:nvSpPr>
        <p:spPr>
          <a:xfrm>
            <a:off x="1892302" y="1129673"/>
            <a:ext cx="20953" cy="15715"/>
          </a:xfrm>
          <a:prstGeom prst="ellipse">
            <a:avLst/>
          </a:prstGeom>
          <a:gradFill>
            <a:gsLst>
              <a:gs pos="100000">
                <a:schemeClr val="tx1">
                  <a:alpha val="23000"/>
                </a:schemeClr>
              </a:gs>
              <a:gs pos="0">
                <a:schemeClr val="bg1">
                  <a:alpha val="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p>
        </p:txBody>
      </p:sp>
      <p:sp>
        <p:nvSpPr>
          <p:cNvPr id="186" name="Oval 185"/>
          <p:cNvSpPr/>
          <p:nvPr/>
        </p:nvSpPr>
        <p:spPr>
          <a:xfrm>
            <a:off x="1735520" y="1085984"/>
            <a:ext cx="20953" cy="15715"/>
          </a:xfrm>
          <a:prstGeom prst="ellipse">
            <a:avLst/>
          </a:prstGeom>
          <a:solidFill>
            <a:srgbClr val="2164B5">
              <a:alpha val="9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grpSp>
        <p:nvGrpSpPr>
          <p:cNvPr id="212" name="Group 211"/>
          <p:cNvGrpSpPr/>
          <p:nvPr/>
        </p:nvGrpSpPr>
        <p:grpSpPr>
          <a:xfrm>
            <a:off x="358090" y="233027"/>
            <a:ext cx="1629569" cy="1208308"/>
            <a:chOff x="268567" y="233027"/>
            <a:chExt cx="1222177" cy="1208308"/>
          </a:xfrm>
          <a:solidFill>
            <a:schemeClr val="bg1">
              <a:lumMod val="95000"/>
            </a:schemeClr>
          </a:solidFill>
        </p:grpSpPr>
        <p:sp>
          <p:nvSpPr>
            <p:cNvPr id="213" name="Oval 212"/>
            <p:cNvSpPr/>
            <p:nvPr userDrawn="1"/>
          </p:nvSpPr>
          <p:spPr>
            <a:xfrm>
              <a:off x="1187624" y="1255044"/>
              <a:ext cx="36000" cy="3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14" name="Oval 213"/>
            <p:cNvSpPr/>
            <p:nvPr userDrawn="1"/>
          </p:nvSpPr>
          <p:spPr>
            <a:xfrm>
              <a:off x="1296448" y="423072"/>
              <a:ext cx="36000" cy="3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grpSp>
          <p:nvGrpSpPr>
            <p:cNvPr id="215" name="Group 214"/>
            <p:cNvGrpSpPr/>
            <p:nvPr userDrawn="1"/>
          </p:nvGrpSpPr>
          <p:grpSpPr>
            <a:xfrm>
              <a:off x="268567" y="233027"/>
              <a:ext cx="1222177" cy="1208308"/>
              <a:chOff x="268567" y="233027"/>
              <a:chExt cx="1222177" cy="1208308"/>
            </a:xfrm>
            <a:grpFill/>
          </p:grpSpPr>
          <p:sp>
            <p:nvSpPr>
              <p:cNvPr id="217" name="Oval 216"/>
              <p:cNvSpPr/>
              <p:nvPr userDrawn="1"/>
            </p:nvSpPr>
            <p:spPr>
              <a:xfrm>
                <a:off x="1311161" y="259671"/>
                <a:ext cx="45719" cy="4571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19" name="Oval 218"/>
              <p:cNvSpPr/>
              <p:nvPr userDrawn="1"/>
            </p:nvSpPr>
            <p:spPr>
              <a:xfrm>
                <a:off x="1000613" y="1218537"/>
                <a:ext cx="45719" cy="4571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20" name="Oval 219"/>
              <p:cNvSpPr/>
              <p:nvPr userDrawn="1"/>
            </p:nvSpPr>
            <p:spPr>
              <a:xfrm>
                <a:off x="1073955" y="1224966"/>
                <a:ext cx="15715" cy="1571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21" name="Oval 220"/>
              <p:cNvSpPr/>
              <p:nvPr userDrawn="1"/>
            </p:nvSpPr>
            <p:spPr>
              <a:xfrm>
                <a:off x="268567" y="1270654"/>
                <a:ext cx="45719" cy="4571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22" name="Oval 221"/>
              <p:cNvSpPr/>
              <p:nvPr userDrawn="1"/>
            </p:nvSpPr>
            <p:spPr>
              <a:xfrm>
                <a:off x="341909" y="1246130"/>
                <a:ext cx="15715" cy="1571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23" name="Oval 222"/>
              <p:cNvSpPr/>
              <p:nvPr userDrawn="1"/>
            </p:nvSpPr>
            <p:spPr>
              <a:xfrm>
                <a:off x="370808" y="1395616"/>
                <a:ext cx="45719" cy="4571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24" name="Oval 223"/>
              <p:cNvSpPr/>
              <p:nvPr userDrawn="1"/>
            </p:nvSpPr>
            <p:spPr>
              <a:xfrm>
                <a:off x="895347" y="1389114"/>
                <a:ext cx="45719" cy="4571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25" name="Oval 224"/>
              <p:cNvSpPr/>
              <p:nvPr userDrawn="1"/>
            </p:nvSpPr>
            <p:spPr>
              <a:xfrm>
                <a:off x="514352" y="1363766"/>
                <a:ext cx="25200" cy="252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35" name="Oval 234"/>
              <p:cNvSpPr/>
              <p:nvPr userDrawn="1"/>
            </p:nvSpPr>
            <p:spPr>
              <a:xfrm>
                <a:off x="1284840" y="1059536"/>
                <a:ext cx="46800" cy="46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37" name="Oval 236"/>
              <p:cNvSpPr/>
              <p:nvPr userDrawn="1"/>
            </p:nvSpPr>
            <p:spPr>
              <a:xfrm>
                <a:off x="955885" y="1366108"/>
                <a:ext cx="15715" cy="1571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39" name="Oval 238"/>
              <p:cNvSpPr/>
              <p:nvPr userDrawn="1"/>
            </p:nvSpPr>
            <p:spPr>
              <a:xfrm>
                <a:off x="1251059" y="233027"/>
                <a:ext cx="18000" cy="18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40" name="Oval 239"/>
              <p:cNvSpPr/>
              <p:nvPr userDrawn="1"/>
            </p:nvSpPr>
            <p:spPr>
              <a:xfrm>
                <a:off x="1434564" y="664165"/>
                <a:ext cx="45719" cy="4571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41" name="Oval 240"/>
              <p:cNvSpPr/>
              <p:nvPr userDrawn="1"/>
            </p:nvSpPr>
            <p:spPr>
              <a:xfrm>
                <a:off x="1295462" y="785880"/>
                <a:ext cx="45719" cy="4571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42" name="Oval 241"/>
              <p:cNvSpPr/>
              <p:nvPr userDrawn="1"/>
            </p:nvSpPr>
            <p:spPr>
              <a:xfrm>
                <a:off x="1415920" y="698832"/>
                <a:ext cx="15715" cy="1571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43" name="Oval 242"/>
              <p:cNvSpPr/>
              <p:nvPr userDrawn="1"/>
            </p:nvSpPr>
            <p:spPr>
              <a:xfrm>
                <a:off x="1469144" y="908719"/>
                <a:ext cx="21600" cy="216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grpSp>
        <p:sp>
          <p:nvSpPr>
            <p:cNvPr id="216" name="Oval 215"/>
            <p:cNvSpPr/>
            <p:nvPr userDrawn="1"/>
          </p:nvSpPr>
          <p:spPr>
            <a:xfrm>
              <a:off x="1287244" y="461740"/>
              <a:ext cx="18000" cy="18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grpSp>
      <p:grpSp>
        <p:nvGrpSpPr>
          <p:cNvPr id="251" name="Group 250"/>
          <p:cNvGrpSpPr/>
          <p:nvPr/>
        </p:nvGrpSpPr>
        <p:grpSpPr>
          <a:xfrm>
            <a:off x="252249" y="189186"/>
            <a:ext cx="1349665" cy="1012249"/>
            <a:chOff x="483982" y="220857"/>
            <a:chExt cx="1816158" cy="1816158"/>
          </a:xfrm>
        </p:grpSpPr>
        <p:sp>
          <p:nvSpPr>
            <p:cNvPr id="252" name="Oval 251"/>
            <p:cNvSpPr/>
            <p:nvPr userDrawn="1"/>
          </p:nvSpPr>
          <p:spPr>
            <a:xfrm>
              <a:off x="483982" y="220857"/>
              <a:ext cx="1816158" cy="1816158"/>
            </a:xfrm>
            <a:prstGeom prst="ellipse">
              <a:avLst/>
            </a:prstGeom>
            <a:gradFill>
              <a:gsLst>
                <a:gs pos="100000">
                  <a:schemeClr val="bg1">
                    <a:lumMod val="85000"/>
                  </a:schemeClr>
                </a:gs>
                <a:gs pos="0">
                  <a:schemeClr val="bg1">
                    <a:lumMod val="50000"/>
                  </a:schemeClr>
                </a:gs>
              </a:gsLst>
              <a:lin ang="16200000" scaled="1"/>
            </a:gradFill>
            <a:ln>
              <a:solidFill>
                <a:schemeClr val="bg1">
                  <a:lumMod val="6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grpSp>
          <p:nvGrpSpPr>
            <p:cNvPr id="253" name="Group 252"/>
            <p:cNvGrpSpPr/>
            <p:nvPr userDrawn="1"/>
          </p:nvGrpSpPr>
          <p:grpSpPr>
            <a:xfrm>
              <a:off x="483982" y="220857"/>
              <a:ext cx="1816158" cy="1816158"/>
              <a:chOff x="483982" y="220857"/>
              <a:chExt cx="1816158" cy="1816158"/>
            </a:xfrm>
          </p:grpSpPr>
          <p:sp>
            <p:nvSpPr>
              <p:cNvPr id="254" name="Oval 253"/>
              <p:cNvSpPr/>
              <p:nvPr userDrawn="1"/>
            </p:nvSpPr>
            <p:spPr>
              <a:xfrm>
                <a:off x="483982" y="220857"/>
                <a:ext cx="1816158" cy="1816158"/>
              </a:xfrm>
              <a:prstGeom prst="ellipse">
                <a:avLst/>
              </a:prstGeom>
              <a:gradFill>
                <a:gsLst>
                  <a:gs pos="100000">
                    <a:schemeClr val="bg1">
                      <a:lumMod val="85000"/>
                    </a:schemeClr>
                  </a:gs>
                  <a:gs pos="0">
                    <a:schemeClr val="bg1">
                      <a:lumMod val="50000"/>
                    </a:schemeClr>
                  </a:gs>
                </a:gsLst>
                <a:lin ang="16200000" scaled="1"/>
              </a:gra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55" name="Oval 9"/>
              <p:cNvSpPr/>
              <p:nvPr userDrawn="1"/>
            </p:nvSpPr>
            <p:spPr>
              <a:xfrm>
                <a:off x="559522" y="264840"/>
                <a:ext cx="1665078" cy="635496"/>
              </a:xfrm>
              <a:custGeom>
                <a:avLst/>
                <a:gdLst/>
                <a:ahLst/>
                <a:cxnLst/>
                <a:rect l="l" t="t" r="r" b="b"/>
                <a:pathLst>
                  <a:path w="1665078" h="635496">
                    <a:moveTo>
                      <a:pt x="832539" y="0"/>
                    </a:moveTo>
                    <a:cubicBezTo>
                      <a:pt x="1230539" y="0"/>
                      <a:pt x="1565692" y="269079"/>
                      <a:pt x="1665078" y="635496"/>
                    </a:cubicBezTo>
                    <a:lnTo>
                      <a:pt x="0" y="635496"/>
                    </a:lnTo>
                    <a:cubicBezTo>
                      <a:pt x="99386" y="269079"/>
                      <a:pt x="434539" y="0"/>
                      <a:pt x="832539" y="0"/>
                    </a:cubicBezTo>
                    <a:close/>
                  </a:path>
                </a:pathLst>
              </a:custGeom>
              <a:gradFill>
                <a:gsLst>
                  <a:gs pos="100000">
                    <a:schemeClr val="bg1"/>
                  </a:gs>
                  <a:gs pos="0">
                    <a:schemeClr val="bg1">
                      <a:alpha val="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56" name="Oval 255"/>
              <p:cNvSpPr/>
              <p:nvPr userDrawn="1"/>
            </p:nvSpPr>
            <p:spPr>
              <a:xfrm>
                <a:off x="568823" y="305698"/>
                <a:ext cx="1646476" cy="1646476"/>
              </a:xfrm>
              <a:prstGeom prst="ellipse">
                <a:avLst/>
              </a:prstGeom>
              <a:gradFill flip="none" rotWithShape="1">
                <a:gsLst>
                  <a:gs pos="99000">
                    <a:schemeClr val="bg1">
                      <a:lumMod val="95000"/>
                    </a:schemeClr>
                  </a:gs>
                  <a:gs pos="0">
                    <a:schemeClr val="bg1"/>
                  </a:gs>
                </a:gsLst>
                <a:path path="shape">
                  <a:fillToRect l="50000" t="50000" r="50000" b="50000"/>
                </a:path>
                <a:tileRect/>
              </a:gradFill>
              <a:ln>
                <a:solidFill>
                  <a:schemeClr val="bg1">
                    <a:lumMod val="65000"/>
                    <a:alpha val="6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57" name="Oval 9"/>
              <p:cNvSpPr/>
              <p:nvPr userDrawn="1"/>
            </p:nvSpPr>
            <p:spPr>
              <a:xfrm>
                <a:off x="708434" y="335250"/>
                <a:ext cx="1367254" cy="478602"/>
              </a:xfrm>
              <a:custGeom>
                <a:avLst/>
                <a:gdLst/>
                <a:ahLst/>
                <a:cxnLst/>
                <a:rect l="l" t="t" r="r" b="b"/>
                <a:pathLst>
                  <a:path w="1665078" h="635496">
                    <a:moveTo>
                      <a:pt x="832539" y="0"/>
                    </a:moveTo>
                    <a:cubicBezTo>
                      <a:pt x="1230539" y="0"/>
                      <a:pt x="1565692" y="269079"/>
                      <a:pt x="1665078" y="635496"/>
                    </a:cubicBezTo>
                    <a:lnTo>
                      <a:pt x="0" y="635496"/>
                    </a:lnTo>
                    <a:cubicBezTo>
                      <a:pt x="99386" y="269079"/>
                      <a:pt x="434539" y="0"/>
                      <a:pt x="832539" y="0"/>
                    </a:cubicBezTo>
                    <a:close/>
                  </a:path>
                </a:pathLst>
              </a:custGeom>
              <a:gradFill>
                <a:gsLst>
                  <a:gs pos="100000">
                    <a:schemeClr val="tx1">
                      <a:alpha val="12000"/>
                    </a:schemeClr>
                  </a:gs>
                  <a:gs pos="0">
                    <a:schemeClr val="bg1">
                      <a:alpha val="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58" name="Oval 9"/>
              <p:cNvSpPr/>
              <p:nvPr userDrawn="1"/>
            </p:nvSpPr>
            <p:spPr>
              <a:xfrm rot="16200000">
                <a:off x="167234" y="889635"/>
                <a:ext cx="1367254" cy="478602"/>
              </a:xfrm>
              <a:custGeom>
                <a:avLst/>
                <a:gdLst/>
                <a:ahLst/>
                <a:cxnLst/>
                <a:rect l="l" t="t" r="r" b="b"/>
                <a:pathLst>
                  <a:path w="1665078" h="635496">
                    <a:moveTo>
                      <a:pt x="832539" y="0"/>
                    </a:moveTo>
                    <a:cubicBezTo>
                      <a:pt x="1230539" y="0"/>
                      <a:pt x="1565692" y="269079"/>
                      <a:pt x="1665078" y="635496"/>
                    </a:cubicBezTo>
                    <a:lnTo>
                      <a:pt x="0" y="635496"/>
                    </a:lnTo>
                    <a:cubicBezTo>
                      <a:pt x="99386" y="269079"/>
                      <a:pt x="434539" y="0"/>
                      <a:pt x="832539" y="0"/>
                    </a:cubicBezTo>
                    <a:close/>
                  </a:path>
                </a:pathLst>
              </a:custGeom>
              <a:gradFill>
                <a:gsLst>
                  <a:gs pos="100000">
                    <a:schemeClr val="tx1">
                      <a:alpha val="12000"/>
                    </a:schemeClr>
                  </a:gs>
                  <a:gs pos="0">
                    <a:schemeClr val="bg1">
                      <a:alpha val="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grpSp>
      </p:grpSp>
      <p:sp>
        <p:nvSpPr>
          <p:cNvPr id="264" name="Rectangle 191"/>
          <p:cNvSpPr/>
          <p:nvPr/>
        </p:nvSpPr>
        <p:spPr>
          <a:xfrm rot="2217426">
            <a:off x="347070" y="1120134"/>
            <a:ext cx="32300" cy="140580"/>
          </a:xfrm>
          <a:custGeom>
            <a:avLst/>
            <a:gdLst/>
            <a:ahLst/>
            <a:cxnLst/>
            <a:rect l="l" t="t" r="r" b="b"/>
            <a:pathLst>
              <a:path w="24225" h="140580">
                <a:moveTo>
                  <a:pt x="0" y="0"/>
                </a:moveTo>
                <a:lnTo>
                  <a:pt x="24225" y="1086"/>
                </a:lnTo>
                <a:lnTo>
                  <a:pt x="24225" y="140580"/>
                </a:lnTo>
                <a:lnTo>
                  <a:pt x="0" y="140580"/>
                </a:lnTo>
                <a:close/>
              </a:path>
            </a:pathLst>
          </a:custGeom>
          <a:gradFill>
            <a:gsLst>
              <a:gs pos="100000">
                <a:schemeClr val="bg1">
                  <a:alpha val="23000"/>
                </a:schemeClr>
              </a:gs>
              <a:gs pos="0">
                <a:schemeClr val="bg1">
                  <a:alpha val="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66" name="Oval 265"/>
          <p:cNvSpPr/>
          <p:nvPr/>
        </p:nvSpPr>
        <p:spPr>
          <a:xfrm>
            <a:off x="341845" y="188640"/>
            <a:ext cx="19200" cy="14400"/>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p>
        </p:txBody>
      </p:sp>
      <p:sp>
        <p:nvSpPr>
          <p:cNvPr id="267" name="Oval 266"/>
          <p:cNvSpPr/>
          <p:nvPr/>
        </p:nvSpPr>
        <p:spPr>
          <a:xfrm>
            <a:off x="156310" y="183777"/>
            <a:ext cx="60959" cy="45719"/>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p>
        </p:txBody>
      </p:sp>
      <p:sp>
        <p:nvSpPr>
          <p:cNvPr id="268" name="Oval 267"/>
          <p:cNvSpPr/>
          <p:nvPr/>
        </p:nvSpPr>
        <p:spPr>
          <a:xfrm>
            <a:off x="196149" y="106904"/>
            <a:ext cx="43200" cy="31254"/>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p>
        </p:txBody>
      </p:sp>
      <p:sp>
        <p:nvSpPr>
          <p:cNvPr id="269" name="Oval 268"/>
          <p:cNvSpPr/>
          <p:nvPr/>
        </p:nvSpPr>
        <p:spPr>
          <a:xfrm>
            <a:off x="187196" y="285715"/>
            <a:ext cx="20953" cy="15715"/>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p>
        </p:txBody>
      </p:sp>
      <p:sp>
        <p:nvSpPr>
          <p:cNvPr id="270" name="Oval 269"/>
          <p:cNvSpPr/>
          <p:nvPr/>
        </p:nvSpPr>
        <p:spPr>
          <a:xfrm>
            <a:off x="194873" y="318063"/>
            <a:ext cx="20953" cy="15715"/>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p>
        </p:txBody>
      </p:sp>
      <p:sp>
        <p:nvSpPr>
          <p:cNvPr id="271" name="Oval 270"/>
          <p:cNvSpPr/>
          <p:nvPr/>
        </p:nvSpPr>
        <p:spPr>
          <a:xfrm>
            <a:off x="378966" y="97177"/>
            <a:ext cx="60959" cy="45719"/>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p>
        </p:txBody>
      </p:sp>
      <p:sp>
        <p:nvSpPr>
          <p:cNvPr id="272" name="Oval 271"/>
          <p:cNvSpPr/>
          <p:nvPr/>
        </p:nvSpPr>
        <p:spPr>
          <a:xfrm>
            <a:off x="309419" y="269033"/>
            <a:ext cx="60959" cy="45719"/>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p>
        </p:txBody>
      </p:sp>
      <p:sp>
        <p:nvSpPr>
          <p:cNvPr id="273" name="Oval 272"/>
          <p:cNvSpPr/>
          <p:nvPr/>
        </p:nvSpPr>
        <p:spPr>
          <a:xfrm>
            <a:off x="156309" y="430952"/>
            <a:ext cx="33600" cy="25200"/>
          </a:xfrm>
          <a:prstGeom prst="ellipse">
            <a:avLst/>
          </a:prstGeom>
          <a:solidFill>
            <a:schemeClr val="bg1">
              <a:alpha val="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p>
        </p:txBody>
      </p:sp>
      <p:sp>
        <p:nvSpPr>
          <p:cNvPr id="274" name="Oval 273"/>
          <p:cNvSpPr/>
          <p:nvPr/>
        </p:nvSpPr>
        <p:spPr>
          <a:xfrm>
            <a:off x="565945" y="145815"/>
            <a:ext cx="20953" cy="15715"/>
          </a:xfrm>
          <a:prstGeom prst="ellipse">
            <a:avLst/>
          </a:prstGeom>
          <a:solidFill>
            <a:schemeClr val="bg1">
              <a:alpha val="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p>
        </p:txBody>
      </p:sp>
      <p:sp>
        <p:nvSpPr>
          <p:cNvPr id="275" name="Rounded Rectangle 53"/>
          <p:cNvSpPr/>
          <p:nvPr/>
        </p:nvSpPr>
        <p:spPr>
          <a:xfrm>
            <a:off x="1314690" y="189185"/>
            <a:ext cx="10561356" cy="131242"/>
          </a:xfrm>
          <a:custGeom>
            <a:avLst/>
            <a:gdLst/>
            <a:ahLst/>
            <a:cxnLst/>
            <a:rect l="l" t="t" r="r" b="b"/>
            <a:pathLst>
              <a:path w="7921017" h="131242">
                <a:moveTo>
                  <a:pt x="3720326" y="0"/>
                </a:moveTo>
                <a:lnTo>
                  <a:pt x="7678595" y="0"/>
                </a:lnTo>
                <a:cubicBezTo>
                  <a:pt x="7780102" y="6"/>
                  <a:pt x="7869434" y="52123"/>
                  <a:pt x="7921017" y="131242"/>
                </a:cubicBezTo>
                <a:lnTo>
                  <a:pt x="155813" y="131242"/>
                </a:lnTo>
                <a:cubicBezTo>
                  <a:pt x="113449" y="77650"/>
                  <a:pt x="60107" y="33595"/>
                  <a:pt x="0" y="1"/>
                </a:cubicBezTo>
                <a:lnTo>
                  <a:pt x="3720326" y="1"/>
                </a:lnTo>
                <a:close/>
              </a:path>
            </a:pathLst>
          </a:custGeom>
          <a:gradFill flip="none" rotWithShape="1">
            <a:gsLst>
              <a:gs pos="100000">
                <a:schemeClr val="tx1">
                  <a:alpha val="22000"/>
                </a:schemeClr>
              </a:gs>
              <a:gs pos="0">
                <a:schemeClr val="bg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p>
        </p:txBody>
      </p:sp>
      <p:sp>
        <p:nvSpPr>
          <p:cNvPr id="276" name="Oval 275"/>
          <p:cNvSpPr/>
          <p:nvPr/>
        </p:nvSpPr>
        <p:spPr>
          <a:xfrm>
            <a:off x="315298" y="236473"/>
            <a:ext cx="1223567" cy="917675"/>
          </a:xfrm>
          <a:prstGeom prst="ellipse">
            <a:avLst/>
          </a:prstGeom>
          <a:solidFill>
            <a:schemeClr val="bg1">
              <a:alpha val="2000"/>
            </a:schemeClr>
          </a:solidFill>
          <a:ln>
            <a:noFill/>
          </a:ln>
          <a:scene3d>
            <a:camera prst="orthographicFront"/>
            <a:lightRig rig="threePt" dir="t"/>
          </a:scene3d>
          <a:sp3d>
            <a:bevelT w="82550" h="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77" name="Rounded Rectangle 53"/>
          <p:cNvSpPr/>
          <p:nvPr/>
        </p:nvSpPr>
        <p:spPr>
          <a:xfrm rot="5400000" flipV="1">
            <a:off x="-2498791" y="3742785"/>
            <a:ext cx="5677070" cy="174989"/>
          </a:xfrm>
          <a:custGeom>
            <a:avLst/>
            <a:gdLst/>
            <a:ahLst/>
            <a:cxnLst/>
            <a:rect l="l" t="t" r="r" b="b"/>
            <a:pathLst>
              <a:path w="5677070" h="131242">
                <a:moveTo>
                  <a:pt x="5677069" y="0"/>
                </a:moveTo>
                <a:lnTo>
                  <a:pt x="5677069" y="131242"/>
                </a:lnTo>
                <a:lnTo>
                  <a:pt x="5677070" y="131242"/>
                </a:lnTo>
                <a:lnTo>
                  <a:pt x="5677070" y="0"/>
                </a:lnTo>
                <a:close/>
                <a:moveTo>
                  <a:pt x="0" y="1"/>
                </a:moveTo>
                <a:cubicBezTo>
                  <a:pt x="60107" y="33595"/>
                  <a:pt x="113449" y="77650"/>
                  <a:pt x="155813" y="131242"/>
                </a:cubicBezTo>
                <a:lnTo>
                  <a:pt x="5629287" y="131242"/>
                </a:lnTo>
                <a:cubicBezTo>
                  <a:pt x="5577702" y="52120"/>
                  <a:pt x="5488365" y="3"/>
                  <a:pt x="5386856" y="0"/>
                </a:cubicBezTo>
                <a:lnTo>
                  <a:pt x="3720326" y="0"/>
                </a:lnTo>
                <a:lnTo>
                  <a:pt x="3720326" y="1"/>
                </a:lnTo>
                <a:close/>
              </a:path>
            </a:pathLst>
          </a:custGeom>
          <a:gradFill flip="none" rotWithShape="1">
            <a:gsLst>
              <a:gs pos="100000">
                <a:schemeClr val="tx1">
                  <a:alpha val="22000"/>
                </a:schemeClr>
              </a:gs>
              <a:gs pos="0">
                <a:schemeClr val="bg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p>
        </p:txBody>
      </p:sp>
      <p:sp>
        <p:nvSpPr>
          <p:cNvPr id="278" name="Rounded Rectangle 53"/>
          <p:cNvSpPr/>
          <p:nvPr/>
        </p:nvSpPr>
        <p:spPr>
          <a:xfrm rot="16200000" flipV="1">
            <a:off x="8660225" y="3335289"/>
            <a:ext cx="6384065" cy="174989"/>
          </a:xfrm>
          <a:custGeom>
            <a:avLst/>
            <a:gdLst/>
            <a:ahLst/>
            <a:cxnLst/>
            <a:rect l="l" t="t" r="r" b="b"/>
            <a:pathLst>
              <a:path w="6384065" h="131242">
                <a:moveTo>
                  <a:pt x="6384065" y="131242"/>
                </a:moveTo>
                <a:lnTo>
                  <a:pt x="6384064" y="131240"/>
                </a:lnTo>
                <a:lnTo>
                  <a:pt x="6341253" y="80391"/>
                </a:lnTo>
                <a:lnTo>
                  <a:pt x="6329455" y="70657"/>
                </a:lnTo>
                <a:lnTo>
                  <a:pt x="6289807" y="41920"/>
                </a:lnTo>
                <a:lnTo>
                  <a:pt x="6271100" y="31766"/>
                </a:lnTo>
                <a:lnTo>
                  <a:pt x="6228101" y="14583"/>
                </a:lnTo>
                <a:lnTo>
                  <a:pt x="6208729" y="8569"/>
                </a:lnTo>
                <a:lnTo>
                  <a:pt x="6141637" y="0"/>
                </a:lnTo>
                <a:lnTo>
                  <a:pt x="6141635" y="0"/>
                </a:lnTo>
                <a:lnTo>
                  <a:pt x="4479484" y="0"/>
                </a:lnTo>
                <a:lnTo>
                  <a:pt x="4479484" y="1"/>
                </a:lnTo>
                <a:lnTo>
                  <a:pt x="242422" y="1"/>
                </a:lnTo>
                <a:lnTo>
                  <a:pt x="175329" y="8572"/>
                </a:lnTo>
                <a:lnTo>
                  <a:pt x="155967" y="14582"/>
                </a:lnTo>
                <a:lnTo>
                  <a:pt x="112957" y="31771"/>
                </a:lnTo>
                <a:lnTo>
                  <a:pt x="94259" y="41920"/>
                </a:lnTo>
                <a:lnTo>
                  <a:pt x="54604" y="70662"/>
                </a:lnTo>
                <a:lnTo>
                  <a:pt x="42812" y="80391"/>
                </a:lnTo>
                <a:cubicBezTo>
                  <a:pt x="26453" y="95398"/>
                  <a:pt x="12175" y="112568"/>
                  <a:pt x="0" y="131242"/>
                </a:cubicBezTo>
                <a:close/>
              </a:path>
            </a:pathLst>
          </a:custGeom>
          <a:gradFill flip="none" rotWithShape="1">
            <a:gsLst>
              <a:gs pos="100000">
                <a:schemeClr val="tx1">
                  <a:alpha val="22000"/>
                </a:schemeClr>
              </a:gs>
              <a:gs pos="0">
                <a:schemeClr val="bg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p>
        </p:txBody>
      </p:sp>
      <p:sp>
        <p:nvSpPr>
          <p:cNvPr id="280" name="Rounded Rectangle 53"/>
          <p:cNvSpPr/>
          <p:nvPr/>
        </p:nvSpPr>
        <p:spPr>
          <a:xfrm flipV="1">
            <a:off x="239349" y="6537573"/>
            <a:ext cx="11700403" cy="131242"/>
          </a:xfrm>
          <a:custGeom>
            <a:avLst/>
            <a:gdLst/>
            <a:ahLst/>
            <a:cxnLst/>
            <a:rect l="l" t="t" r="r" b="b"/>
            <a:pathLst>
              <a:path w="8775302" h="131242">
                <a:moveTo>
                  <a:pt x="57458" y="131242"/>
                </a:moveTo>
                <a:lnTo>
                  <a:pt x="8727518" y="131242"/>
                </a:lnTo>
                <a:cubicBezTo>
                  <a:pt x="8675931" y="52120"/>
                  <a:pt x="8586591" y="3"/>
                  <a:pt x="8485079" y="3"/>
                </a:cubicBezTo>
                <a:lnTo>
                  <a:pt x="299897" y="3"/>
                </a:lnTo>
                <a:cubicBezTo>
                  <a:pt x="198385" y="3"/>
                  <a:pt x="109045" y="52120"/>
                  <a:pt x="57458" y="131242"/>
                </a:cubicBezTo>
                <a:close/>
                <a:moveTo>
                  <a:pt x="0" y="131242"/>
                </a:moveTo>
                <a:lnTo>
                  <a:pt x="9674" y="131242"/>
                </a:lnTo>
                <a:lnTo>
                  <a:pt x="9674" y="2"/>
                </a:lnTo>
                <a:lnTo>
                  <a:pt x="8775302" y="2"/>
                </a:lnTo>
                <a:lnTo>
                  <a:pt x="8775302" y="0"/>
                </a:lnTo>
                <a:lnTo>
                  <a:pt x="6001337" y="0"/>
                </a:lnTo>
                <a:lnTo>
                  <a:pt x="6001337" y="1"/>
                </a:lnTo>
                <a:lnTo>
                  <a:pt x="0" y="1"/>
                </a:lnTo>
                <a:close/>
              </a:path>
            </a:pathLst>
          </a:custGeom>
          <a:gradFill flip="none" rotWithShape="1">
            <a:gsLst>
              <a:gs pos="100000">
                <a:schemeClr val="tx1">
                  <a:alpha val="22000"/>
                </a:schemeClr>
              </a:gs>
              <a:gs pos="0">
                <a:schemeClr val="bg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p>
        </p:txBody>
      </p:sp>
      <p:sp>
        <p:nvSpPr>
          <p:cNvPr id="4" name="Date Placeholder 3"/>
          <p:cNvSpPr>
            <a:spLocks noGrp="1"/>
          </p:cNvSpPr>
          <p:nvPr>
            <p:ph type="dt" sz="half" idx="2"/>
          </p:nvPr>
        </p:nvSpPr>
        <p:spPr>
          <a:xfrm>
            <a:off x="609600" y="6331527"/>
            <a:ext cx="1525744" cy="287498"/>
          </a:xfrm>
          <a:prstGeom prst="rect">
            <a:avLst/>
          </a:prstGeom>
        </p:spPr>
        <p:txBody>
          <a:bodyPr vert="horz" lIns="91440" tIns="45720" rIns="91440" bIns="45720" rtlCol="0" anchor="ctr"/>
          <a:lstStyle>
            <a:lvl1pPr algn="l">
              <a:defRPr sz="1200">
                <a:solidFill>
                  <a:schemeClr val="bg1">
                    <a:lumMod val="75000"/>
                  </a:schemeClr>
                </a:solidFill>
              </a:defRPr>
            </a:lvl1pPr>
          </a:lstStyle>
          <a:p>
            <a:fld id="{53074F12-AA26-4AC8-9962-C36BB8F32554}" type="datetimeFigureOut">
              <a:rPr lang="en-US" smtClean="0"/>
            </a:fld>
            <a:endParaRPr lang="en-US"/>
          </a:p>
        </p:txBody>
      </p:sp>
      <p:sp>
        <p:nvSpPr>
          <p:cNvPr id="5" name="Footer Placeholder 4"/>
          <p:cNvSpPr>
            <a:spLocks noGrp="1"/>
          </p:cNvSpPr>
          <p:nvPr>
            <p:ph type="ftr" sz="quarter" idx="3"/>
          </p:nvPr>
        </p:nvSpPr>
        <p:spPr>
          <a:xfrm>
            <a:off x="2197240" y="6331527"/>
            <a:ext cx="7797520" cy="287498"/>
          </a:xfrm>
          <a:prstGeom prst="rect">
            <a:avLst/>
          </a:prstGeom>
        </p:spPr>
        <p:txBody>
          <a:bodyPr vert="horz" lIns="91440" tIns="45720" rIns="91440" bIns="45720" rtlCol="0" anchor="ctr"/>
          <a:lstStyle>
            <a:lvl1pPr algn="ctr">
              <a:defRPr sz="1200">
                <a:solidFill>
                  <a:schemeClr val="bg1">
                    <a:lumMod val="75000"/>
                  </a:schemeClr>
                </a:solidFill>
              </a:defRPr>
            </a:lvl1pPr>
          </a:lstStyle>
          <a:p>
            <a:endParaRPr lang="en-US"/>
          </a:p>
        </p:txBody>
      </p:sp>
      <p:sp>
        <p:nvSpPr>
          <p:cNvPr id="6" name="Slide Number Placeholder 5"/>
          <p:cNvSpPr>
            <a:spLocks noGrp="1"/>
          </p:cNvSpPr>
          <p:nvPr>
            <p:ph type="sldNum" sz="quarter" idx="4"/>
          </p:nvPr>
        </p:nvSpPr>
        <p:spPr>
          <a:xfrm>
            <a:off x="10061749" y="6331527"/>
            <a:ext cx="1520651" cy="287498"/>
          </a:xfrm>
          <a:prstGeom prst="rect">
            <a:avLst/>
          </a:prstGeom>
        </p:spPr>
        <p:txBody>
          <a:bodyPr vert="horz" lIns="91440" tIns="45720" rIns="91440" bIns="45720" rtlCol="0" anchor="ctr"/>
          <a:lstStyle>
            <a:lvl1pPr algn="r">
              <a:defRPr sz="1200">
                <a:solidFill>
                  <a:schemeClr val="bg1">
                    <a:lumMod val="75000"/>
                  </a:schemeClr>
                </a:solidFill>
              </a:defRPr>
            </a:lvl1pPr>
          </a:lstStyle>
          <a:p>
            <a:fld id="{B82CCC60-E8CD-4174-8B1A-7DF615B22EEF}" type="slidenum">
              <a:rPr lang="en-US" smtClean="0"/>
            </a:fld>
            <a:endParaRPr lang="en-US"/>
          </a:p>
        </p:txBody>
      </p:sp>
      <p:sp>
        <p:nvSpPr>
          <p:cNvPr id="24" name="Title Placeholder 23"/>
          <p:cNvSpPr>
            <a:spLocks noGrp="1"/>
          </p:cNvSpPr>
          <p:nvPr>
            <p:ph type="title"/>
          </p:nvPr>
        </p:nvSpPr>
        <p:spPr>
          <a:xfrm>
            <a:off x="1855280" y="494176"/>
            <a:ext cx="9817061" cy="461665"/>
          </a:xfrm>
          <a:prstGeom prst="rect">
            <a:avLst/>
          </a:prstGeom>
          <a:noFill/>
        </p:spPr>
        <p:txBody>
          <a:bodyPr wrap="square" rtlCol="0" anchor="ctr" anchorCtr="0">
            <a:spAutoFit/>
          </a:bodyPr>
          <a:lstStyle/>
          <a:p>
            <a:pPr marL="0" lvl="0"/>
            <a:r>
              <a:rPr lang="en-US" smtClean="0"/>
              <a:t>Click to edit Master title style</a:t>
            </a:r>
            <a:endParaRPr lang="en-GB" dirty="0"/>
          </a:p>
        </p:txBody>
      </p:sp>
      <p:sp>
        <p:nvSpPr>
          <p:cNvPr id="393" name="Freeform 392"/>
          <p:cNvSpPr>
            <a:spLocks noEditPoints="1"/>
          </p:cNvSpPr>
          <p:nvPr/>
        </p:nvSpPr>
        <p:spPr bwMode="auto">
          <a:xfrm>
            <a:off x="612109" y="453781"/>
            <a:ext cx="707353" cy="541115"/>
          </a:xfrm>
          <a:custGeom>
            <a:avLst/>
            <a:gdLst>
              <a:gd name="T0" fmla="*/ 68 w 445"/>
              <a:gd name="T1" fmla="*/ 368 h 454"/>
              <a:gd name="T2" fmla="*/ 18 w 445"/>
              <a:gd name="T3" fmla="*/ 441 h 454"/>
              <a:gd name="T4" fmla="*/ 46 w 445"/>
              <a:gd name="T5" fmla="*/ 454 h 454"/>
              <a:gd name="T6" fmla="*/ 57 w 445"/>
              <a:gd name="T7" fmla="*/ 408 h 454"/>
              <a:gd name="T8" fmla="*/ 80 w 445"/>
              <a:gd name="T9" fmla="*/ 380 h 454"/>
              <a:gd name="T10" fmla="*/ 81 w 445"/>
              <a:gd name="T11" fmla="*/ 379 h 454"/>
              <a:gd name="T12" fmla="*/ 69 w 445"/>
              <a:gd name="T13" fmla="*/ 369 h 454"/>
              <a:gd name="T14" fmla="*/ 68 w 445"/>
              <a:gd name="T15" fmla="*/ 368 h 454"/>
              <a:gd name="T16" fmla="*/ 133 w 445"/>
              <a:gd name="T17" fmla="*/ 139 h 454"/>
              <a:gd name="T18" fmla="*/ 133 w 445"/>
              <a:gd name="T19" fmla="*/ 139 h 454"/>
              <a:gd name="T20" fmla="*/ 96 w 445"/>
              <a:gd name="T21" fmla="*/ 164 h 454"/>
              <a:gd name="T22" fmla="*/ 65 w 445"/>
              <a:gd name="T23" fmla="*/ 364 h 454"/>
              <a:gd name="T24" fmla="*/ 68 w 445"/>
              <a:gd name="T25" fmla="*/ 368 h 454"/>
              <a:gd name="T26" fmla="*/ 71 w 445"/>
              <a:gd name="T27" fmla="*/ 365 h 454"/>
              <a:gd name="T28" fmla="*/ 92 w 445"/>
              <a:gd name="T29" fmla="*/ 335 h 454"/>
              <a:gd name="T30" fmla="*/ 91 w 445"/>
              <a:gd name="T31" fmla="*/ 336 h 454"/>
              <a:gd name="T32" fmla="*/ 91 w 445"/>
              <a:gd name="T33" fmla="*/ 235 h 454"/>
              <a:gd name="T34" fmla="*/ 99 w 445"/>
              <a:gd name="T35" fmla="*/ 327 h 454"/>
              <a:gd name="T36" fmla="*/ 97 w 445"/>
              <a:gd name="T37" fmla="*/ 329 h 454"/>
              <a:gd name="T38" fmla="*/ 153 w 445"/>
              <a:gd name="T39" fmla="*/ 272 h 454"/>
              <a:gd name="T40" fmla="*/ 154 w 445"/>
              <a:gd name="T41" fmla="*/ 194 h 454"/>
              <a:gd name="T42" fmla="*/ 158 w 445"/>
              <a:gd name="T43" fmla="*/ 267 h 454"/>
              <a:gd name="T44" fmla="*/ 213 w 445"/>
              <a:gd name="T45" fmla="*/ 219 h 454"/>
              <a:gd name="T46" fmla="*/ 214 w 445"/>
              <a:gd name="T47" fmla="*/ 163 h 454"/>
              <a:gd name="T48" fmla="*/ 217 w 445"/>
              <a:gd name="T49" fmla="*/ 216 h 454"/>
              <a:gd name="T50" fmla="*/ 296 w 445"/>
              <a:gd name="T51" fmla="*/ 154 h 454"/>
              <a:gd name="T52" fmla="*/ 222 w 445"/>
              <a:gd name="T53" fmla="*/ 219 h 454"/>
              <a:gd name="T54" fmla="*/ 271 w 445"/>
              <a:gd name="T55" fmla="*/ 218 h 454"/>
              <a:gd name="T56" fmla="*/ 218 w 445"/>
              <a:gd name="T57" fmla="*/ 223 h 454"/>
              <a:gd name="T58" fmla="*/ 166 w 445"/>
              <a:gd name="T59" fmla="*/ 277 h 454"/>
              <a:gd name="T60" fmla="*/ 233 w 445"/>
              <a:gd name="T61" fmla="*/ 275 h 454"/>
              <a:gd name="T62" fmla="*/ 160 w 445"/>
              <a:gd name="T63" fmla="*/ 283 h 454"/>
              <a:gd name="T64" fmla="*/ 109 w 445"/>
              <a:gd name="T65" fmla="*/ 343 h 454"/>
              <a:gd name="T66" fmla="*/ 199 w 445"/>
              <a:gd name="T67" fmla="*/ 342 h 454"/>
              <a:gd name="T68" fmla="*/ 103 w 445"/>
              <a:gd name="T69" fmla="*/ 351 h 454"/>
              <a:gd name="T70" fmla="*/ 90 w 445"/>
              <a:gd name="T71" fmla="*/ 366 h 454"/>
              <a:gd name="T72" fmla="*/ 81 w 445"/>
              <a:gd name="T73" fmla="*/ 379 h 454"/>
              <a:gd name="T74" fmla="*/ 81 w 445"/>
              <a:gd name="T75" fmla="*/ 379 h 454"/>
              <a:gd name="T76" fmla="*/ 264 w 445"/>
              <a:gd name="T77" fmla="*/ 359 h 454"/>
              <a:gd name="T78" fmla="*/ 317 w 445"/>
              <a:gd name="T79" fmla="*/ 277 h 454"/>
              <a:gd name="T80" fmla="*/ 317 w 445"/>
              <a:gd name="T81" fmla="*/ 277 h 454"/>
              <a:gd name="T82" fmla="*/ 318 w 445"/>
              <a:gd name="T83" fmla="*/ 274 h 454"/>
              <a:gd name="T84" fmla="*/ 319 w 445"/>
              <a:gd name="T85" fmla="*/ 269 h 454"/>
              <a:gd name="T86" fmla="*/ 445 w 445"/>
              <a:gd name="T87" fmla="*/ 59 h 454"/>
              <a:gd name="T88" fmla="*/ 133 w 445"/>
              <a:gd name="T89" fmla="*/ 139 h 454"/>
              <a:gd name="T90" fmla="*/ 36 w 445"/>
              <a:gd name="T91" fmla="*/ 341 h 454"/>
              <a:gd name="T92" fmla="*/ 84 w 445"/>
              <a:gd name="T93" fmla="*/ 158 h 454"/>
              <a:gd name="T94" fmla="*/ 105 w 445"/>
              <a:gd name="T95" fmla="*/ 143 h 454"/>
              <a:gd name="T96" fmla="*/ 104 w 445"/>
              <a:gd name="T97" fmla="*/ 132 h 454"/>
              <a:gd name="T98" fmla="*/ 105 w 445"/>
              <a:gd name="T99" fmla="*/ 143 h 454"/>
              <a:gd name="T100" fmla="*/ 112 w 445"/>
              <a:gd name="T101" fmla="*/ 138 h 454"/>
              <a:gd name="T102" fmla="*/ 112 w 445"/>
              <a:gd name="T103" fmla="*/ 138 h 454"/>
              <a:gd name="T104" fmla="*/ 115 w 445"/>
              <a:gd name="T105" fmla="*/ 136 h 454"/>
              <a:gd name="T106" fmla="*/ 121 w 445"/>
              <a:gd name="T107" fmla="*/ 133 h 454"/>
              <a:gd name="T108" fmla="*/ 122 w 445"/>
              <a:gd name="T109" fmla="*/ 132 h 454"/>
              <a:gd name="T110" fmla="*/ 161 w 445"/>
              <a:gd name="T111" fmla="*/ 113 h 454"/>
              <a:gd name="T112" fmla="*/ 88 w 445"/>
              <a:gd name="T113" fmla="*/ 0 h 454"/>
              <a:gd name="T114" fmla="*/ 27 w 445"/>
              <a:gd name="T115" fmla="*/ 174 h 454"/>
              <a:gd name="T116" fmla="*/ 25 w 445"/>
              <a:gd name="T117" fmla="*/ 177 h 454"/>
              <a:gd name="T118" fmla="*/ 23 w 445"/>
              <a:gd name="T119" fmla="*/ 178 h 454"/>
              <a:gd name="T120" fmla="*/ 24 w 445"/>
              <a:gd name="T121" fmla="*/ 178 h 454"/>
              <a:gd name="T122" fmla="*/ 1 w 445"/>
              <a:gd name="T123" fmla="*/ 249 h 454"/>
              <a:gd name="T124" fmla="*/ 36 w 445"/>
              <a:gd name="T125" fmla="*/ 341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45" h="454">
                <a:moveTo>
                  <a:pt x="68" y="368"/>
                </a:moveTo>
                <a:cubicBezTo>
                  <a:pt x="53" y="383"/>
                  <a:pt x="27" y="413"/>
                  <a:pt x="18" y="441"/>
                </a:cubicBezTo>
                <a:cubicBezTo>
                  <a:pt x="46" y="454"/>
                  <a:pt x="46" y="454"/>
                  <a:pt x="46" y="454"/>
                </a:cubicBezTo>
                <a:cubicBezTo>
                  <a:pt x="46" y="454"/>
                  <a:pt x="47" y="431"/>
                  <a:pt x="57" y="408"/>
                </a:cubicBezTo>
                <a:cubicBezTo>
                  <a:pt x="62" y="398"/>
                  <a:pt x="69" y="387"/>
                  <a:pt x="80" y="380"/>
                </a:cubicBezTo>
                <a:cubicBezTo>
                  <a:pt x="80" y="379"/>
                  <a:pt x="80" y="379"/>
                  <a:pt x="81" y="379"/>
                </a:cubicBezTo>
                <a:cubicBezTo>
                  <a:pt x="76" y="376"/>
                  <a:pt x="73" y="372"/>
                  <a:pt x="69" y="369"/>
                </a:cubicBezTo>
                <a:cubicBezTo>
                  <a:pt x="69" y="368"/>
                  <a:pt x="68" y="368"/>
                  <a:pt x="68" y="368"/>
                </a:cubicBezTo>
                <a:close/>
                <a:moveTo>
                  <a:pt x="133" y="139"/>
                </a:moveTo>
                <a:cubicBezTo>
                  <a:pt x="133" y="139"/>
                  <a:pt x="133" y="139"/>
                  <a:pt x="133" y="139"/>
                </a:cubicBezTo>
                <a:cubicBezTo>
                  <a:pt x="120" y="145"/>
                  <a:pt x="108" y="154"/>
                  <a:pt x="96" y="164"/>
                </a:cubicBezTo>
                <a:cubicBezTo>
                  <a:pt x="32" y="221"/>
                  <a:pt x="18" y="310"/>
                  <a:pt x="65" y="364"/>
                </a:cubicBezTo>
                <a:cubicBezTo>
                  <a:pt x="66" y="365"/>
                  <a:pt x="67" y="366"/>
                  <a:pt x="68" y="368"/>
                </a:cubicBezTo>
                <a:cubicBezTo>
                  <a:pt x="69" y="367"/>
                  <a:pt x="70" y="366"/>
                  <a:pt x="71" y="365"/>
                </a:cubicBezTo>
                <a:cubicBezTo>
                  <a:pt x="76" y="355"/>
                  <a:pt x="83" y="345"/>
                  <a:pt x="92" y="335"/>
                </a:cubicBezTo>
                <a:cubicBezTo>
                  <a:pt x="91" y="336"/>
                  <a:pt x="91" y="336"/>
                  <a:pt x="91" y="336"/>
                </a:cubicBezTo>
                <a:cubicBezTo>
                  <a:pt x="91" y="336"/>
                  <a:pt x="77" y="295"/>
                  <a:pt x="91" y="235"/>
                </a:cubicBezTo>
                <a:cubicBezTo>
                  <a:pt x="91" y="235"/>
                  <a:pt x="90" y="325"/>
                  <a:pt x="99" y="327"/>
                </a:cubicBezTo>
                <a:cubicBezTo>
                  <a:pt x="97" y="329"/>
                  <a:pt x="97" y="329"/>
                  <a:pt x="97" y="329"/>
                </a:cubicBezTo>
                <a:cubicBezTo>
                  <a:pt x="112" y="311"/>
                  <a:pt x="132" y="291"/>
                  <a:pt x="153" y="272"/>
                </a:cubicBezTo>
                <a:cubicBezTo>
                  <a:pt x="150" y="262"/>
                  <a:pt x="144" y="233"/>
                  <a:pt x="154" y="194"/>
                </a:cubicBezTo>
                <a:cubicBezTo>
                  <a:pt x="154" y="194"/>
                  <a:pt x="153" y="256"/>
                  <a:pt x="158" y="267"/>
                </a:cubicBezTo>
                <a:cubicBezTo>
                  <a:pt x="177" y="250"/>
                  <a:pt x="195" y="234"/>
                  <a:pt x="213" y="219"/>
                </a:cubicBezTo>
                <a:cubicBezTo>
                  <a:pt x="211" y="210"/>
                  <a:pt x="208" y="190"/>
                  <a:pt x="214" y="163"/>
                </a:cubicBezTo>
                <a:cubicBezTo>
                  <a:pt x="214" y="163"/>
                  <a:pt x="214" y="205"/>
                  <a:pt x="217" y="216"/>
                </a:cubicBezTo>
                <a:cubicBezTo>
                  <a:pt x="261" y="180"/>
                  <a:pt x="296" y="154"/>
                  <a:pt x="296" y="154"/>
                </a:cubicBezTo>
                <a:cubicBezTo>
                  <a:pt x="270" y="175"/>
                  <a:pt x="245" y="197"/>
                  <a:pt x="222" y="219"/>
                </a:cubicBezTo>
                <a:cubicBezTo>
                  <a:pt x="237" y="221"/>
                  <a:pt x="271" y="218"/>
                  <a:pt x="271" y="218"/>
                </a:cubicBezTo>
                <a:cubicBezTo>
                  <a:pt x="247" y="225"/>
                  <a:pt x="228" y="224"/>
                  <a:pt x="218" y="223"/>
                </a:cubicBezTo>
                <a:cubicBezTo>
                  <a:pt x="199" y="241"/>
                  <a:pt x="181" y="260"/>
                  <a:pt x="166" y="277"/>
                </a:cubicBezTo>
                <a:cubicBezTo>
                  <a:pt x="185" y="279"/>
                  <a:pt x="233" y="275"/>
                  <a:pt x="233" y="275"/>
                </a:cubicBezTo>
                <a:cubicBezTo>
                  <a:pt x="200" y="285"/>
                  <a:pt x="174" y="284"/>
                  <a:pt x="160" y="283"/>
                </a:cubicBezTo>
                <a:cubicBezTo>
                  <a:pt x="140" y="305"/>
                  <a:pt x="123" y="326"/>
                  <a:pt x="109" y="343"/>
                </a:cubicBezTo>
                <a:cubicBezTo>
                  <a:pt x="122" y="349"/>
                  <a:pt x="199" y="342"/>
                  <a:pt x="199" y="342"/>
                </a:cubicBezTo>
                <a:cubicBezTo>
                  <a:pt x="151" y="358"/>
                  <a:pt x="115" y="353"/>
                  <a:pt x="103" y="351"/>
                </a:cubicBezTo>
                <a:cubicBezTo>
                  <a:pt x="98" y="356"/>
                  <a:pt x="94" y="361"/>
                  <a:pt x="90" y="366"/>
                </a:cubicBezTo>
                <a:cubicBezTo>
                  <a:pt x="87" y="371"/>
                  <a:pt x="83" y="375"/>
                  <a:pt x="81" y="379"/>
                </a:cubicBezTo>
                <a:cubicBezTo>
                  <a:pt x="81" y="379"/>
                  <a:pt x="81" y="379"/>
                  <a:pt x="81" y="379"/>
                </a:cubicBezTo>
                <a:cubicBezTo>
                  <a:pt x="130" y="417"/>
                  <a:pt x="207" y="410"/>
                  <a:pt x="264" y="359"/>
                </a:cubicBezTo>
                <a:cubicBezTo>
                  <a:pt x="291" y="336"/>
                  <a:pt x="309" y="306"/>
                  <a:pt x="317" y="277"/>
                </a:cubicBezTo>
                <a:cubicBezTo>
                  <a:pt x="317" y="277"/>
                  <a:pt x="317" y="277"/>
                  <a:pt x="317" y="277"/>
                </a:cubicBezTo>
                <a:cubicBezTo>
                  <a:pt x="318" y="276"/>
                  <a:pt x="318" y="275"/>
                  <a:pt x="318" y="274"/>
                </a:cubicBezTo>
                <a:cubicBezTo>
                  <a:pt x="318" y="273"/>
                  <a:pt x="319" y="271"/>
                  <a:pt x="319" y="269"/>
                </a:cubicBezTo>
                <a:cubicBezTo>
                  <a:pt x="351" y="145"/>
                  <a:pt x="445" y="59"/>
                  <a:pt x="445" y="59"/>
                </a:cubicBezTo>
                <a:cubicBezTo>
                  <a:pt x="345" y="23"/>
                  <a:pt x="133" y="139"/>
                  <a:pt x="133" y="139"/>
                </a:cubicBezTo>
                <a:close/>
                <a:moveTo>
                  <a:pt x="36" y="341"/>
                </a:moveTo>
                <a:cubicBezTo>
                  <a:pt x="9" y="285"/>
                  <a:pt x="27" y="209"/>
                  <a:pt x="84" y="158"/>
                </a:cubicBezTo>
                <a:cubicBezTo>
                  <a:pt x="91" y="153"/>
                  <a:pt x="97" y="148"/>
                  <a:pt x="105" y="143"/>
                </a:cubicBezTo>
                <a:cubicBezTo>
                  <a:pt x="104" y="139"/>
                  <a:pt x="104" y="135"/>
                  <a:pt x="104" y="132"/>
                </a:cubicBezTo>
                <a:cubicBezTo>
                  <a:pt x="104" y="132"/>
                  <a:pt x="105" y="136"/>
                  <a:pt x="105" y="143"/>
                </a:cubicBezTo>
                <a:cubicBezTo>
                  <a:pt x="107" y="141"/>
                  <a:pt x="109" y="140"/>
                  <a:pt x="112" y="138"/>
                </a:cubicBezTo>
                <a:cubicBezTo>
                  <a:pt x="112" y="138"/>
                  <a:pt x="112" y="138"/>
                  <a:pt x="112" y="138"/>
                </a:cubicBezTo>
                <a:cubicBezTo>
                  <a:pt x="115" y="136"/>
                  <a:pt x="115" y="136"/>
                  <a:pt x="115" y="136"/>
                </a:cubicBezTo>
                <a:cubicBezTo>
                  <a:pt x="117" y="135"/>
                  <a:pt x="119" y="134"/>
                  <a:pt x="121" y="133"/>
                </a:cubicBezTo>
                <a:cubicBezTo>
                  <a:pt x="122" y="132"/>
                  <a:pt x="122" y="132"/>
                  <a:pt x="122" y="132"/>
                </a:cubicBezTo>
                <a:cubicBezTo>
                  <a:pt x="124" y="131"/>
                  <a:pt x="139" y="123"/>
                  <a:pt x="161" y="113"/>
                </a:cubicBezTo>
                <a:cubicBezTo>
                  <a:pt x="144" y="66"/>
                  <a:pt x="119" y="19"/>
                  <a:pt x="88" y="0"/>
                </a:cubicBezTo>
                <a:cubicBezTo>
                  <a:pt x="88" y="0"/>
                  <a:pt x="83" y="96"/>
                  <a:pt x="27" y="174"/>
                </a:cubicBezTo>
                <a:cubicBezTo>
                  <a:pt x="26" y="175"/>
                  <a:pt x="25" y="176"/>
                  <a:pt x="25" y="177"/>
                </a:cubicBezTo>
                <a:cubicBezTo>
                  <a:pt x="24" y="177"/>
                  <a:pt x="24" y="178"/>
                  <a:pt x="23" y="178"/>
                </a:cubicBezTo>
                <a:cubicBezTo>
                  <a:pt x="24" y="178"/>
                  <a:pt x="24" y="178"/>
                  <a:pt x="24" y="178"/>
                </a:cubicBezTo>
                <a:cubicBezTo>
                  <a:pt x="10" y="198"/>
                  <a:pt x="2" y="222"/>
                  <a:pt x="1" y="249"/>
                </a:cubicBezTo>
                <a:cubicBezTo>
                  <a:pt x="0" y="286"/>
                  <a:pt x="14" y="319"/>
                  <a:pt x="36" y="341"/>
                </a:cubicBezTo>
                <a:close/>
              </a:path>
            </a:pathLst>
          </a:custGeom>
          <a:gradFill flip="none" rotWithShape="1">
            <a:gsLst>
              <a:gs pos="100000">
                <a:schemeClr val="accent3"/>
              </a:gs>
              <a:gs pos="0">
                <a:schemeClr val="accent1"/>
              </a:gs>
              <a:gs pos="62000">
                <a:schemeClr val="accent3"/>
              </a:gs>
              <a:gs pos="31000">
                <a:schemeClr val="accent2"/>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1800">
              <a:solidFill>
                <a:schemeClr val="lt1"/>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txStyles>
    <p:titleStyle>
      <a:lvl1pPr algn="ctr" defTabSz="914400" rtl="0" eaLnBrk="1" latinLnBrk="0" hangingPunct="1">
        <a:spcBef>
          <a:spcPct val="0"/>
        </a:spcBef>
        <a:buNone/>
        <a:defRPr lang="en-GB" sz="2400" kern="1200" smtClean="0">
          <a:solidFill>
            <a:schemeClr val="bg1"/>
          </a:solidFill>
          <a:latin typeface="+mn-lt"/>
          <a:ea typeface="+mn-ea"/>
          <a:cs typeface="+mn-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6" Type="http://schemas.openxmlformats.org/officeDocument/2006/relationships/slideLayout" Target="../slideLayouts/slideLayout7.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11.xml.rels><?xml version="1.0" encoding="UTF-8" standalone="yes"?>
<Relationships xmlns="http://schemas.openxmlformats.org/package/2006/relationships"><Relationship Id="rId6" Type="http://schemas.openxmlformats.org/officeDocument/2006/relationships/slideLayout" Target="../slideLayouts/slideLayout5.xml"/><Relationship Id="rId5" Type="http://schemas.microsoft.com/office/2007/relationships/diagramDrawing" Target="../diagrams/drawing3.xml"/><Relationship Id="rId4" Type="http://schemas.openxmlformats.org/officeDocument/2006/relationships/diagramColors" Target="../diagrams/colors3.xml"/><Relationship Id="rId3" Type="http://schemas.openxmlformats.org/officeDocument/2006/relationships/diagramQuickStyle" Target="../diagrams/quickStyle3.xml"/><Relationship Id="rId2" Type="http://schemas.openxmlformats.org/officeDocument/2006/relationships/diagramLayout" Target="../diagrams/layout3.xml"/><Relationship Id="rId1" Type="http://schemas.openxmlformats.org/officeDocument/2006/relationships/diagramData" Target="../diagrams/data3.xml"/></Relationships>
</file>

<file path=ppt/slides/_rels/slide12.xml.rels><?xml version="1.0" encoding="UTF-8" standalone="yes"?>
<Relationships xmlns="http://schemas.openxmlformats.org/package/2006/relationships"><Relationship Id="rId6" Type="http://schemas.openxmlformats.org/officeDocument/2006/relationships/slideLayout" Target="../slideLayouts/slideLayout5.xml"/><Relationship Id="rId5" Type="http://schemas.microsoft.com/office/2007/relationships/diagramDrawing" Target="../diagrams/drawing4.xml"/><Relationship Id="rId4" Type="http://schemas.openxmlformats.org/officeDocument/2006/relationships/diagramColors" Target="../diagrams/colors4.xml"/><Relationship Id="rId3" Type="http://schemas.openxmlformats.org/officeDocument/2006/relationships/diagramQuickStyle" Target="../diagrams/quickStyle4.xml"/><Relationship Id="rId2" Type="http://schemas.openxmlformats.org/officeDocument/2006/relationships/diagramLayout" Target="../diagrams/layout4.xml"/><Relationship Id="rId1" Type="http://schemas.openxmlformats.org/officeDocument/2006/relationships/diagramData" Target="../diagrams/data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6" Type="http://schemas.openxmlformats.org/officeDocument/2006/relationships/slideLayout" Target="../slideLayouts/slideLayout7.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6583" y="266679"/>
            <a:ext cx="10096500" cy="976486"/>
          </a:xfrm>
        </p:spPr>
        <p:txBody>
          <a:bodyPr>
            <a:normAutofit fontScale="90000"/>
          </a:bodyPr>
          <a:lstStyle/>
          <a:p>
            <a:r>
              <a:rPr lang="en-MY" altLang="en-US" sz="3200" dirty="0" smtClean="0">
                <a:solidFill>
                  <a:schemeClr val="tx2"/>
                </a:solidFill>
                <a:latin typeface="Algerian" panose="04020705040A02060702" pitchFamily="82" charset="0"/>
              </a:rPr>
              <a:t>ASHURUL HURUM :</a:t>
            </a:r>
            <a:r>
              <a:rPr lang="en-US" sz="3200" dirty="0" smtClean="0">
                <a:solidFill>
                  <a:schemeClr val="tx2"/>
                </a:solidFill>
                <a:latin typeface="Algerian" panose="04020705040A02060702" pitchFamily="82" charset="0"/>
              </a:rPr>
              <a:t> BULAN</a:t>
            </a:r>
            <a:r>
              <a:rPr lang="en-MY" altLang="en-US" sz="3200" dirty="0" smtClean="0">
                <a:solidFill>
                  <a:schemeClr val="tx2"/>
                </a:solidFill>
                <a:latin typeface="Algerian" panose="04020705040A02060702" pitchFamily="82" charset="0"/>
              </a:rPr>
              <a:t>-BULAN YANG MULIA </a:t>
            </a:r>
            <a:br>
              <a:rPr lang="en-MY" altLang="en-US" sz="3200" dirty="0" smtClean="0">
                <a:solidFill>
                  <a:schemeClr val="tx2"/>
                </a:solidFill>
                <a:latin typeface="Algerian" panose="04020705040A02060702" pitchFamily="82" charset="0"/>
              </a:rPr>
            </a:br>
            <a:r>
              <a:rPr lang="en-MY" altLang="en-US" sz="3200" dirty="0" smtClean="0">
                <a:solidFill>
                  <a:schemeClr val="tx2"/>
                </a:solidFill>
                <a:latin typeface="Algerian" panose="04020705040A02060702" pitchFamily="82" charset="0"/>
              </a:rPr>
              <a:t>(SELAIN bULAN rAMADHAN)</a:t>
            </a:r>
            <a:r>
              <a:rPr lang="en-US" sz="3200" dirty="0" smtClean="0">
                <a:solidFill>
                  <a:schemeClr val="tx2"/>
                </a:solidFill>
                <a:latin typeface="Algerian" panose="04020705040A02060702" pitchFamily="82" charset="0"/>
              </a:rPr>
              <a:t>…</a:t>
            </a:r>
            <a:br>
              <a:rPr lang="en-US" sz="3200" dirty="0" smtClean="0">
                <a:solidFill>
                  <a:schemeClr val="tx2"/>
                </a:solidFill>
                <a:latin typeface="Algerian" panose="04020705040A02060702" pitchFamily="82" charset="0"/>
              </a:rPr>
            </a:br>
            <a:r>
              <a:rPr lang="en-MY" altLang="en-US" sz="2200" dirty="0" smtClean="0">
                <a:solidFill>
                  <a:schemeClr val="tx2"/>
                </a:solidFill>
                <a:latin typeface="Algerian" panose="04020705040A02060702" pitchFamily="82" charset="0"/>
              </a:rPr>
              <a:t>kHATIB: Dr. ismail jalili, ma</a:t>
            </a:r>
            <a:endParaRPr lang="en-MY" altLang="en-US" sz="2200" dirty="0" smtClean="0">
              <a:solidFill>
                <a:schemeClr val="tx2"/>
              </a:solidFill>
              <a:latin typeface="Algerian" panose="04020705040A02060702" pitchFamily="82" charset="0"/>
            </a:endParaRPr>
          </a:p>
        </p:txBody>
      </p:sp>
      <p:sp>
        <p:nvSpPr>
          <p:cNvPr id="3" name="Content Placeholder 2"/>
          <p:cNvSpPr>
            <a:spLocks noGrp="1"/>
          </p:cNvSpPr>
          <p:nvPr>
            <p:ph idx="1"/>
          </p:nvPr>
        </p:nvSpPr>
        <p:spPr>
          <a:xfrm>
            <a:off x="419100" y="1406266"/>
            <a:ext cx="11430000" cy="3307080"/>
          </a:xfrm>
        </p:spPr>
        <p:style>
          <a:lnRef idx="1">
            <a:schemeClr val="accent2"/>
          </a:lnRef>
          <a:fillRef idx="2">
            <a:schemeClr val="accent2"/>
          </a:fillRef>
          <a:effectRef idx="1">
            <a:schemeClr val="accent2"/>
          </a:effectRef>
          <a:fontRef idx="minor">
            <a:schemeClr val="dk1"/>
          </a:fontRef>
        </p:style>
        <p:txBody>
          <a:bodyPr>
            <a:normAutofit/>
          </a:bodyPr>
          <a:lstStyle/>
          <a:p>
            <a:pPr marL="0" indent="0">
              <a:buNone/>
            </a:pPr>
            <a:r>
              <a:rPr lang="en-US" sz="2000" dirty="0" smtClean="0">
                <a:solidFill>
                  <a:schemeClr val="tx2"/>
                </a:solidFill>
              </a:rPr>
              <a:t>QS. AT-TAUBAH [9]: 36</a:t>
            </a:r>
            <a:endParaRPr lang="en-US" sz="2000" dirty="0" smtClean="0">
              <a:solidFill>
                <a:schemeClr val="tx2"/>
              </a:solidFill>
            </a:endParaRPr>
          </a:p>
          <a:p>
            <a:pPr marL="0" indent="0" algn="just" rtl="1">
              <a:lnSpc>
                <a:spcPct val="150000"/>
              </a:lnSpc>
              <a:spcAft>
                <a:spcPts val="800"/>
              </a:spcAft>
              <a:buNone/>
            </a:pPr>
            <a:r>
              <a:rPr lang="ar-SA" sz="28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إِنَّ عِدَّةَ ٱلشُّهُورِ عِندَ ٱللَّهِ ٱثۡنَا عَشَرَ شَهۡرٗا فِي كِتَٰبِ ٱللَّهِ يَوۡمَ خَلَقَ ٱلسَّمَٰوَٰتِ وَٱلۡأَرۡضَ مِنۡهَآ أَرۡبَعَةٌ حُرُمٞۚ ذَٰلِكَ ٱلدِّينُ ٱلۡقَيِّمُۚ فَلَا تَظۡلِمُواْ فِيهِنَّ أَنفُسَكُمۡۚ </a:t>
            </a:r>
            <a:endParaRPr lang="en-US" sz="2800" dirty="0" smtClean="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endParaRPr>
          </a:p>
          <a:p>
            <a:pPr marL="0" indent="0" algn="just">
              <a:lnSpc>
                <a:spcPct val="107000"/>
              </a:lnSpc>
              <a:spcAft>
                <a:spcPts val="800"/>
              </a:spcAft>
              <a:buNone/>
            </a:pPr>
            <a:r>
              <a:rPr lang="en-US" sz="1600" noProof="1" smtClean="0">
                <a:solidFill>
                  <a:schemeClr val="tx2"/>
                </a:solidFill>
                <a:latin typeface="Arial" panose="020B0604020202020204" pitchFamily="34" charset="0"/>
                <a:ea typeface="Calibri" panose="020F0502020204030204" pitchFamily="34" charset="0"/>
                <a:cs typeface="Arial" panose="020B0604020202020204" pitchFamily="34" charset="0"/>
              </a:rPr>
              <a:t>36. Sesungguhnya bilangan bulan pada sisi Allah adalah dua belas bulan, dalam ketetapan Allah di waktu Dia menciptakan langit dan bumi, di antaranya empat bulan haram. Itulah (ketetapan) agama yang lurus, maka janganlah kamu menganiaya diri kamu dalam bulan yang empat itu. </a:t>
            </a:r>
            <a:endParaRPr lang="en-US" sz="1600" noProof="1" smtClean="0">
              <a:solidFill>
                <a:schemeClr val="tx2"/>
              </a:solidFill>
              <a:latin typeface="Calibri" panose="020F0502020204030204" pitchFamily="34" charset="0"/>
              <a:ea typeface="Calibri" panose="020F0502020204030204" pitchFamily="34" charset="0"/>
              <a:cs typeface="Arial" panose="020B0604020202020204" pitchFamily="34" charset="0"/>
            </a:endParaRPr>
          </a:p>
          <a:p>
            <a:pPr marL="0" indent="0" algn="r" rtl="1">
              <a:buNone/>
            </a:pPr>
            <a:endParaRPr lang="en-US" dirty="0">
              <a:solidFill>
                <a:schemeClr val="tx2"/>
              </a:solidFill>
            </a:endParaRPr>
          </a:p>
        </p:txBody>
      </p:sp>
      <p:sp>
        <p:nvSpPr>
          <p:cNvPr id="4" name="Rectangle 3"/>
          <p:cNvSpPr/>
          <p:nvPr/>
        </p:nvSpPr>
        <p:spPr>
          <a:xfrm>
            <a:off x="419099" y="4876447"/>
            <a:ext cx="11430001" cy="1574214"/>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r" rtl="1">
              <a:lnSpc>
                <a:spcPct val="107000"/>
              </a:lnSpc>
              <a:spcAft>
                <a:spcPts val="0"/>
              </a:spcAft>
            </a:pPr>
            <a:r>
              <a:rPr lang="ar-SA" sz="2400" dirty="0">
                <a:solidFill>
                  <a:srgbClr val="050505"/>
                </a:solidFill>
                <a:latin typeface="Segoe UI Historic" panose="020B0502040204020203" pitchFamily="34" charset="0"/>
                <a:ea typeface="Times New Roman" panose="02020603050405020304" pitchFamily="18" charset="0"/>
                <a:cs typeface="KFGQPC Uthmanic Script HAFS" panose="02000000000000000000" pitchFamily="2" charset="-78"/>
              </a:rPr>
              <a:t>عن أبي بكرة عن النبي صلى الله عليه وسلم أنه قال: " إن الزمان قد استدار كهيئته يوم خلق الله السموات والأرض السنة اثنا عشر شهرا منها أربعة حرم ثلاثة متواليات: ذو القعدة وذو الحجة والمحرم ورجب شهر مضر الذي بين جمادى وشعبان</a:t>
            </a:r>
            <a:r>
              <a:rPr lang="ar-SA" sz="2400" dirty="0" smtClean="0">
                <a:solidFill>
                  <a:srgbClr val="050505"/>
                </a:solidFill>
                <a:latin typeface="Segoe UI Historic" panose="020B0502040204020203" pitchFamily="34" charset="0"/>
                <a:ea typeface="Times New Roman" panose="02020603050405020304" pitchFamily="18" charset="0"/>
                <a:cs typeface="Cambria" panose="02040503050406030204" pitchFamily="18" charset="0"/>
              </a:rPr>
              <a:t>.</a:t>
            </a:r>
            <a:endParaRPr lang="en-US" sz="1100" dirty="0">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0"/>
              </a:spcAft>
            </a:pPr>
            <a:r>
              <a:rPr lang="id-ID" sz="1400" dirty="0">
                <a:solidFill>
                  <a:srgbClr val="050505"/>
                </a:solidFill>
                <a:latin typeface="Arial" panose="020B0604020202020204" pitchFamily="34" charset="0"/>
                <a:ea typeface="Times New Roman" panose="02020603050405020304" pitchFamily="18" charset="0"/>
                <a:cs typeface="Arial" panose="020B0604020202020204" pitchFamily="34" charset="0"/>
              </a:rPr>
              <a:t>Dari Abi </a:t>
            </a:r>
            <a:r>
              <a:rPr lang="en-US" sz="1400" dirty="0">
                <a:solidFill>
                  <a:srgbClr val="050505"/>
                </a:solidFill>
                <a:latin typeface="Arial" panose="020B0604020202020204" pitchFamily="34" charset="0"/>
                <a:ea typeface="Times New Roman" panose="02020603050405020304" pitchFamily="18" charset="0"/>
                <a:cs typeface="Arial" panose="020B0604020202020204" pitchFamily="34" charset="0"/>
              </a:rPr>
              <a:t>B</a:t>
            </a:r>
            <a:r>
              <a:rPr lang="id-ID" sz="1400" dirty="0">
                <a:solidFill>
                  <a:srgbClr val="050505"/>
                </a:solidFill>
                <a:latin typeface="Arial" panose="020B0604020202020204" pitchFamily="34" charset="0"/>
                <a:ea typeface="Times New Roman" panose="02020603050405020304" pitchFamily="18" charset="0"/>
                <a:cs typeface="Arial" panose="020B0604020202020204" pitchFamily="34" charset="0"/>
              </a:rPr>
              <a:t>akrah, dari Nabi –shallallahu ‘alaihi wasallam- beliau bersabda: “Sesungguhnya masa itu telah berputar sebagaimana keadaannya disaat Allah menciptakan langit dan bumi,satu tahun itu ada dua belas bulan,diantaranya ada empat bulan mulia,tiga bulan diantaranya berturut-turut yaitu: Dzulqa’dah, Dzulhijjah, Muharram dan Rajab Mudhar yaitu antara Jumad</a:t>
            </a:r>
            <a:r>
              <a:rPr lang="en-US" sz="1400" dirty="0">
                <a:solidFill>
                  <a:srgbClr val="050505"/>
                </a:solidFill>
                <a:latin typeface="Arial" panose="020B0604020202020204" pitchFamily="34" charset="0"/>
                <a:ea typeface="Times New Roman" panose="02020603050405020304" pitchFamily="18" charset="0"/>
                <a:cs typeface="Arial" panose="020B0604020202020204" pitchFamily="34" charset="0"/>
              </a:rPr>
              <a:t>as </a:t>
            </a:r>
            <a:r>
              <a:rPr lang="en-US" sz="1400" dirty="0" err="1">
                <a:solidFill>
                  <a:srgbClr val="050505"/>
                </a:solidFill>
                <a:latin typeface="Arial" panose="020B0604020202020204" pitchFamily="34" charset="0"/>
                <a:ea typeface="Times New Roman" panose="02020603050405020304" pitchFamily="18" charset="0"/>
                <a:cs typeface="Arial" panose="020B0604020202020204" pitchFamily="34" charset="0"/>
              </a:rPr>
              <a:t>Tsani</a:t>
            </a:r>
            <a:r>
              <a:rPr lang="id-ID" sz="1400" dirty="0">
                <a:solidFill>
                  <a:srgbClr val="050505"/>
                </a:solidFill>
                <a:latin typeface="Arial" panose="020B0604020202020204" pitchFamily="34" charset="0"/>
                <a:ea typeface="Times New Roman" panose="02020603050405020304" pitchFamily="18" charset="0"/>
                <a:cs typeface="Arial" panose="020B0604020202020204" pitchFamily="34" charset="0"/>
              </a:rPr>
              <a:t> dan Sya’ban. (HR. Bukhari </a:t>
            </a:r>
            <a:r>
              <a:rPr lang="en-US" sz="1400" dirty="0" err="1">
                <a:solidFill>
                  <a:srgbClr val="050505"/>
                </a:solidFill>
                <a:latin typeface="Arial" panose="020B0604020202020204" pitchFamily="34" charset="0"/>
                <a:ea typeface="Times New Roman" panose="02020603050405020304" pitchFamily="18" charset="0"/>
                <a:cs typeface="Arial" panose="020B0604020202020204" pitchFamily="34" charset="0"/>
              </a:rPr>
              <a:t>dan</a:t>
            </a:r>
            <a:r>
              <a:rPr lang="id-ID" sz="1400" dirty="0">
                <a:solidFill>
                  <a:srgbClr val="050505"/>
                </a:solidFill>
                <a:latin typeface="Arial" panose="020B0604020202020204" pitchFamily="34" charset="0"/>
                <a:ea typeface="Times New Roman" panose="02020603050405020304" pitchFamily="18" charset="0"/>
                <a:cs typeface="Arial" panose="020B0604020202020204" pitchFamily="34" charset="0"/>
              </a:rPr>
              <a:t> Muslim</a:t>
            </a:r>
            <a:r>
              <a:rPr lang="id-ID" sz="1400" dirty="0" smtClean="0">
                <a:solidFill>
                  <a:srgbClr val="050505"/>
                </a:solidFill>
                <a:latin typeface="Arial" panose="020B0604020202020204" pitchFamily="34" charset="0"/>
                <a:ea typeface="Times New Roman" panose="02020603050405020304" pitchFamily="18" charset="0"/>
                <a:cs typeface="Arial" panose="020B0604020202020204" pitchFamily="34" charset="0"/>
              </a:rPr>
              <a:t>).</a:t>
            </a:r>
            <a:endParaRPr lang="en-US" sz="1400" dirty="0" smtClean="0">
              <a:solidFill>
                <a:srgbClr val="050505"/>
              </a:solidFill>
              <a:latin typeface="Arial" panose="020B0604020202020204" pitchFamily="34" charset="0"/>
              <a:ea typeface="Times New Roman" panose="02020603050405020304" pitchFamily="18"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1563756" y="1444487"/>
          <a:ext cx="10098157" cy="523461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4" name="Title 1"/>
          <p:cNvSpPr txBox="1"/>
          <p:nvPr/>
        </p:nvSpPr>
        <p:spPr>
          <a:xfrm>
            <a:off x="2266121" y="462906"/>
            <a:ext cx="8693426" cy="461665"/>
          </a:xfrm>
          <a:prstGeom prst="rect">
            <a:avLst/>
          </a:prstGeom>
          <a:gradFill rotWithShape="1">
            <a:gsLst>
              <a:gs pos="0">
                <a:schemeClr val="accent5">
                  <a:shade val="51000"/>
                  <a:satMod val="130000"/>
                  <a:alpha val="15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rtlCol="0" anchor="ctr" anchorCtr="0">
            <a:spAutoFit/>
          </a:bodyPr>
          <a:lstStyle>
            <a:lvl1pPr algn="ctr" defTabSz="914400" rtl="0" eaLnBrk="1" latinLnBrk="0" hangingPunct="1">
              <a:spcBef>
                <a:spcPct val="0"/>
              </a:spcBef>
              <a:buNone/>
              <a:defRPr lang="en-GB" sz="2400" kern="1200" smtClean="0">
                <a:solidFill>
                  <a:schemeClr val="bg1"/>
                </a:solidFill>
                <a:latin typeface="+mn-lt"/>
                <a:ea typeface="+mn-ea"/>
                <a:cs typeface="+mn-cs"/>
              </a:defRPr>
            </a:lvl1pPr>
            <a:lvl2pPr>
              <a:defRPr/>
            </a:lvl2pPr>
            <a:lvl3pPr>
              <a:defRPr/>
            </a:lvl3pPr>
            <a:lvl4pPr>
              <a:defRPr/>
            </a:lvl4pPr>
            <a:lvl5pPr>
              <a:defRPr/>
            </a:lvl5pPr>
            <a:lvl6pPr>
              <a:defRPr/>
            </a:lvl6pPr>
            <a:lvl7pPr>
              <a:defRPr/>
            </a:lvl7pPr>
            <a:lvl8pPr>
              <a:defRPr/>
            </a:lvl8pPr>
            <a:lvl9pPr>
              <a:defRPr/>
            </a:lvl9pPr>
          </a:lstStyle>
          <a:p>
            <a:r>
              <a:rPr lang="en-US" dirty="0" smtClean="0">
                <a:solidFill>
                  <a:schemeClr val="tx1"/>
                </a:solidFill>
                <a:latin typeface="Algerian" panose="04020705040A02060702" pitchFamily="82" charset="0"/>
              </a:rPr>
              <a:t>HUBUNGAN AL-IKHLAS DENGAN AL-KAAFIRUN</a:t>
            </a:r>
            <a:endParaRPr lang="en-US" dirty="0">
              <a:solidFill>
                <a:schemeClr val="tx1"/>
              </a:solidFill>
              <a:latin typeface="Algerian" panose="04020705040A02060702" pitchFamily="82" charset="0"/>
            </a:endParaRPr>
          </a:p>
        </p:txBody>
      </p:sp>
      <p:cxnSp>
        <p:nvCxnSpPr>
          <p:cNvPr id="7" name="Straight Arrow Connector 6"/>
          <p:cNvCxnSpPr/>
          <p:nvPr/>
        </p:nvCxnSpPr>
        <p:spPr>
          <a:xfrm>
            <a:off x="7262191" y="3525078"/>
            <a:ext cx="0" cy="662609"/>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62835" y="1307273"/>
          <a:ext cx="11836400" cy="5068957"/>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9" name="TextBox 8"/>
          <p:cNvSpPr txBox="1"/>
          <p:nvPr/>
        </p:nvSpPr>
        <p:spPr>
          <a:xfrm>
            <a:off x="8500841" y="5952665"/>
            <a:ext cx="1144865" cy="461665"/>
          </a:xfrm>
          <a:prstGeom prst="rect">
            <a:avLst/>
          </a:prstGeom>
          <a:noFill/>
        </p:spPr>
        <p:txBody>
          <a:bodyPr wrap="none" rtlCol="0">
            <a:spAutoFit/>
          </a:bodyPr>
          <a:lstStyle/>
          <a:p>
            <a:pPr lvl="0"/>
            <a:r>
              <a:rPr lang="ar-SA" sz="2400" b="1" dirty="0">
                <a:latin typeface="KFGQPC Uthmanic Script HAFS" panose="02000000000000000000" pitchFamily="2" charset="-78"/>
                <a:ea typeface="Calibri" panose="020F0502020204030204" pitchFamily="34" charset="0"/>
                <a:cs typeface="KFGQPC Uthmanic Script HAFS" panose="02000000000000000000" pitchFamily="2" charset="-78"/>
              </a:rPr>
              <a:t>إِيَّاكَ نَعۡبُدُ </a:t>
            </a:r>
            <a:endParaRPr lang="en-US" sz="2400" dirty="0"/>
          </a:p>
        </p:txBody>
      </p:sp>
      <p:sp>
        <p:nvSpPr>
          <p:cNvPr id="10" name="TextBox 9"/>
          <p:cNvSpPr txBox="1"/>
          <p:nvPr/>
        </p:nvSpPr>
        <p:spPr>
          <a:xfrm>
            <a:off x="2143901" y="5933615"/>
            <a:ext cx="1553630" cy="461665"/>
          </a:xfrm>
          <a:prstGeom prst="rect">
            <a:avLst/>
          </a:prstGeom>
          <a:noFill/>
        </p:spPr>
        <p:txBody>
          <a:bodyPr wrap="none" rtlCol="0">
            <a:spAutoFit/>
          </a:bodyPr>
          <a:lstStyle/>
          <a:p>
            <a:pPr lvl="0"/>
            <a:r>
              <a:rPr lang="ar-SA" sz="2400" b="1" dirty="0" smtClean="0">
                <a:latin typeface="KFGQPC Uthmanic Script HAFS" panose="02000000000000000000" pitchFamily="2" charset="-78"/>
                <a:ea typeface="Calibri" panose="020F0502020204030204" pitchFamily="34" charset="0"/>
                <a:cs typeface="KFGQPC Uthmanic Script HAFS" panose="02000000000000000000" pitchFamily="2" charset="-78"/>
              </a:rPr>
              <a:t>وَإِيَّاكَ </a:t>
            </a:r>
            <a:r>
              <a:rPr lang="ar-SA" sz="2400" b="1" dirty="0">
                <a:latin typeface="KFGQPC Uthmanic Script HAFS" panose="02000000000000000000" pitchFamily="2" charset="-78"/>
                <a:ea typeface="Calibri" panose="020F0502020204030204" pitchFamily="34" charset="0"/>
                <a:cs typeface="KFGQPC Uthmanic Script HAFS" panose="02000000000000000000" pitchFamily="2" charset="-78"/>
              </a:rPr>
              <a:t>نَسۡتَعِينُ </a:t>
            </a:r>
            <a:endParaRPr lang="en-US" sz="2400" dirty="0"/>
          </a:p>
        </p:txBody>
      </p:sp>
      <p:sp>
        <p:nvSpPr>
          <p:cNvPr id="16" name="Oval 15"/>
          <p:cNvSpPr/>
          <p:nvPr/>
        </p:nvSpPr>
        <p:spPr>
          <a:xfrm>
            <a:off x="5039361" y="5673964"/>
            <a:ext cx="1876885" cy="91440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MY" sz="1400" b="1" noProof="1" smtClean="0"/>
              <a:t>Hubungan dengan </a:t>
            </a:r>
            <a:r>
              <a:rPr lang="en-MY" sz="1400" b="1" noProof="1" smtClean="0"/>
              <a:t>Surat al-Fatihah</a:t>
            </a:r>
            <a:endParaRPr lang="en-MY" sz="1400" b="1" noProof="1"/>
          </a:p>
        </p:txBody>
      </p:sp>
      <p:cxnSp>
        <p:nvCxnSpPr>
          <p:cNvPr id="17" name="Straight Arrow Connector 16"/>
          <p:cNvCxnSpPr/>
          <p:nvPr/>
        </p:nvCxnSpPr>
        <p:spPr>
          <a:xfrm flipH="1">
            <a:off x="3918529" y="6183497"/>
            <a:ext cx="989827"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9" name="Straight Arrow Connector 18"/>
          <p:cNvCxnSpPr/>
          <p:nvPr/>
        </p:nvCxnSpPr>
        <p:spPr>
          <a:xfrm>
            <a:off x="7118350" y="6131164"/>
            <a:ext cx="1066800"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8" name="Title 1"/>
          <p:cNvSpPr>
            <a:spLocks noGrp="1"/>
          </p:cNvSpPr>
          <p:nvPr>
            <p:ph type="title"/>
          </p:nvPr>
        </p:nvSpPr>
        <p:spPr>
          <a:xfrm>
            <a:off x="2035193" y="400449"/>
            <a:ext cx="8693426" cy="523220"/>
          </a:xfrm>
        </p:spPr>
        <p:txBody>
          <a:bodyPr/>
          <a:lstStyle/>
          <a:p>
            <a:r>
              <a:rPr lang="en-US" sz="2800" dirty="0" smtClean="0">
                <a:solidFill>
                  <a:schemeClr val="tx1"/>
                </a:solidFill>
                <a:latin typeface="Algerian" panose="04020705040A02060702" pitchFamily="82" charset="0"/>
              </a:rPr>
              <a:t>HUBUNGAN AL-IKHLAS DENGAN AL-FATIHAH</a:t>
            </a:r>
            <a:endParaRPr lang="en-US" sz="2800" dirty="0">
              <a:solidFill>
                <a:schemeClr val="tx1"/>
              </a:solidFill>
              <a:latin typeface="Algerian" panose="04020705040A02060702" pitchFamily="82"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0454" y="292260"/>
            <a:ext cx="9284381" cy="663616"/>
          </a:xfrm>
        </p:spPr>
        <p:txBody>
          <a:bodyPr>
            <a:normAutofit/>
          </a:bodyPr>
          <a:lstStyle/>
          <a:p>
            <a:r>
              <a:rPr lang="en-MY" sz="3200" b="1" noProof="1" smtClean="0">
                <a:solidFill>
                  <a:schemeClr val="tx1"/>
                </a:solidFill>
                <a:latin typeface="Algerian" panose="04020705040A02060702" pitchFamily="82" charset="0"/>
              </a:rPr>
              <a:t>Nama lain dari surat </a:t>
            </a:r>
            <a:r>
              <a:rPr lang="en-MY" sz="3200" b="1" noProof="1" smtClean="0">
                <a:solidFill>
                  <a:schemeClr val="tx1"/>
                </a:solidFill>
                <a:latin typeface="Algerian" panose="04020705040A02060702" pitchFamily="82" charset="0"/>
              </a:rPr>
              <a:t>qul </a:t>
            </a:r>
            <a:r>
              <a:rPr lang="en-MY" sz="3200" b="1" noProof="1" smtClean="0">
                <a:solidFill>
                  <a:schemeClr val="tx1"/>
                </a:solidFill>
                <a:latin typeface="Algerian" panose="04020705040A02060702" pitchFamily="82" charset="0"/>
              </a:rPr>
              <a:t>huw</a:t>
            </a:r>
            <a:endParaRPr lang="en-MY" sz="3200" noProof="1">
              <a:solidFill>
                <a:schemeClr val="tx1"/>
              </a:solidFill>
              <a:latin typeface="Algerian" panose="04020705040A02060702" pitchFamily="82" charset="0"/>
            </a:endParaRPr>
          </a:p>
        </p:txBody>
      </p:sp>
      <p:sp>
        <p:nvSpPr>
          <p:cNvPr id="3" name="Content Placeholder 2"/>
          <p:cNvSpPr>
            <a:spLocks noGrp="1"/>
          </p:cNvSpPr>
          <p:nvPr>
            <p:ph idx="1"/>
          </p:nvPr>
        </p:nvSpPr>
        <p:spPr>
          <a:xfrm>
            <a:off x="341669" y="1238491"/>
            <a:ext cx="4079861" cy="2824223"/>
          </a:xfrm>
        </p:spPr>
        <p:txBody>
          <a:bodyPr/>
          <a:lstStyle/>
          <a:p>
            <a:pPr marL="0" lvl="0" indent="0" algn="just">
              <a:buNone/>
            </a:pPr>
            <a:r>
              <a:rPr lang="en-MY" b="1" dirty="0">
                <a:solidFill>
                  <a:schemeClr val="accent2">
                    <a:lumMod val="75000"/>
                  </a:schemeClr>
                </a:solidFill>
              </a:rPr>
              <a:t>					</a:t>
            </a:r>
            <a:endParaRPr lang="en-US" dirty="0">
              <a:solidFill>
                <a:schemeClr val="accent2">
                  <a:lumMod val="75000"/>
                </a:schemeClr>
              </a:solidFill>
            </a:endParaRPr>
          </a:p>
          <a:p>
            <a:pPr marL="0" lvl="0" indent="0" algn="just">
              <a:buNone/>
            </a:pPr>
            <a:r>
              <a:rPr lang="en-MY" b="1" dirty="0">
                <a:solidFill>
                  <a:schemeClr val="accent2">
                    <a:lumMod val="75000"/>
                  </a:schemeClr>
                </a:solidFill>
              </a:rPr>
              <a:t>		</a:t>
            </a:r>
            <a:endParaRPr lang="en-US" dirty="0"/>
          </a:p>
        </p:txBody>
      </p:sp>
      <p:graphicFrame>
        <p:nvGraphicFramePr>
          <p:cNvPr id="4" name="Diagram 3"/>
          <p:cNvGraphicFramePr/>
          <p:nvPr/>
        </p:nvGraphicFramePr>
        <p:xfrm>
          <a:off x="1563756" y="1099931"/>
          <a:ext cx="10098157" cy="557916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7425" y="392865"/>
            <a:ext cx="7354957" cy="584775"/>
          </a:xfrm>
        </p:spPr>
        <p:txBody>
          <a:bodyPr/>
          <a:lstStyle/>
          <a:p>
            <a:r>
              <a:rPr lang="en-US" sz="3200" noProof="1" smtClean="0">
                <a:solidFill>
                  <a:schemeClr val="tx1"/>
                </a:solidFill>
                <a:latin typeface="Algerian" panose="04020705040A02060702" pitchFamily="82" charset="0"/>
              </a:rPr>
              <a:t>Qs. Al-ikhlas </a:t>
            </a:r>
            <a:r>
              <a:rPr lang="en-US" sz="3200" dirty="0" smtClean="0">
                <a:solidFill>
                  <a:schemeClr val="tx1"/>
                </a:solidFill>
                <a:latin typeface="Algerian" panose="04020705040A02060702" pitchFamily="82" charset="0"/>
              </a:rPr>
              <a:t>[112];1-4</a:t>
            </a:r>
            <a:endParaRPr lang="en-US" sz="3200" dirty="0">
              <a:solidFill>
                <a:schemeClr val="tx1"/>
              </a:solidFill>
              <a:latin typeface="Algerian" panose="04020705040A02060702" pitchFamily="82" charset="0"/>
            </a:endParaRPr>
          </a:p>
        </p:txBody>
      </p:sp>
      <p:sp>
        <p:nvSpPr>
          <p:cNvPr id="4" name="Rectangle 3"/>
          <p:cNvSpPr/>
          <p:nvPr/>
        </p:nvSpPr>
        <p:spPr>
          <a:xfrm>
            <a:off x="821636" y="1086678"/>
            <a:ext cx="10694504" cy="5324535"/>
          </a:xfrm>
          <a:prstGeom prst="rect">
            <a:avLst/>
          </a:prstGeom>
        </p:spPr>
        <p:txBody>
          <a:bodyPr wrap="square">
            <a:spAutoFit/>
          </a:bodyPr>
          <a:lstStyle/>
          <a:p>
            <a:pPr algn="just" rtl="1">
              <a:lnSpc>
                <a:spcPct val="200000"/>
              </a:lnSpc>
              <a:spcAft>
                <a:spcPts val="800"/>
              </a:spcAft>
            </a:pPr>
            <a:r>
              <a:rPr lang="ar-SA" sz="4000" dirty="0">
                <a:latin typeface="KFGQPC Uthmanic Script HAFS" panose="02000000000000000000" pitchFamily="2" charset="-78"/>
                <a:ea typeface="Calibri" panose="020F0502020204030204" pitchFamily="34" charset="0"/>
                <a:cs typeface="KFGQPC Uthmanic Script HAFS" panose="02000000000000000000" pitchFamily="2" charset="-78"/>
              </a:rPr>
              <a:t>قُلۡ هُوَ ٱللَّهُ</a:t>
            </a:r>
            <a:r>
              <a:rPr lang="ar-SA" sz="4000" dirty="0">
                <a:solidFill>
                  <a:srgbClr val="6600CC"/>
                </a:solidFill>
                <a:latin typeface="KFGQPC Uthmanic Script HAFS" panose="02000000000000000000" pitchFamily="2" charset="-78"/>
                <a:ea typeface="Calibri" panose="020F0502020204030204" pitchFamily="34" charset="0"/>
                <a:cs typeface="KFGQPC Uthmanic Script HAFS" panose="02000000000000000000" pitchFamily="2" charset="-78"/>
              </a:rPr>
              <a:t> أَحَدٌ </a:t>
            </a:r>
            <a:r>
              <a:rPr lang="ar-SA" sz="4000" dirty="0">
                <a:latin typeface="KFGQPC Uthmanic Script HAFS" panose="02000000000000000000" pitchFamily="2" charset="-78"/>
                <a:ea typeface="Calibri" panose="020F0502020204030204" pitchFamily="34" charset="0"/>
                <a:cs typeface="KFGQPC Uthmanic Script HAFS" panose="02000000000000000000" pitchFamily="2" charset="-78"/>
              </a:rPr>
              <a:t>١ </a:t>
            </a:r>
            <a:endParaRPr lang="en-US" sz="4000" dirty="0" smtClean="0">
              <a:latin typeface="KFGQPC Uthmanic Script HAFS" panose="02000000000000000000" pitchFamily="2" charset="-78"/>
              <a:ea typeface="Calibri" panose="020F0502020204030204" pitchFamily="34" charset="0"/>
              <a:cs typeface="KFGQPC Uthmanic Script HAFS" panose="02000000000000000000" pitchFamily="2" charset="-78"/>
            </a:endParaRPr>
          </a:p>
          <a:p>
            <a:pPr algn="just" rtl="1">
              <a:lnSpc>
                <a:spcPct val="200000"/>
              </a:lnSpc>
              <a:spcAft>
                <a:spcPts val="800"/>
              </a:spcAft>
            </a:pPr>
            <a:r>
              <a:rPr lang="ar-SA" sz="4000" dirty="0" smtClean="0">
                <a:latin typeface="KFGQPC Uthmanic Script HAFS" panose="02000000000000000000" pitchFamily="2" charset="-78"/>
                <a:ea typeface="Calibri" panose="020F0502020204030204" pitchFamily="34" charset="0"/>
                <a:cs typeface="KFGQPC Uthmanic Script HAFS" panose="02000000000000000000" pitchFamily="2" charset="-78"/>
              </a:rPr>
              <a:t> </a:t>
            </a:r>
            <a:r>
              <a:rPr lang="ar-SA" sz="4000" dirty="0">
                <a:latin typeface="KFGQPC Uthmanic Script HAFS" panose="02000000000000000000" pitchFamily="2" charset="-78"/>
                <a:ea typeface="Calibri" panose="020F0502020204030204" pitchFamily="34" charset="0"/>
                <a:cs typeface="KFGQPC Uthmanic Script HAFS" panose="02000000000000000000" pitchFamily="2" charset="-78"/>
              </a:rPr>
              <a:t>ٱللَّهُ </a:t>
            </a:r>
            <a:r>
              <a:rPr lang="ar-SA" sz="4000" dirty="0">
                <a:solidFill>
                  <a:srgbClr val="FF0000"/>
                </a:solidFill>
                <a:latin typeface="KFGQPC Uthmanic Script HAFS" panose="02000000000000000000" pitchFamily="2" charset="-78"/>
                <a:ea typeface="Calibri" panose="020F0502020204030204" pitchFamily="34" charset="0"/>
                <a:cs typeface="KFGQPC Uthmanic Script HAFS" panose="02000000000000000000" pitchFamily="2" charset="-78"/>
              </a:rPr>
              <a:t>ٱلصَّمَدُ</a:t>
            </a:r>
            <a:r>
              <a:rPr lang="ar-SA" sz="4000" dirty="0">
                <a:latin typeface="KFGQPC Uthmanic Script HAFS" panose="02000000000000000000" pitchFamily="2" charset="-78"/>
                <a:ea typeface="Calibri" panose="020F0502020204030204" pitchFamily="34" charset="0"/>
                <a:cs typeface="KFGQPC Uthmanic Script HAFS" panose="02000000000000000000" pitchFamily="2" charset="-78"/>
              </a:rPr>
              <a:t> </a:t>
            </a:r>
            <a:r>
              <a:rPr lang="ar-SA" sz="4000" dirty="0" smtClean="0">
                <a:latin typeface="KFGQPC Uthmanic Script HAFS" panose="02000000000000000000" pitchFamily="2" charset="-78"/>
                <a:ea typeface="Calibri" panose="020F0502020204030204" pitchFamily="34" charset="0"/>
                <a:cs typeface="KFGQPC Uthmanic Script HAFS" panose="02000000000000000000" pitchFamily="2" charset="-78"/>
              </a:rPr>
              <a:t>٢</a:t>
            </a:r>
            <a:endParaRPr lang="en-US" sz="4000" dirty="0" smtClean="0">
              <a:latin typeface="KFGQPC Uthmanic Script HAFS" panose="02000000000000000000" pitchFamily="2" charset="-78"/>
              <a:ea typeface="Calibri" panose="020F0502020204030204" pitchFamily="34" charset="0"/>
              <a:cs typeface="KFGQPC Uthmanic Script HAFS" panose="02000000000000000000" pitchFamily="2" charset="-78"/>
            </a:endParaRPr>
          </a:p>
          <a:p>
            <a:pPr algn="just" rtl="1">
              <a:lnSpc>
                <a:spcPct val="200000"/>
              </a:lnSpc>
              <a:spcAft>
                <a:spcPts val="800"/>
              </a:spcAft>
            </a:pPr>
            <a:r>
              <a:rPr lang="ar-SA" sz="4000" dirty="0" smtClean="0">
                <a:solidFill>
                  <a:srgbClr val="6600CC"/>
                </a:solidFill>
                <a:latin typeface="KFGQPC Uthmanic Script HAFS" panose="02000000000000000000" pitchFamily="2" charset="-78"/>
                <a:ea typeface="Calibri" panose="020F0502020204030204" pitchFamily="34" charset="0"/>
                <a:cs typeface="KFGQPC Uthmanic Script HAFS" panose="02000000000000000000" pitchFamily="2" charset="-78"/>
              </a:rPr>
              <a:t>لَمۡ </a:t>
            </a:r>
            <a:r>
              <a:rPr lang="ar-SA" sz="4000" dirty="0">
                <a:solidFill>
                  <a:srgbClr val="6600CC"/>
                </a:solidFill>
                <a:latin typeface="KFGQPC Uthmanic Script HAFS" panose="02000000000000000000" pitchFamily="2" charset="-78"/>
                <a:ea typeface="Calibri" panose="020F0502020204030204" pitchFamily="34" charset="0"/>
                <a:cs typeface="KFGQPC Uthmanic Script HAFS" panose="02000000000000000000" pitchFamily="2" charset="-78"/>
              </a:rPr>
              <a:t>يَلِدۡ وَلَمۡ يُولَدۡ </a:t>
            </a:r>
            <a:r>
              <a:rPr lang="ar-SA" sz="4000" dirty="0">
                <a:latin typeface="KFGQPC Uthmanic Script HAFS" panose="02000000000000000000" pitchFamily="2" charset="-78"/>
                <a:ea typeface="Calibri" panose="020F0502020204030204" pitchFamily="34" charset="0"/>
                <a:cs typeface="KFGQPC Uthmanic Script HAFS" panose="02000000000000000000" pitchFamily="2" charset="-78"/>
              </a:rPr>
              <a:t>٣ </a:t>
            </a:r>
            <a:endParaRPr lang="en-US" sz="4000" dirty="0" smtClean="0">
              <a:latin typeface="KFGQPC Uthmanic Script HAFS" panose="02000000000000000000" pitchFamily="2" charset="-78"/>
              <a:ea typeface="Calibri" panose="020F0502020204030204" pitchFamily="34" charset="0"/>
              <a:cs typeface="KFGQPC Uthmanic Script HAFS" panose="02000000000000000000" pitchFamily="2" charset="-78"/>
            </a:endParaRPr>
          </a:p>
          <a:p>
            <a:pPr algn="just" rtl="1">
              <a:lnSpc>
                <a:spcPct val="200000"/>
              </a:lnSpc>
              <a:spcAft>
                <a:spcPts val="800"/>
              </a:spcAft>
            </a:pPr>
            <a:r>
              <a:rPr lang="ar-SA" sz="4000" dirty="0" smtClean="0">
                <a:solidFill>
                  <a:srgbClr val="FF0000"/>
                </a:solidFill>
                <a:latin typeface="KFGQPC Uthmanic Script HAFS" panose="02000000000000000000" pitchFamily="2" charset="-78"/>
                <a:ea typeface="Calibri" panose="020F0502020204030204" pitchFamily="34" charset="0"/>
                <a:cs typeface="KFGQPC Uthmanic Script HAFS" panose="02000000000000000000" pitchFamily="2" charset="-78"/>
              </a:rPr>
              <a:t>وَلَمۡ </a:t>
            </a:r>
            <a:r>
              <a:rPr lang="ar-SA" sz="4000" dirty="0">
                <a:solidFill>
                  <a:srgbClr val="FF0000"/>
                </a:solidFill>
                <a:latin typeface="KFGQPC Uthmanic Script HAFS" panose="02000000000000000000" pitchFamily="2" charset="-78"/>
                <a:ea typeface="Calibri" panose="020F0502020204030204" pitchFamily="34" charset="0"/>
                <a:cs typeface="KFGQPC Uthmanic Script HAFS" panose="02000000000000000000" pitchFamily="2" charset="-78"/>
              </a:rPr>
              <a:t>يَكُن لَّهُۥ كُفُوًا أَحَدُۢ </a:t>
            </a:r>
            <a:r>
              <a:rPr lang="ar-SA" sz="4000" dirty="0" smtClean="0">
                <a:latin typeface="KFGQPC Uthmanic Script HAFS" panose="02000000000000000000" pitchFamily="2" charset="-78"/>
                <a:ea typeface="Calibri" panose="020F0502020204030204" pitchFamily="34" charset="0"/>
                <a:cs typeface="KFGQPC Uthmanic Script HAFS" panose="02000000000000000000" pitchFamily="2" charset="-78"/>
              </a:rPr>
              <a:t>٤</a:t>
            </a:r>
            <a:endParaRPr lang="en-US" sz="4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TextBox 4"/>
          <p:cNvSpPr txBox="1"/>
          <p:nvPr/>
        </p:nvSpPr>
        <p:spPr>
          <a:xfrm>
            <a:off x="3074505" y="2033943"/>
            <a:ext cx="1967285" cy="830997"/>
          </a:xfrm>
          <a:prstGeom prst="rect">
            <a:avLst/>
          </a:prstGeom>
        </p:spPr>
        <p:style>
          <a:lnRef idx="2">
            <a:schemeClr val="accent1"/>
          </a:lnRef>
          <a:fillRef idx="1">
            <a:schemeClr val="lt1"/>
          </a:fillRef>
          <a:effectRef idx="0">
            <a:schemeClr val="accent1"/>
          </a:effectRef>
          <a:fontRef idx="minor">
            <a:schemeClr val="dk1"/>
          </a:fontRef>
        </p:style>
        <p:txBody>
          <a:bodyPr wrap="square" rtlCol="0" anchor="ctr" anchorCtr="0">
            <a:spAutoFit/>
          </a:bodyPr>
          <a:lstStyle/>
          <a:p>
            <a:pPr algn="ctr"/>
            <a:r>
              <a:rPr lang="en-US" sz="2400" noProof="1"/>
              <a:t>A</a:t>
            </a:r>
            <a:r>
              <a:rPr lang="en-US" sz="2400" noProof="1" smtClean="0"/>
              <a:t>l-Itsbaat (Penetapan)</a:t>
            </a:r>
            <a:endParaRPr lang="en-US" sz="2400" noProof="1" smtClean="0"/>
          </a:p>
        </p:txBody>
      </p:sp>
      <p:sp>
        <p:nvSpPr>
          <p:cNvPr id="6" name="TextBox 5"/>
          <p:cNvSpPr txBox="1"/>
          <p:nvPr/>
        </p:nvSpPr>
        <p:spPr>
          <a:xfrm>
            <a:off x="3074505" y="4831540"/>
            <a:ext cx="1967285" cy="830997"/>
          </a:xfrm>
          <a:prstGeom prst="rect">
            <a:avLst/>
          </a:prstGeom>
        </p:spPr>
        <p:style>
          <a:lnRef idx="2">
            <a:schemeClr val="accent1"/>
          </a:lnRef>
          <a:fillRef idx="1">
            <a:schemeClr val="lt1"/>
          </a:fillRef>
          <a:effectRef idx="0">
            <a:schemeClr val="accent1"/>
          </a:effectRef>
          <a:fontRef idx="minor">
            <a:schemeClr val="dk1"/>
          </a:fontRef>
        </p:style>
        <p:txBody>
          <a:bodyPr wrap="square" rtlCol="0" anchor="ctr" anchorCtr="0">
            <a:spAutoFit/>
          </a:bodyPr>
          <a:lstStyle/>
          <a:p>
            <a:pPr algn="ctr"/>
            <a:r>
              <a:rPr lang="en-US" sz="2400" noProof="1" smtClean="0"/>
              <a:t>An-Nafyu (Penapian)</a:t>
            </a:r>
            <a:endParaRPr lang="en-US" sz="2400" noProof="1" smtClean="0"/>
          </a:p>
        </p:txBody>
      </p:sp>
      <p:sp>
        <p:nvSpPr>
          <p:cNvPr id="7" name="TextBox 6"/>
          <p:cNvSpPr txBox="1"/>
          <p:nvPr/>
        </p:nvSpPr>
        <p:spPr>
          <a:xfrm>
            <a:off x="7024316" y="4781469"/>
            <a:ext cx="4796624" cy="707886"/>
          </a:xfrm>
          <a:prstGeom prst="rect">
            <a:avLst/>
          </a:prstGeom>
          <a:noFill/>
        </p:spPr>
        <p:txBody>
          <a:bodyPr wrap="square" rtlCol="0" anchor="ctr" anchorCtr="0">
            <a:spAutoFit/>
          </a:bodyPr>
          <a:lstStyle/>
          <a:p>
            <a:r>
              <a:rPr lang="en-MY" sz="2000" noProof="1" smtClean="0"/>
              <a:t>Laa </a:t>
            </a:r>
            <a:r>
              <a:rPr lang="en-MY" sz="2000" noProof="1" smtClean="0"/>
              <a:t>Walad </a:t>
            </a:r>
            <a:r>
              <a:rPr lang="en-MY" sz="2000" noProof="1" smtClean="0"/>
              <a:t> (Tidak ada Anak) </a:t>
            </a:r>
            <a:r>
              <a:rPr lang="en-MY" sz="2000" noProof="1" smtClean="0"/>
              <a:t>wa </a:t>
            </a:r>
            <a:r>
              <a:rPr lang="en-MY" sz="2000" noProof="1" smtClean="0"/>
              <a:t>laa </a:t>
            </a:r>
            <a:r>
              <a:rPr lang="en-MY" sz="2000" noProof="1"/>
              <a:t>W</a:t>
            </a:r>
            <a:r>
              <a:rPr lang="en-MY" sz="2000" noProof="1" smtClean="0"/>
              <a:t>aalid (Tidak ada Ayah)</a:t>
            </a:r>
            <a:endParaRPr lang="en-MY" sz="2000" noProof="1" smtClean="0"/>
          </a:p>
        </p:txBody>
      </p:sp>
      <p:sp>
        <p:nvSpPr>
          <p:cNvPr id="9" name="Left Arrow 8"/>
          <p:cNvSpPr/>
          <p:nvPr/>
        </p:nvSpPr>
        <p:spPr>
          <a:xfrm>
            <a:off x="5679684" y="2207125"/>
            <a:ext cx="978408" cy="484632"/>
          </a:xfrm>
          <a:prstGeom prst="leftArrow">
            <a:avLst/>
          </a:prstGeom>
          <a:gradFill flip="none" rotWithShape="1">
            <a:gsLst>
              <a:gs pos="100000">
                <a:schemeClr val="accent3"/>
              </a:gs>
              <a:gs pos="0">
                <a:schemeClr val="accent1"/>
              </a:gs>
              <a:gs pos="46000">
                <a:schemeClr val="accent2"/>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Left Arrow 9"/>
          <p:cNvSpPr/>
          <p:nvPr/>
        </p:nvSpPr>
        <p:spPr>
          <a:xfrm>
            <a:off x="5563331" y="5004723"/>
            <a:ext cx="978408" cy="484632"/>
          </a:xfrm>
          <a:prstGeom prst="leftArrow">
            <a:avLst/>
          </a:prstGeom>
          <a:gradFill flip="none" rotWithShape="1">
            <a:gsLst>
              <a:gs pos="100000">
                <a:schemeClr val="accent3"/>
              </a:gs>
              <a:gs pos="0">
                <a:schemeClr val="accent1"/>
              </a:gs>
              <a:gs pos="46000">
                <a:schemeClr val="accent2"/>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074505" y="1098645"/>
            <a:ext cx="5618923" cy="461665"/>
          </a:xfrm>
          <a:prstGeom prst="rect">
            <a:avLst/>
          </a:prstGeom>
          <a:noFill/>
        </p:spPr>
        <p:txBody>
          <a:bodyPr wrap="square" rtlCol="0" anchor="ctr" anchorCtr="0">
            <a:spAutoFit/>
          </a:bodyPr>
          <a:lstStyle/>
          <a:p>
            <a:pPr algn="ctr"/>
            <a:r>
              <a:rPr lang="en-MY" sz="2400" noProof="1" smtClean="0"/>
              <a:t>Asbab </a:t>
            </a:r>
            <a:r>
              <a:rPr lang="en-MY" sz="2400" noProof="1" smtClean="0"/>
              <a:t>Nuzul-Permintanyaan Orang Kafir</a:t>
            </a:r>
            <a:endParaRPr lang="en-MY" sz="2400" noProof="1" smtClean="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5305" y="245109"/>
            <a:ext cx="9594574" cy="830997"/>
          </a:xfrm>
        </p:spPr>
        <p:txBody>
          <a:bodyPr/>
          <a:lstStyle/>
          <a:p>
            <a:r>
              <a:rPr lang="en-MY" noProof="1" smtClean="0">
                <a:solidFill>
                  <a:schemeClr val="tx2"/>
                </a:solidFill>
                <a:latin typeface="Algerian" panose="04020705040A02060702" pitchFamily="82" charset="0"/>
              </a:rPr>
              <a:t>Asyhuril Haram (Bulan-Bulan Haram)</a:t>
            </a:r>
            <a:br>
              <a:rPr lang="en-MY" noProof="1" smtClean="0">
                <a:solidFill>
                  <a:schemeClr val="tx2"/>
                </a:solidFill>
                <a:latin typeface="Algerian" panose="04020705040A02060702" pitchFamily="82" charset="0"/>
              </a:rPr>
            </a:br>
            <a:r>
              <a:rPr lang="en-MY" noProof="1" smtClean="0">
                <a:solidFill>
                  <a:schemeClr val="tx2"/>
                </a:solidFill>
                <a:latin typeface="Algerian" panose="04020705040A02060702" pitchFamily="82" charset="0"/>
              </a:rPr>
              <a:t>DzulQa’dah, dzulhijjah. Muharram dan rajab</a:t>
            </a:r>
            <a:endParaRPr lang="en-MY" noProof="1">
              <a:solidFill>
                <a:schemeClr val="tx2"/>
              </a:solidFill>
              <a:latin typeface="Algerian" panose="04020705040A02060702" pitchFamily="82" charset="0"/>
            </a:endParaRPr>
          </a:p>
        </p:txBody>
      </p:sp>
      <p:graphicFrame>
        <p:nvGraphicFramePr>
          <p:cNvPr id="3" name="Diagram 2"/>
          <p:cNvGraphicFramePr/>
          <p:nvPr/>
        </p:nvGraphicFramePr>
        <p:xfrm>
          <a:off x="649356" y="1272208"/>
          <a:ext cx="10906539" cy="5184177"/>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cxnSp>
        <p:nvCxnSpPr>
          <p:cNvPr id="5" name="Straight Arrow Connector 4"/>
          <p:cNvCxnSpPr/>
          <p:nvPr/>
        </p:nvCxnSpPr>
        <p:spPr>
          <a:xfrm flipV="1">
            <a:off x="2014330" y="2782957"/>
            <a:ext cx="0" cy="7421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272208" y="2080093"/>
            <a:ext cx="1683027"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nchor="ctr" anchorCtr="0">
            <a:spAutoFit/>
          </a:bodyPr>
          <a:lstStyle/>
          <a:p>
            <a:pPr algn="ctr"/>
            <a:r>
              <a:rPr lang="en-MY" sz="2400" noProof="1" smtClean="0">
                <a:solidFill>
                  <a:schemeClr val="tx2"/>
                </a:solidFill>
              </a:rPr>
              <a:t>Suci</a:t>
            </a:r>
            <a:endParaRPr lang="en-MY" sz="2400" noProof="1" smtClean="0">
              <a:solidFill>
                <a:schemeClr val="tx2"/>
              </a:solidFill>
            </a:endParaRPr>
          </a:p>
        </p:txBody>
      </p:sp>
      <p:sp>
        <p:nvSpPr>
          <p:cNvPr id="9" name="TextBox 8"/>
          <p:cNvSpPr txBox="1"/>
          <p:nvPr/>
        </p:nvSpPr>
        <p:spPr>
          <a:xfrm>
            <a:off x="768626" y="5374123"/>
            <a:ext cx="2451652" cy="830997"/>
          </a:xfrm>
          <a:prstGeom prst="rect">
            <a:avLst/>
          </a:prstGeom>
        </p:spPr>
        <p:style>
          <a:lnRef idx="2">
            <a:schemeClr val="accent1"/>
          </a:lnRef>
          <a:fillRef idx="1">
            <a:schemeClr val="lt1"/>
          </a:fillRef>
          <a:effectRef idx="0">
            <a:schemeClr val="accent1"/>
          </a:effectRef>
          <a:fontRef idx="minor">
            <a:schemeClr val="dk1"/>
          </a:fontRef>
        </p:style>
        <p:txBody>
          <a:bodyPr wrap="square" rtlCol="0" anchor="ctr" anchorCtr="0">
            <a:spAutoFit/>
          </a:bodyPr>
          <a:lstStyle/>
          <a:p>
            <a:pPr algn="ctr"/>
            <a:r>
              <a:rPr lang="en-MY" sz="2400" noProof="1" smtClean="0">
                <a:solidFill>
                  <a:schemeClr val="tx2"/>
                </a:solidFill>
              </a:rPr>
              <a:t>Tidak boleh melakukan</a:t>
            </a:r>
            <a:endParaRPr lang="en-MY" sz="2400" noProof="1" smtClean="0">
              <a:solidFill>
                <a:schemeClr val="tx2"/>
              </a:solidFill>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idx="4294967295"/>
          </p:nvPr>
        </p:nvPicPr>
        <p:blipFill>
          <a:blip r:embed="rId1">
            <a:extLst>
              <a:ext uri="{28A0092B-C50C-407E-A947-70E740481C1C}">
                <a14:useLocalDpi xmlns:a14="http://schemas.microsoft.com/office/drawing/2010/main" val="0"/>
              </a:ext>
            </a:extLst>
          </a:blip>
          <a:stretch>
            <a:fillRect/>
          </a:stretch>
        </p:blipFill>
        <p:spPr>
          <a:xfrm>
            <a:off x="2081005" y="516834"/>
            <a:ext cx="9382125" cy="4134679"/>
          </a:xfrm>
          <a:prstGeom prst="rect">
            <a:avLst/>
          </a:prstGeom>
          <a:ln w="228600" cap="sq" cmpd="thickThin">
            <a:solidFill>
              <a:srgbClr val="000000"/>
            </a:solidFill>
            <a:prstDash val="solid"/>
            <a:miter lim="800000"/>
            <a:headEnd/>
            <a:tailEnd/>
          </a:ln>
          <a:effectLst>
            <a:innerShdw blurRad="76200">
              <a:srgbClr val="000000"/>
            </a:innerShdw>
          </a:effectLst>
        </p:spPr>
      </p:pic>
      <p:sp>
        <p:nvSpPr>
          <p:cNvPr id="2" name="TextBox 1"/>
          <p:cNvSpPr txBox="1"/>
          <p:nvPr/>
        </p:nvSpPr>
        <p:spPr>
          <a:xfrm>
            <a:off x="1120015" y="5157904"/>
            <a:ext cx="10111408" cy="1200329"/>
          </a:xfrm>
          <a:prstGeom prst="rect">
            <a:avLst/>
          </a:prstGeom>
          <a:noFill/>
        </p:spPr>
        <p:txBody>
          <a:bodyPr wrap="square" rtlCol="0" anchor="ctr" anchorCtr="0">
            <a:spAutoFit/>
          </a:bodyPr>
          <a:lstStyle/>
          <a:p>
            <a:pPr algn="just"/>
            <a:r>
              <a:rPr lang="en-US" sz="2400" noProof="1" smtClean="0"/>
              <a:t>Ahad ialah Maha </a:t>
            </a:r>
            <a:r>
              <a:rPr lang="en-US" sz="2400" noProof="1" smtClean="0"/>
              <a:t>Satu</a:t>
            </a:r>
            <a:r>
              <a:rPr lang="en-US" sz="2400" noProof="1" smtClean="0"/>
              <a:t>.. </a:t>
            </a:r>
            <a:r>
              <a:rPr lang="en-US" sz="2400" noProof="1" smtClean="0"/>
              <a:t>Yang terbebas </a:t>
            </a:r>
            <a:r>
              <a:rPr lang="en-US" sz="2400" noProof="1" smtClean="0"/>
              <a:t>dari </a:t>
            </a:r>
            <a:r>
              <a:rPr lang="en-US" sz="2400" noProof="1" smtClean="0"/>
              <a:t>sifat-sifat (yang sama dengan) </a:t>
            </a:r>
            <a:r>
              <a:rPr lang="en-US" sz="2400" noProof="1" smtClean="0"/>
              <a:t>makhluk-Nya.. Dia Allah tiada sekutu bagi-Nya </a:t>
            </a:r>
            <a:r>
              <a:rPr lang="en-US" sz="2400" noProof="1" smtClean="0"/>
              <a:t>dalam </a:t>
            </a:r>
            <a:r>
              <a:rPr lang="en-US" sz="2400" noProof="1" smtClean="0"/>
              <a:t>keadzalian (wujud tanpa Permulaan)</a:t>
            </a:r>
            <a:endParaRPr lang="en-US" sz="2400" noProof="1" smtClean="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4294967295"/>
          </p:nvPr>
        </p:nvPicPr>
        <p:blipFill>
          <a:blip r:embed="rId1">
            <a:extLst>
              <a:ext uri="{28A0092B-C50C-407E-A947-70E740481C1C}">
                <a14:useLocalDpi xmlns:a14="http://schemas.microsoft.com/office/drawing/2010/main" val="0"/>
              </a:ext>
            </a:extLst>
          </a:blip>
          <a:stretch>
            <a:fillRect/>
          </a:stretch>
        </p:blipFill>
        <p:spPr>
          <a:xfrm>
            <a:off x="2072448" y="530088"/>
            <a:ext cx="8701569" cy="4174434"/>
          </a:xfrm>
          <a:prstGeom prst="rect">
            <a:avLst/>
          </a:prstGeom>
          <a:ln w="228600" cap="sq" cmpd="thickThin">
            <a:solidFill>
              <a:srgbClr val="000000"/>
            </a:solidFill>
            <a:prstDash val="solid"/>
            <a:miter lim="800000"/>
            <a:headEnd/>
            <a:tailEnd/>
          </a:ln>
          <a:effectLst>
            <a:innerShdw blurRad="76200">
              <a:srgbClr val="000000"/>
            </a:innerShdw>
          </a:effectLst>
        </p:spPr>
      </p:pic>
      <p:sp>
        <p:nvSpPr>
          <p:cNvPr id="5" name="TextBox 4"/>
          <p:cNvSpPr txBox="1"/>
          <p:nvPr/>
        </p:nvSpPr>
        <p:spPr>
          <a:xfrm>
            <a:off x="1099931" y="4973240"/>
            <a:ext cx="10296939" cy="1569660"/>
          </a:xfrm>
          <a:prstGeom prst="rect">
            <a:avLst/>
          </a:prstGeom>
          <a:noFill/>
        </p:spPr>
        <p:txBody>
          <a:bodyPr wrap="square" rtlCol="0" anchor="ctr" anchorCtr="0">
            <a:spAutoFit/>
          </a:bodyPr>
          <a:lstStyle/>
          <a:p>
            <a:pPr algn="just"/>
            <a:r>
              <a:rPr lang="en-US" sz="2400" noProof="1" smtClean="0"/>
              <a:t>As-Shamad ialah Segala sesuatu </a:t>
            </a:r>
            <a:r>
              <a:rPr lang="en-US" sz="2400" noProof="1" smtClean="0"/>
              <a:t>bergantung </a:t>
            </a:r>
            <a:r>
              <a:rPr lang="en-US" sz="2400" noProof="1" smtClean="0"/>
              <a:t>kepada-Nya, dan Dia sama sekali tidak bergantung kepada segala sesuatu….</a:t>
            </a:r>
            <a:endParaRPr lang="en-US" sz="2400" noProof="1" smtClean="0"/>
          </a:p>
          <a:p>
            <a:pPr algn="just"/>
            <a:r>
              <a:rPr lang="en-US" sz="2400" noProof="1" smtClean="0"/>
              <a:t>Dia menjadi tujuan dari semua permintaan dan keperluan makhluk-Nya…</a:t>
            </a:r>
            <a:endParaRPr lang="en-US" sz="2400" noProof="1" smtClean="0"/>
          </a:p>
          <a:p>
            <a:pPr algn="just"/>
            <a:r>
              <a:rPr lang="en-US" sz="2400" noProof="1" smtClean="0"/>
              <a:t>Karena Dia Tempat Bergantung…. Dia </a:t>
            </a:r>
            <a:r>
              <a:rPr lang="en-US" sz="2400" noProof="1" smtClean="0"/>
              <a:t>Maha Mengetahui dan Maha Bijaksana….</a:t>
            </a:r>
            <a:endParaRPr lang="en-US" sz="2400" noProof="1" smtClean="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6491" y="253218"/>
            <a:ext cx="9291906" cy="611819"/>
          </a:xfrm>
        </p:spPr>
        <p:txBody>
          <a:bodyPr>
            <a:normAutofit/>
          </a:bodyPr>
          <a:lstStyle/>
          <a:p>
            <a:r>
              <a:rPr lang="en-MY" sz="2800" noProof="1" smtClean="0">
                <a:solidFill>
                  <a:schemeClr val="tx2"/>
                </a:solidFill>
                <a:latin typeface="Algerian" panose="04020705040A02060702" pitchFamily="82" charset="0"/>
              </a:rPr>
              <a:t>Dalam al-Qur’an</a:t>
            </a:r>
            <a:endParaRPr lang="en-US" sz="2800" noProof="1">
              <a:solidFill>
                <a:schemeClr val="tx2"/>
              </a:solidFill>
              <a:latin typeface="Algerian" panose="04020705040A02060702" pitchFamily="82" charset="0"/>
            </a:endParaRPr>
          </a:p>
        </p:txBody>
      </p:sp>
      <p:sp>
        <p:nvSpPr>
          <p:cNvPr id="5" name="TextBox 4"/>
          <p:cNvSpPr txBox="1"/>
          <p:nvPr/>
        </p:nvSpPr>
        <p:spPr>
          <a:xfrm>
            <a:off x="2016678" y="1040630"/>
            <a:ext cx="3125165"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400" noProof="1" smtClean="0">
                <a:solidFill>
                  <a:schemeClr val="tx2"/>
                </a:solidFill>
              </a:rPr>
              <a:t>QS. Al-Ikhlaas [112]:1-3</a:t>
            </a:r>
            <a:endParaRPr lang="en-US" sz="2400" noProof="1">
              <a:solidFill>
                <a:schemeClr val="tx2"/>
              </a:solidFill>
            </a:endParaRPr>
          </a:p>
        </p:txBody>
      </p:sp>
      <p:pic>
        <p:nvPicPr>
          <p:cNvPr id="6" name="Content Placeholder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259267" y="1815548"/>
            <a:ext cx="9939130" cy="4525963"/>
          </a:xfrm>
          <a:prstGeom prst="round2DiagRect">
            <a:avLst>
              <a:gd name="adj1" fmla="val 16667"/>
              <a:gd name="adj2" fmla="val 0"/>
            </a:avLst>
          </a:prstGeom>
          <a:ln w="88900" cap="sq">
            <a:solidFill>
              <a:srgbClr val="FFFFFF"/>
            </a:solidFill>
            <a:miter lim="800000"/>
            <a:headEnd/>
            <a:tailEnd/>
          </a:ln>
          <a:effectLst>
            <a:outerShdw blurRad="254000" algn="tl" rotWithShape="0">
              <a:srgbClr val="000000">
                <a:alpha val="43000"/>
              </a:srgbClr>
            </a:outerShdw>
          </a:effectLst>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5280" y="291548"/>
            <a:ext cx="9817061" cy="664293"/>
          </a:xfrm>
        </p:spPr>
        <p:txBody>
          <a:bodyPr/>
          <a:lstStyle/>
          <a:p>
            <a:r>
              <a:rPr lang="en-US" noProof="1" smtClean="0">
                <a:solidFill>
                  <a:schemeClr val="tx2"/>
                </a:solidFill>
                <a:latin typeface="Algerian" panose="04020705040A02060702" pitchFamily="82" charset="0"/>
              </a:rPr>
              <a:t>Dalam Hadith Rasulullah SAW</a:t>
            </a:r>
            <a:endParaRPr lang="en-US" noProof="1">
              <a:solidFill>
                <a:schemeClr val="tx2"/>
              </a:solidFill>
              <a:latin typeface="Algerian" panose="04020705040A02060702" pitchFamily="82" charset="0"/>
            </a:endParaRPr>
          </a:p>
        </p:txBody>
      </p:sp>
      <p:pic>
        <p:nvPicPr>
          <p:cNvPr id="4" name="Content Placeholder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855281" y="1232452"/>
            <a:ext cx="9369310" cy="5115339"/>
          </a:xfrm>
          <a:prstGeom prst="rect">
            <a:avLst/>
          </a:prstGeom>
          <a:ln w="38100" cap="sq">
            <a:solidFill>
              <a:srgbClr val="000000"/>
            </a:solidFill>
            <a:prstDash val="solid"/>
            <a:miter lim="800000"/>
            <a:headEnd/>
            <a:tailEnd/>
          </a:ln>
          <a:effectLst>
            <a:outerShdw blurRad="50800" dist="38100" dir="2700000" algn="tl" rotWithShape="0">
              <a:srgbClr val="000000">
                <a:alpha val="43000"/>
              </a:srgbClr>
            </a:outerShdw>
          </a:effectLst>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812800"/>
            <a:ext cx="8172450" cy="1038225"/>
          </a:xfrm>
        </p:spPr>
        <p:txBody>
          <a:bodyPr>
            <a:normAutofit fontScale="90000"/>
          </a:bodyPr>
          <a:lstStyle/>
          <a:p>
            <a:pPr algn="ctr"/>
            <a:br>
              <a:rPr lang="en-MY" b="1" dirty="0" smtClean="0"/>
            </a:br>
            <a:br>
              <a:rPr lang="en-MY" b="1" dirty="0"/>
            </a:br>
            <a:br>
              <a:rPr lang="en-MY" b="1" dirty="0" smtClean="0"/>
            </a:br>
            <a:endParaRPr lang="en-US" sz="3600" dirty="0">
              <a:solidFill>
                <a:schemeClr val="accent3">
                  <a:lumMod val="75000"/>
                </a:schemeClr>
              </a:solidFill>
            </a:endParaRPr>
          </a:p>
        </p:txBody>
      </p:sp>
      <p:sp>
        <p:nvSpPr>
          <p:cNvPr id="3" name="Subtitle 2"/>
          <p:cNvSpPr>
            <a:spLocks noGrp="1"/>
          </p:cNvSpPr>
          <p:nvPr>
            <p:ph type="subTitle" idx="4294967295"/>
          </p:nvPr>
        </p:nvSpPr>
        <p:spPr>
          <a:xfrm>
            <a:off x="325789" y="1331912"/>
            <a:ext cx="11382375" cy="4965700"/>
          </a:xfrm>
          <a:prstGeom prst="rect">
            <a:avLst/>
          </a:prstGeom>
          <a:gradFill>
            <a:gsLst>
              <a:gs pos="77890">
                <a:srgbClr val="F8DFBC"/>
              </a:gs>
              <a:gs pos="48685">
                <a:srgbClr val="D8E89C"/>
              </a:gs>
              <a:gs pos="70000">
                <a:schemeClr val="accent6">
                  <a:lumMod val="60000"/>
                  <a:lumOff val="40000"/>
                </a:schemeClr>
              </a:gs>
              <a:gs pos="35000">
                <a:schemeClr val="accent2">
                  <a:tint val="37000"/>
                  <a:satMod val="300000"/>
                </a:schemeClr>
              </a:gs>
              <a:gs pos="14159">
                <a:schemeClr val="tx2">
                  <a:lumMod val="25000"/>
                  <a:lumOff val="75000"/>
                </a:schemeClr>
              </a:gs>
              <a:gs pos="100000">
                <a:schemeClr val="accent4">
                  <a:lumMod val="40000"/>
                  <a:lumOff val="60000"/>
                </a:schemeClr>
              </a:gs>
            </a:gsLst>
            <a:lin ang="16200000" scaled="1"/>
          </a:gradFill>
        </p:spPr>
        <p:style>
          <a:lnRef idx="1">
            <a:schemeClr val="accent2"/>
          </a:lnRef>
          <a:fillRef idx="2">
            <a:schemeClr val="accent2"/>
          </a:fillRef>
          <a:effectRef idx="1">
            <a:schemeClr val="accent2"/>
          </a:effectRef>
          <a:fontRef idx="minor">
            <a:schemeClr val="dk1"/>
          </a:fontRef>
        </p:style>
        <p:txBody>
          <a:bodyPr>
            <a:normAutofit/>
          </a:bodyPr>
          <a:lstStyle/>
          <a:p>
            <a:pPr marL="0" lvl="0" indent="0" algn="ctr">
              <a:buNone/>
            </a:pPr>
            <a:endParaRPr lang="en-US" b="1" noProof="1" smtClean="0">
              <a:solidFill>
                <a:schemeClr val="accent2">
                  <a:lumMod val="75000"/>
                </a:schemeClr>
              </a:solidFill>
              <a:cs typeface="KFGQPC Uthmanic Script HAFS" panose="02000000000000000000" pitchFamily="2" charset="-78"/>
            </a:endParaRPr>
          </a:p>
          <a:p>
            <a:pPr marL="0" lvl="0" indent="0" algn="ctr">
              <a:buNone/>
            </a:pPr>
            <a:r>
              <a:rPr lang="en-MY" b="1" noProof="1" smtClean="0">
                <a:solidFill>
                  <a:schemeClr val="accent2">
                    <a:lumMod val="75000"/>
                  </a:schemeClr>
                </a:solidFill>
                <a:cs typeface="KFGQPC Uthmanic Script HAFS" panose="02000000000000000000" pitchFamily="2" charset="-78"/>
              </a:rPr>
              <a:t>Munasabah </a:t>
            </a:r>
            <a:r>
              <a:rPr lang="en-MY" b="1" noProof="1" smtClean="0">
                <a:solidFill>
                  <a:schemeClr val="accent2">
                    <a:lumMod val="75000"/>
                  </a:schemeClr>
                </a:solidFill>
                <a:cs typeface="KFGQPC Uthmanic Script HAFS" panose="02000000000000000000" pitchFamily="2" charset="-78"/>
              </a:rPr>
              <a:t>Antar </a:t>
            </a:r>
            <a:r>
              <a:rPr lang="en-MY" b="1" noProof="1" smtClean="0">
                <a:solidFill>
                  <a:schemeClr val="accent2">
                    <a:lumMod val="75000"/>
                  </a:schemeClr>
                </a:solidFill>
                <a:cs typeface="KFGQPC Uthmanic Script HAFS" panose="02000000000000000000" pitchFamily="2" charset="-78"/>
              </a:rPr>
              <a:t>Ayat</a:t>
            </a:r>
            <a:endParaRPr lang="en-MY" b="1" noProof="1" smtClean="0">
              <a:solidFill>
                <a:schemeClr val="accent2">
                  <a:lumMod val="75000"/>
                </a:schemeClr>
              </a:solidFill>
              <a:cs typeface="KFGQPC Uthmanic Script HAFS" panose="02000000000000000000" pitchFamily="2" charset="-78"/>
            </a:endParaRPr>
          </a:p>
          <a:p>
            <a:pPr marL="0" lvl="0" indent="0" algn="ctr">
              <a:buNone/>
            </a:pPr>
            <a:endParaRPr lang="en-MY" b="1" noProof="1" smtClean="0">
              <a:solidFill>
                <a:schemeClr val="accent2">
                  <a:lumMod val="75000"/>
                </a:schemeClr>
              </a:solidFill>
              <a:cs typeface="KFGQPC Uthmanic Script HAFS" panose="02000000000000000000" pitchFamily="2" charset="-78"/>
            </a:endParaRPr>
          </a:p>
          <a:p>
            <a:pPr marL="0" indent="0" algn="just" rtl="1">
              <a:buNone/>
            </a:pPr>
            <a:endParaRPr lang="en-US" sz="8000" dirty="0">
              <a:solidFill>
                <a:schemeClr val="tx2"/>
              </a:solidFill>
            </a:endParaRPr>
          </a:p>
          <a:p>
            <a:pPr marL="0" indent="0">
              <a:buNone/>
            </a:pPr>
            <a:endParaRPr lang="en-US" dirty="0"/>
          </a:p>
        </p:txBody>
      </p:sp>
      <p:sp>
        <p:nvSpPr>
          <p:cNvPr id="4" name="TextBox 3"/>
          <p:cNvSpPr txBox="1"/>
          <p:nvPr/>
        </p:nvSpPr>
        <p:spPr>
          <a:xfrm>
            <a:off x="2048809" y="245117"/>
            <a:ext cx="8254385" cy="92333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MY" sz="3600" b="1" noProof="1" smtClean="0">
                <a:ln w="9525">
                  <a:solidFill>
                    <a:schemeClr val="bg1"/>
                  </a:solidFill>
                  <a:prstDash val="solid"/>
                </a:ln>
                <a:solidFill>
                  <a:schemeClr val="tx2"/>
                </a:solidFill>
                <a:effectLst>
                  <a:outerShdw blurRad="12700" dist="38100" dir="2700000" algn="tl" rotWithShape="0">
                    <a:schemeClr val="bg1">
                      <a:lumMod val="50000"/>
                    </a:schemeClr>
                  </a:outerShdw>
                </a:effectLst>
                <a:latin typeface="Algerian" panose="04020705040A02060702" pitchFamily="82" charset="0"/>
              </a:rPr>
              <a:t>Tadabbur qs. Al-ikhlas</a:t>
            </a:r>
            <a:br>
              <a:rPr lang="en-US" sz="3600" b="1" dirty="0" smtClean="0">
                <a:solidFill>
                  <a:schemeClr val="tx2"/>
                </a:solidFill>
              </a:rPr>
            </a:br>
            <a:r>
              <a:rPr lang="en-MY" b="1" dirty="0" smtClean="0">
                <a:solidFill>
                  <a:schemeClr val="accent3">
                    <a:lumMod val="75000"/>
                  </a:schemeClr>
                </a:solidFill>
              </a:rPr>
              <a:t> </a:t>
            </a:r>
            <a:endParaRPr lang="en-US" b="1" dirty="0"/>
          </a:p>
        </p:txBody>
      </p:sp>
      <p:sp>
        <p:nvSpPr>
          <p:cNvPr id="5" name="Rectangle 4"/>
          <p:cNvSpPr/>
          <p:nvPr/>
        </p:nvSpPr>
        <p:spPr>
          <a:xfrm>
            <a:off x="5045172" y="3405446"/>
            <a:ext cx="2178730" cy="818629"/>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endParaRPr lang="en-US" sz="2800" b="1" dirty="0" smtClean="0">
              <a:solidFill>
                <a:srgbClr val="002060"/>
              </a:solidFill>
              <a:cs typeface="KFGQPC Uthmanic Script HAFS" panose="02000000000000000000" pitchFamily="2" charset="-78"/>
            </a:endParaRPr>
          </a:p>
          <a:p>
            <a:pPr algn="r" rtl="1"/>
            <a:endParaRPr lang="en-US" sz="2800" b="1" dirty="0">
              <a:solidFill>
                <a:srgbClr val="002060"/>
              </a:solidFill>
              <a:cs typeface="KFGQPC Uthmanic Script HAFS" panose="02000000000000000000" pitchFamily="2" charset="-78"/>
            </a:endParaRPr>
          </a:p>
          <a:p>
            <a:pPr algn="ctr" rtl="1"/>
            <a:r>
              <a:rPr lang="ar-SA" sz="2800" b="1" dirty="0" smtClean="0">
                <a:solidFill>
                  <a:srgbClr val="002060"/>
                </a:solidFill>
                <a:cs typeface="KFGQPC Uthmanic Script HAFS" panose="02000000000000000000" pitchFamily="2" charset="-78"/>
              </a:rPr>
              <a:t>سُوْرَةُ الإِخْلاَصِ</a:t>
            </a:r>
            <a:endParaRPr lang="en-US" sz="2800" b="1" dirty="0">
              <a:solidFill>
                <a:srgbClr val="002060"/>
              </a:solidFill>
              <a:cs typeface="KFGQPC Uthmanic Script HAFS" panose="02000000000000000000" pitchFamily="2" charset="-78"/>
            </a:endParaRPr>
          </a:p>
          <a:p>
            <a:pPr lvl="0"/>
            <a:endParaRPr lang="en-US" b="1" dirty="0">
              <a:solidFill>
                <a:srgbClr val="002060"/>
              </a:solidFill>
              <a:cs typeface="KFGQPC Uthmanic Script HAFS" panose="02000000000000000000" pitchFamily="2" charset="-78"/>
            </a:endParaRPr>
          </a:p>
          <a:p>
            <a:pPr lvl="0"/>
            <a:endParaRPr lang="en-US" b="1" dirty="0">
              <a:solidFill>
                <a:srgbClr val="FF0000"/>
              </a:solidFill>
              <a:cs typeface="KFGQPC Uthmanic Script HAFS" panose="02000000000000000000" pitchFamily="2" charset="-78"/>
            </a:endParaRPr>
          </a:p>
          <a:p>
            <a:pPr algn="ctr"/>
            <a:endParaRPr lang="en-US" dirty="0"/>
          </a:p>
        </p:txBody>
      </p:sp>
      <p:sp>
        <p:nvSpPr>
          <p:cNvPr id="6" name="Right Arrow 5"/>
          <p:cNvSpPr/>
          <p:nvPr/>
        </p:nvSpPr>
        <p:spPr>
          <a:xfrm>
            <a:off x="7523632" y="3572445"/>
            <a:ext cx="1297636"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eft Arrow 6"/>
          <p:cNvSpPr/>
          <p:nvPr/>
        </p:nvSpPr>
        <p:spPr>
          <a:xfrm>
            <a:off x="3455207" y="3511493"/>
            <a:ext cx="1309510"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20966" y="3405446"/>
            <a:ext cx="2564456" cy="818629"/>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endParaRPr lang="en-US" sz="2800" b="1" dirty="0" smtClean="0">
              <a:solidFill>
                <a:srgbClr val="002060"/>
              </a:solidFill>
              <a:cs typeface="KFGQPC Uthmanic Script HAFS" panose="02000000000000000000" pitchFamily="2" charset="-78"/>
            </a:endParaRPr>
          </a:p>
          <a:p>
            <a:pPr algn="r" rtl="1"/>
            <a:endParaRPr lang="en-US" sz="2800" b="1" dirty="0">
              <a:solidFill>
                <a:srgbClr val="002060"/>
              </a:solidFill>
              <a:cs typeface="KFGQPC Uthmanic Script HAFS" panose="02000000000000000000" pitchFamily="2" charset="-78"/>
            </a:endParaRPr>
          </a:p>
          <a:p>
            <a:pPr algn="ctr" rtl="1"/>
            <a:endParaRPr lang="en-US" sz="2800" b="1" dirty="0" smtClean="0">
              <a:solidFill>
                <a:srgbClr val="002060"/>
              </a:solidFill>
              <a:cs typeface="KFGQPC Uthmanic Script HAFS" panose="02000000000000000000" pitchFamily="2" charset="-78"/>
            </a:endParaRPr>
          </a:p>
          <a:p>
            <a:pPr algn="ctr" rtl="1"/>
            <a:endParaRPr lang="en-US" sz="2800" b="1" dirty="0">
              <a:solidFill>
                <a:srgbClr val="002060"/>
              </a:solidFill>
              <a:cs typeface="KFGQPC Uthmanic Script HAFS" panose="02000000000000000000" pitchFamily="2" charset="-78"/>
            </a:endParaRPr>
          </a:p>
          <a:p>
            <a:pPr algn="ctr" rtl="1"/>
            <a:r>
              <a:rPr lang="ar-SA" sz="2800" b="1" dirty="0" smtClean="0">
                <a:solidFill>
                  <a:srgbClr val="002060"/>
                </a:solidFill>
                <a:cs typeface="KFGQPC Uthmanic Script HAFS" panose="02000000000000000000" pitchFamily="2" charset="-78"/>
              </a:rPr>
              <a:t>سُوْرَةُ النَّاسِ والفَلَقِ</a:t>
            </a:r>
            <a:endParaRPr lang="en-US" sz="2800" b="1" dirty="0">
              <a:solidFill>
                <a:srgbClr val="002060"/>
              </a:solidFill>
              <a:cs typeface="KFGQPC Uthmanic Script HAFS" panose="02000000000000000000" pitchFamily="2" charset="-78"/>
            </a:endParaRPr>
          </a:p>
          <a:p>
            <a:pPr lvl="0"/>
            <a:endParaRPr lang="en-US" b="1" dirty="0">
              <a:solidFill>
                <a:srgbClr val="002060"/>
              </a:solidFill>
              <a:cs typeface="KFGQPC Uthmanic Script HAFS" panose="02000000000000000000" pitchFamily="2" charset="-78"/>
            </a:endParaRPr>
          </a:p>
          <a:p>
            <a:pPr lvl="0"/>
            <a:endParaRPr lang="en-US" b="1" dirty="0" smtClean="0">
              <a:solidFill>
                <a:srgbClr val="FF0000"/>
              </a:solidFill>
              <a:cs typeface="KFGQPC Uthmanic Script HAFS" panose="02000000000000000000" pitchFamily="2" charset="-78"/>
            </a:endParaRPr>
          </a:p>
          <a:p>
            <a:pPr lvl="0"/>
            <a:endParaRPr lang="en-US" b="1" dirty="0" smtClean="0">
              <a:solidFill>
                <a:srgbClr val="FF0000"/>
              </a:solidFill>
              <a:cs typeface="KFGQPC Uthmanic Script HAFS" panose="02000000000000000000" pitchFamily="2" charset="-78"/>
            </a:endParaRPr>
          </a:p>
          <a:p>
            <a:pPr lvl="0"/>
            <a:endParaRPr lang="en-US" b="1" dirty="0">
              <a:solidFill>
                <a:srgbClr val="FF0000"/>
              </a:solidFill>
              <a:cs typeface="KFGQPC Uthmanic Script HAFS" panose="02000000000000000000" pitchFamily="2" charset="-78"/>
            </a:endParaRPr>
          </a:p>
          <a:p>
            <a:pPr lvl="0"/>
            <a:endParaRPr lang="en-US" b="1" dirty="0" smtClean="0">
              <a:solidFill>
                <a:srgbClr val="FF0000"/>
              </a:solidFill>
              <a:cs typeface="KFGQPC Uthmanic Script HAFS" panose="02000000000000000000" pitchFamily="2" charset="-78"/>
            </a:endParaRPr>
          </a:p>
          <a:p>
            <a:pPr lvl="0"/>
            <a:endParaRPr lang="en-US" b="1" dirty="0">
              <a:solidFill>
                <a:srgbClr val="FF0000"/>
              </a:solidFill>
              <a:cs typeface="KFGQPC Uthmanic Script HAFS" panose="02000000000000000000" pitchFamily="2" charset="-78"/>
            </a:endParaRPr>
          </a:p>
          <a:p>
            <a:pPr algn="ctr"/>
            <a:endParaRPr lang="en-US" dirty="0"/>
          </a:p>
        </p:txBody>
      </p:sp>
      <p:sp>
        <p:nvSpPr>
          <p:cNvPr id="9" name="Rectangle 8"/>
          <p:cNvSpPr/>
          <p:nvPr/>
        </p:nvSpPr>
        <p:spPr>
          <a:xfrm>
            <a:off x="702204" y="3405446"/>
            <a:ext cx="2178730" cy="818629"/>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endParaRPr lang="en-US" sz="2800" b="1" dirty="0" smtClean="0">
              <a:solidFill>
                <a:srgbClr val="002060"/>
              </a:solidFill>
              <a:cs typeface="KFGQPC Uthmanic Script HAFS" panose="02000000000000000000" pitchFamily="2" charset="-78"/>
            </a:endParaRPr>
          </a:p>
          <a:p>
            <a:pPr algn="r" rtl="1"/>
            <a:endParaRPr lang="en-US" sz="2800" b="1" dirty="0">
              <a:solidFill>
                <a:srgbClr val="002060"/>
              </a:solidFill>
              <a:cs typeface="KFGQPC Uthmanic Script HAFS" panose="02000000000000000000" pitchFamily="2" charset="-78"/>
            </a:endParaRPr>
          </a:p>
          <a:p>
            <a:pPr algn="ctr" rtl="1"/>
            <a:r>
              <a:rPr lang="ar-SA" sz="2800" b="1" dirty="0" smtClean="0">
                <a:solidFill>
                  <a:srgbClr val="002060"/>
                </a:solidFill>
                <a:cs typeface="KFGQPC Uthmanic Script HAFS" panose="02000000000000000000" pitchFamily="2" charset="-78"/>
              </a:rPr>
              <a:t>سُوْرَةُ اللَهَبِ</a:t>
            </a:r>
            <a:endParaRPr lang="en-US" sz="2800" b="1" dirty="0">
              <a:solidFill>
                <a:srgbClr val="002060"/>
              </a:solidFill>
              <a:cs typeface="KFGQPC Uthmanic Script HAFS" panose="02000000000000000000" pitchFamily="2" charset="-78"/>
            </a:endParaRPr>
          </a:p>
          <a:p>
            <a:pPr lvl="0"/>
            <a:endParaRPr lang="en-US" b="1" dirty="0">
              <a:solidFill>
                <a:srgbClr val="002060"/>
              </a:solidFill>
              <a:cs typeface="KFGQPC Uthmanic Script HAFS" panose="02000000000000000000" pitchFamily="2" charset="-78"/>
            </a:endParaRPr>
          </a:p>
          <a:p>
            <a:pPr lvl="0"/>
            <a:endParaRPr lang="en-US" b="1" dirty="0">
              <a:solidFill>
                <a:srgbClr val="FF0000"/>
              </a:solidFill>
              <a:cs typeface="KFGQPC Uthmanic Script HAFS" panose="02000000000000000000" pitchFamily="2" charset="-78"/>
            </a:endParaRPr>
          </a:p>
          <a:p>
            <a:pPr algn="ctr"/>
            <a:endParaRPr lang="en-US" dirty="0"/>
          </a:p>
        </p:txBody>
      </p:sp>
      <p:sp>
        <p:nvSpPr>
          <p:cNvPr id="11" name="TextBox 10"/>
          <p:cNvSpPr txBox="1"/>
          <p:nvPr/>
        </p:nvSpPr>
        <p:spPr>
          <a:xfrm>
            <a:off x="7656155" y="4745166"/>
            <a:ext cx="3834740"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nchor="ctr" anchorCtr="0">
            <a:spAutoFit/>
          </a:bodyPr>
          <a:lstStyle/>
          <a:p>
            <a:r>
              <a:rPr lang="en-US" noProof="1" smtClean="0">
                <a:solidFill>
                  <a:schemeClr val="tx2"/>
                </a:solidFill>
              </a:rPr>
              <a:t>An-Nas (</a:t>
            </a:r>
            <a:r>
              <a:rPr lang="en-US" noProof="1" smtClean="0">
                <a:solidFill>
                  <a:schemeClr val="tx2"/>
                </a:solidFill>
              </a:rPr>
              <a:t>Kejahatan </a:t>
            </a:r>
            <a:r>
              <a:rPr lang="en-US" noProof="1" smtClean="0">
                <a:solidFill>
                  <a:schemeClr val="tx2"/>
                </a:solidFill>
              </a:rPr>
              <a:t>Batin)</a:t>
            </a:r>
            <a:endParaRPr lang="en-US" noProof="1" smtClean="0">
              <a:solidFill>
                <a:schemeClr val="tx2"/>
              </a:solidFill>
            </a:endParaRPr>
          </a:p>
          <a:p>
            <a:r>
              <a:rPr lang="en-US" noProof="1" smtClean="0">
                <a:solidFill>
                  <a:schemeClr val="tx2"/>
                </a:solidFill>
              </a:rPr>
              <a:t>Al-Falaq (Kejahatan Zahir)</a:t>
            </a:r>
            <a:endParaRPr lang="en-US" noProof="1" smtClean="0">
              <a:solidFill>
                <a:schemeClr val="tx2"/>
              </a:solidFill>
            </a:endParaRPr>
          </a:p>
          <a:p>
            <a:r>
              <a:rPr lang="en-US" noProof="1" smtClean="0">
                <a:solidFill>
                  <a:schemeClr val="tx2"/>
                </a:solidFill>
              </a:rPr>
              <a:t>Al-Ikhlas Obat dari kejahatan Zahir dan Batin</a:t>
            </a:r>
            <a:endParaRPr lang="en-US" noProof="1" smtClean="0">
              <a:solidFill>
                <a:schemeClr val="tx2"/>
              </a:solidFill>
            </a:endParaRPr>
          </a:p>
        </p:txBody>
      </p:sp>
      <p:sp>
        <p:nvSpPr>
          <p:cNvPr id="12" name="TextBox 11"/>
          <p:cNvSpPr txBox="1"/>
          <p:nvPr/>
        </p:nvSpPr>
        <p:spPr>
          <a:xfrm>
            <a:off x="702203" y="4716666"/>
            <a:ext cx="3366213"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nchor="ctr" anchorCtr="0">
            <a:spAutoFit/>
          </a:bodyPr>
          <a:lstStyle/>
          <a:p>
            <a:r>
              <a:rPr lang="en-US" noProof="1" smtClean="0">
                <a:solidFill>
                  <a:schemeClr val="tx2"/>
                </a:solidFill>
              </a:rPr>
              <a:t>Al-Ikhlas--- Selamat dari Api Neraka</a:t>
            </a:r>
            <a:endParaRPr lang="en-US" noProof="1" smtClean="0">
              <a:solidFill>
                <a:schemeClr val="tx2"/>
              </a:solidFill>
            </a:endParaRPr>
          </a:p>
          <a:p>
            <a:r>
              <a:rPr lang="en-US" noProof="1" smtClean="0">
                <a:solidFill>
                  <a:schemeClr val="tx2"/>
                </a:solidFill>
              </a:rPr>
              <a:t>Al-Lahab--- Sebab Masuk Neraka</a:t>
            </a:r>
            <a:endParaRPr lang="en-US" noProof="1" smtClean="0">
              <a:solidFill>
                <a:schemeClr val="tx2"/>
              </a:solidFill>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2555" y="397549"/>
            <a:ext cx="8596668" cy="461665"/>
          </a:xfrm>
        </p:spPr>
        <p:txBody>
          <a:bodyPr/>
          <a:lstStyle/>
          <a:p>
            <a:r>
              <a:rPr lang="en-US" noProof="1" smtClean="0">
                <a:solidFill>
                  <a:schemeClr val="accent2">
                    <a:lumMod val="50000"/>
                  </a:schemeClr>
                </a:solidFill>
                <a:latin typeface="Algerian" panose="04020705040A02060702" pitchFamily="82" charset="0"/>
              </a:rPr>
              <a:t>QS. An-naas dan al-falaq</a:t>
            </a:r>
            <a:endParaRPr lang="en-US" noProof="1">
              <a:latin typeface="Algerian" panose="04020705040A02060702" pitchFamily="82" charset="0"/>
            </a:endParaRPr>
          </a:p>
        </p:txBody>
      </p:sp>
      <p:sp>
        <p:nvSpPr>
          <p:cNvPr id="9" name="Rounded Rectangle 8"/>
          <p:cNvSpPr/>
          <p:nvPr/>
        </p:nvSpPr>
        <p:spPr>
          <a:xfrm>
            <a:off x="986546" y="1036770"/>
            <a:ext cx="5181600" cy="5351701"/>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200000"/>
              </a:lnSpc>
              <a:spcAft>
                <a:spcPts val="800"/>
              </a:spcAft>
            </a:pPr>
            <a:r>
              <a:rPr lang="ar-SA" sz="32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قُلۡ أَعُوذُ بِرَبِّ ٱلۡفَلَقِ ١ </a:t>
            </a:r>
            <a:endParaRPr lang="en-US" sz="3200" dirty="0" smtClean="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endParaRPr>
          </a:p>
          <a:p>
            <a:pPr algn="just" rtl="1">
              <a:lnSpc>
                <a:spcPct val="200000"/>
              </a:lnSpc>
              <a:spcAft>
                <a:spcPts val="800"/>
              </a:spcAft>
            </a:pPr>
            <a:r>
              <a:rPr lang="ar-SA" sz="3200" dirty="0" smtClean="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 </a:t>
            </a:r>
            <a:r>
              <a:rPr lang="ar-SA" sz="32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مِن شَرِّ مَا خَلَقَ ٢ </a:t>
            </a:r>
            <a:endParaRPr lang="en-US" sz="3200" dirty="0" smtClean="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endParaRPr>
          </a:p>
          <a:p>
            <a:pPr algn="just" rtl="1">
              <a:lnSpc>
                <a:spcPct val="200000"/>
              </a:lnSpc>
              <a:spcAft>
                <a:spcPts val="800"/>
              </a:spcAft>
            </a:pPr>
            <a:r>
              <a:rPr lang="ar-SA" sz="3200" dirty="0" smtClean="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 </a:t>
            </a:r>
            <a:r>
              <a:rPr lang="ar-SA" sz="32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وَمِن شَرِّ غَاسِقٍ إِذَا وَقَبَ ٣  </a:t>
            </a:r>
            <a:endParaRPr lang="en-US" sz="3200" dirty="0" smtClean="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endParaRPr>
          </a:p>
          <a:p>
            <a:pPr algn="just" rtl="1">
              <a:lnSpc>
                <a:spcPct val="200000"/>
              </a:lnSpc>
              <a:spcAft>
                <a:spcPts val="800"/>
              </a:spcAft>
            </a:pPr>
            <a:r>
              <a:rPr lang="ar-SA" sz="3200" dirty="0" smtClean="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وَمِن </a:t>
            </a:r>
            <a:r>
              <a:rPr lang="ar-SA" sz="32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شَرِّ ٱلنَّفَّٰثَٰتِ فِي ٱلۡعُقَدِ ٤ </a:t>
            </a:r>
            <a:endParaRPr lang="en-US" sz="3200" dirty="0" smtClean="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endParaRPr>
          </a:p>
          <a:p>
            <a:pPr algn="just" rtl="1">
              <a:lnSpc>
                <a:spcPct val="200000"/>
              </a:lnSpc>
              <a:spcAft>
                <a:spcPts val="800"/>
              </a:spcAft>
            </a:pPr>
            <a:r>
              <a:rPr lang="ar-SA" sz="3200" dirty="0" smtClean="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وَمِن </a:t>
            </a:r>
            <a:r>
              <a:rPr lang="ar-SA" sz="32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شَرِّ حَاسِدٍ إِذَا حَسَدَ ٥ </a:t>
            </a:r>
            <a:endParaRPr lang="en-US" sz="32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10" name="Rounded Rectangle 9"/>
          <p:cNvSpPr/>
          <p:nvPr/>
        </p:nvSpPr>
        <p:spPr>
          <a:xfrm>
            <a:off x="6594445" y="1004872"/>
            <a:ext cx="5115338" cy="5383599"/>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rtl="1">
              <a:lnSpc>
                <a:spcPct val="200000"/>
              </a:lnSpc>
            </a:pPr>
            <a:r>
              <a:rPr lang="ar-SA" sz="32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قُلۡ أَعُوذُ بِرَبِّ ٱلنَّاسِ ١  مَلِكِ ٱلنَّاسِ ٢  إِلَٰهِ ٱلنَّاسِ ٣  مِن شَرِّ ٱلۡوَسۡوَاسِ ٱلۡخَنَّاسِ ٤ ٱلَّذِي يُوَسۡوِسُ فِي صُدُورِ ٱلنَّاسِ ٥ مِنَ ٱلۡجِنَّةِ وَٱلنَّاسِ ٦</a:t>
            </a:r>
            <a:r>
              <a:rPr lang="ar-SA" sz="36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 </a:t>
            </a:r>
            <a:endParaRPr lang="ar-SA" sz="3600" dirty="0">
              <a:solidFill>
                <a:schemeClr val="tx2"/>
              </a:solidFill>
              <a:cs typeface="KFGQPC Uthmanic Script HAFS" panose="02000000000000000000" pitchFamily="2" charset="-78"/>
            </a:endParaRPr>
          </a:p>
        </p:txBody>
      </p:sp>
      <p:sp>
        <p:nvSpPr>
          <p:cNvPr id="5" name="TextBox 4"/>
          <p:cNvSpPr txBox="1"/>
          <p:nvPr/>
        </p:nvSpPr>
        <p:spPr>
          <a:xfrm>
            <a:off x="2395537" y="3251529"/>
            <a:ext cx="2541440" cy="33855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rtlCol="0" anchor="ctr" anchorCtr="0">
            <a:spAutoFit/>
          </a:bodyPr>
          <a:lstStyle/>
          <a:p>
            <a:pPr algn="ctr"/>
            <a:r>
              <a:rPr lang="en-US" sz="1600" noProof="1" smtClean="0">
                <a:solidFill>
                  <a:schemeClr val="tx2"/>
                </a:solidFill>
              </a:rPr>
              <a:t>Kejahatan seluruh makhluk</a:t>
            </a:r>
            <a:endParaRPr lang="en-US" sz="1600" noProof="1" smtClean="0">
              <a:solidFill>
                <a:schemeClr val="tx2"/>
              </a:solidFill>
            </a:endParaRPr>
          </a:p>
        </p:txBody>
      </p:sp>
      <p:sp>
        <p:nvSpPr>
          <p:cNvPr id="14" name="TextBox 13"/>
          <p:cNvSpPr txBox="1"/>
          <p:nvPr/>
        </p:nvSpPr>
        <p:spPr>
          <a:xfrm>
            <a:off x="8027643" y="3992827"/>
            <a:ext cx="2195535" cy="33855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rtlCol="0" anchor="ctr" anchorCtr="0">
            <a:spAutoFit/>
          </a:bodyPr>
          <a:lstStyle/>
          <a:p>
            <a:pPr algn="ctr"/>
            <a:r>
              <a:rPr lang="en-US" sz="1600" noProof="1" smtClean="0">
                <a:solidFill>
                  <a:schemeClr val="tx2"/>
                </a:solidFill>
              </a:rPr>
              <a:t>Syaitan dr Kalangan Jin</a:t>
            </a:r>
            <a:endParaRPr lang="en-US" sz="1600" noProof="1" smtClean="0">
              <a:solidFill>
                <a:schemeClr val="tx2"/>
              </a:solidFill>
            </a:endParaRPr>
          </a:p>
        </p:txBody>
      </p:sp>
      <p:sp>
        <p:nvSpPr>
          <p:cNvPr id="15" name="TextBox 14"/>
          <p:cNvSpPr txBox="1"/>
          <p:nvPr/>
        </p:nvSpPr>
        <p:spPr>
          <a:xfrm>
            <a:off x="10103494" y="5015764"/>
            <a:ext cx="1015961" cy="33855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rtlCol="0" anchor="ctr" anchorCtr="0">
            <a:spAutoFit/>
          </a:bodyPr>
          <a:lstStyle/>
          <a:p>
            <a:pPr algn="ctr"/>
            <a:r>
              <a:rPr lang="en-US" sz="1600" noProof="1" smtClean="0">
                <a:solidFill>
                  <a:schemeClr val="tx2"/>
                </a:solidFill>
              </a:rPr>
              <a:t>Hati</a:t>
            </a:r>
            <a:endParaRPr lang="en-US" sz="1600" noProof="1" smtClean="0">
              <a:solidFill>
                <a:schemeClr val="tx2"/>
              </a:solidFill>
            </a:endParaRPr>
          </a:p>
        </p:txBody>
      </p:sp>
      <p:sp>
        <p:nvSpPr>
          <p:cNvPr id="16" name="TextBox 15"/>
          <p:cNvSpPr txBox="1"/>
          <p:nvPr/>
        </p:nvSpPr>
        <p:spPr>
          <a:xfrm>
            <a:off x="10536359" y="4031274"/>
            <a:ext cx="1166192" cy="33855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rtlCol="0" anchor="ctr" anchorCtr="0">
            <a:spAutoFit/>
          </a:bodyPr>
          <a:lstStyle/>
          <a:p>
            <a:pPr algn="ctr"/>
            <a:r>
              <a:rPr lang="en-US" sz="1600" noProof="1" smtClean="0">
                <a:solidFill>
                  <a:schemeClr val="tx2"/>
                </a:solidFill>
              </a:rPr>
              <a:t>Waswas</a:t>
            </a:r>
            <a:endParaRPr lang="en-US" sz="1600" noProof="1" smtClean="0">
              <a:solidFill>
                <a:schemeClr val="tx2"/>
              </a:solidFill>
            </a:endParaRPr>
          </a:p>
        </p:txBody>
      </p:sp>
      <p:sp>
        <p:nvSpPr>
          <p:cNvPr id="17" name="TextBox 16"/>
          <p:cNvSpPr txBox="1"/>
          <p:nvPr/>
        </p:nvSpPr>
        <p:spPr>
          <a:xfrm>
            <a:off x="2732925" y="5185041"/>
            <a:ext cx="2016359" cy="33855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rtlCol="0" anchor="ctr" anchorCtr="0">
            <a:spAutoFit/>
          </a:bodyPr>
          <a:lstStyle/>
          <a:p>
            <a:pPr algn="ctr"/>
            <a:r>
              <a:rPr lang="en-US" sz="1600" noProof="1" smtClean="0">
                <a:solidFill>
                  <a:schemeClr val="tx2"/>
                </a:solidFill>
              </a:rPr>
              <a:t>Kejahatan sihir</a:t>
            </a:r>
            <a:endParaRPr lang="en-US" sz="1600" noProof="1" smtClean="0">
              <a:solidFill>
                <a:schemeClr val="tx2"/>
              </a:solidFill>
            </a:endParaRPr>
          </a:p>
        </p:txBody>
      </p:sp>
      <p:sp>
        <p:nvSpPr>
          <p:cNvPr id="18" name="TextBox 17"/>
          <p:cNvSpPr txBox="1"/>
          <p:nvPr/>
        </p:nvSpPr>
        <p:spPr>
          <a:xfrm>
            <a:off x="2732925" y="4162104"/>
            <a:ext cx="2016359" cy="33855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rtlCol="0" anchor="ctr" anchorCtr="0">
            <a:spAutoFit/>
          </a:bodyPr>
          <a:lstStyle/>
          <a:p>
            <a:pPr algn="ctr"/>
            <a:r>
              <a:rPr lang="en-US" sz="1600" noProof="1" smtClean="0">
                <a:solidFill>
                  <a:schemeClr val="tx2"/>
                </a:solidFill>
              </a:rPr>
              <a:t>Kejahatan malam</a:t>
            </a:r>
            <a:endParaRPr lang="en-US" sz="1600" noProof="1" smtClean="0">
              <a:solidFill>
                <a:schemeClr val="tx2"/>
              </a:solidFill>
            </a:endParaRPr>
          </a:p>
        </p:txBody>
      </p:sp>
      <p:sp>
        <p:nvSpPr>
          <p:cNvPr id="19" name="TextBox 18"/>
          <p:cNvSpPr txBox="1"/>
          <p:nvPr/>
        </p:nvSpPr>
        <p:spPr>
          <a:xfrm>
            <a:off x="2668487" y="6219194"/>
            <a:ext cx="2145233" cy="33855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rtlCol="0" anchor="ctr" anchorCtr="0">
            <a:spAutoFit/>
          </a:bodyPr>
          <a:lstStyle/>
          <a:p>
            <a:pPr algn="ctr"/>
            <a:r>
              <a:rPr lang="en-US" sz="1600" noProof="1" smtClean="0">
                <a:solidFill>
                  <a:schemeClr val="tx2"/>
                </a:solidFill>
              </a:rPr>
              <a:t>Kejahatan hasad</a:t>
            </a:r>
            <a:endParaRPr lang="en-US" sz="1600" noProof="1" smtClean="0">
              <a:solidFill>
                <a:schemeClr val="tx2"/>
              </a:solidFill>
            </a:endParaRPr>
          </a:p>
        </p:txBody>
      </p:sp>
      <p:sp>
        <p:nvSpPr>
          <p:cNvPr id="20" name="TextBox 19"/>
          <p:cNvSpPr txBox="1"/>
          <p:nvPr/>
        </p:nvSpPr>
        <p:spPr>
          <a:xfrm>
            <a:off x="7100052" y="1010911"/>
            <a:ext cx="2754023" cy="461665"/>
          </a:xfrm>
          <a:prstGeom prst="rect">
            <a:avLst/>
          </a:prstGeom>
          <a:noFill/>
        </p:spPr>
        <p:txBody>
          <a:bodyPr wrap="square" rtlCol="0" anchor="ctr" anchorCtr="0">
            <a:spAutoFit/>
          </a:bodyPr>
          <a:lstStyle/>
          <a:p>
            <a:pPr algn="ctr"/>
            <a:r>
              <a:rPr lang="en-US" sz="2400" noProof="1" smtClean="0">
                <a:solidFill>
                  <a:schemeClr val="tx2"/>
                </a:solidFill>
              </a:rPr>
              <a:t>Kejahatan Batin</a:t>
            </a:r>
            <a:endParaRPr lang="en-US" sz="2400" noProof="1" smtClean="0">
              <a:solidFill>
                <a:schemeClr val="tx2"/>
              </a:solidFill>
            </a:endParaRPr>
          </a:p>
        </p:txBody>
      </p:sp>
      <p:sp>
        <p:nvSpPr>
          <p:cNvPr id="21" name="TextBox 20"/>
          <p:cNvSpPr txBox="1"/>
          <p:nvPr/>
        </p:nvSpPr>
        <p:spPr>
          <a:xfrm>
            <a:off x="1018525" y="1004872"/>
            <a:ext cx="2754023" cy="461665"/>
          </a:xfrm>
          <a:prstGeom prst="rect">
            <a:avLst/>
          </a:prstGeom>
          <a:noFill/>
        </p:spPr>
        <p:txBody>
          <a:bodyPr wrap="square" rtlCol="0" anchor="ctr" anchorCtr="0">
            <a:spAutoFit/>
          </a:bodyPr>
          <a:lstStyle/>
          <a:p>
            <a:pPr algn="ctr"/>
            <a:r>
              <a:rPr lang="en-US" sz="2400" noProof="1" smtClean="0">
                <a:solidFill>
                  <a:schemeClr val="tx2"/>
                </a:solidFill>
              </a:rPr>
              <a:t>Kejahatan </a:t>
            </a:r>
            <a:r>
              <a:rPr lang="en-US" sz="2400" noProof="1" smtClean="0">
                <a:solidFill>
                  <a:schemeClr val="tx2"/>
                </a:solidFill>
              </a:rPr>
              <a:t>Zahir</a:t>
            </a:r>
            <a:endParaRPr lang="en-US" sz="2400" noProof="1" smtClean="0">
              <a:solidFill>
                <a:schemeClr val="tx2"/>
              </a:solidFill>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5280" y="302721"/>
            <a:ext cx="9817061" cy="461665"/>
          </a:xfrm>
        </p:spPr>
        <p:txBody>
          <a:bodyPr/>
          <a:lstStyle/>
          <a:p>
            <a:r>
              <a:rPr lang="en-US" dirty="0" smtClean="0">
                <a:solidFill>
                  <a:schemeClr val="tx2"/>
                </a:solidFill>
                <a:latin typeface="Algerian" panose="04020705040A02060702" pitchFamily="82" charset="0"/>
              </a:rPr>
              <a:t>QS. AL-MASAD /AL-LAHAB</a:t>
            </a:r>
            <a:endParaRPr lang="en-US" dirty="0">
              <a:solidFill>
                <a:schemeClr val="tx2"/>
              </a:solidFill>
              <a:latin typeface="Algerian" panose="04020705040A02060702" pitchFamily="82" charset="0"/>
            </a:endParaRPr>
          </a:p>
        </p:txBody>
      </p:sp>
      <p:sp>
        <p:nvSpPr>
          <p:cNvPr id="3" name="Content Placeholder 2"/>
          <p:cNvSpPr>
            <a:spLocks noGrp="1"/>
          </p:cNvSpPr>
          <p:nvPr>
            <p:ph idx="1"/>
          </p:nvPr>
        </p:nvSpPr>
        <p:spPr>
          <a:xfrm>
            <a:off x="609601" y="948373"/>
            <a:ext cx="11062740" cy="3517609"/>
          </a:xfrm>
        </p:spPr>
        <p:style>
          <a:lnRef idx="1">
            <a:schemeClr val="accent6"/>
          </a:lnRef>
          <a:fillRef idx="2">
            <a:schemeClr val="accent6"/>
          </a:fillRef>
          <a:effectRef idx="1">
            <a:schemeClr val="accent6"/>
          </a:effectRef>
          <a:fontRef idx="minor">
            <a:schemeClr val="dk1"/>
          </a:fontRef>
        </p:style>
        <p:txBody>
          <a:bodyPr/>
          <a:lstStyle/>
          <a:p>
            <a:pPr marL="0" indent="0" algn="just" rtl="1">
              <a:lnSpc>
                <a:spcPct val="200000"/>
              </a:lnSpc>
              <a:spcAft>
                <a:spcPts val="800"/>
              </a:spcAft>
              <a:buNone/>
            </a:pPr>
            <a:r>
              <a:rPr lang="ar-SA" sz="3600" dirty="0">
                <a:latin typeface="KFGQPC Uthmanic Script HAFS" panose="02000000000000000000" pitchFamily="2" charset="-78"/>
                <a:ea typeface="Calibri" panose="020F0502020204030204" pitchFamily="34" charset="0"/>
                <a:cs typeface="KFGQPC Uthmanic Script HAFS" panose="02000000000000000000" pitchFamily="2" charset="-78"/>
              </a:rPr>
              <a:t>تَبَّتۡ يَدَآ </a:t>
            </a:r>
            <a:r>
              <a:rPr lang="ar-SA" sz="3600" dirty="0">
                <a:solidFill>
                  <a:srgbClr val="FF0000"/>
                </a:solidFill>
                <a:latin typeface="KFGQPC Uthmanic Script HAFS" panose="02000000000000000000" pitchFamily="2" charset="-78"/>
                <a:ea typeface="Calibri" panose="020F0502020204030204" pitchFamily="34" charset="0"/>
                <a:cs typeface="KFGQPC Uthmanic Script HAFS" panose="02000000000000000000" pitchFamily="2" charset="-78"/>
              </a:rPr>
              <a:t>أَبِي لَهَبٖ </a:t>
            </a:r>
            <a:r>
              <a:rPr lang="ar-SA" sz="3600" dirty="0">
                <a:latin typeface="KFGQPC Uthmanic Script HAFS" panose="02000000000000000000" pitchFamily="2" charset="-78"/>
                <a:ea typeface="Calibri" panose="020F0502020204030204" pitchFamily="34" charset="0"/>
                <a:cs typeface="KFGQPC Uthmanic Script HAFS" panose="02000000000000000000" pitchFamily="2" charset="-78"/>
              </a:rPr>
              <a:t>وَتَبَّ ١  مَآ أَغۡنَىٰ عَنۡهُ مَالُهُۥ وَمَا كَسَبَ ٢  سَيَصۡلَىٰ نَارٗا ذَاتَ لَهَبٖ ٣ </a:t>
            </a:r>
            <a:r>
              <a:rPr lang="ar-SA" sz="3600" dirty="0">
                <a:solidFill>
                  <a:srgbClr val="FF0000"/>
                </a:solidFill>
                <a:latin typeface="KFGQPC Uthmanic Script HAFS" panose="02000000000000000000" pitchFamily="2" charset="-78"/>
                <a:ea typeface="Calibri" panose="020F0502020204030204" pitchFamily="34" charset="0"/>
                <a:cs typeface="KFGQPC Uthmanic Script HAFS" panose="02000000000000000000" pitchFamily="2" charset="-78"/>
              </a:rPr>
              <a:t> وَٱمۡرَأَتُهُۥ </a:t>
            </a:r>
            <a:r>
              <a:rPr lang="ar-SA" sz="3600" dirty="0">
                <a:latin typeface="KFGQPC Uthmanic Script HAFS" panose="02000000000000000000" pitchFamily="2" charset="-78"/>
                <a:ea typeface="Calibri" panose="020F0502020204030204" pitchFamily="34" charset="0"/>
                <a:cs typeface="KFGQPC Uthmanic Script HAFS" panose="02000000000000000000" pitchFamily="2" charset="-78"/>
              </a:rPr>
              <a:t>حَمَّالَةَ ٱلۡحَطَبِ ٤ فِي جِيدِهَا حَبۡلٞ مِّن مَّسَدِۢ ٥ </a:t>
            </a:r>
            <a:endParaRPr lang="en-US" sz="3600" dirty="0">
              <a:latin typeface="Calibri" panose="020F0502020204030204" pitchFamily="34" charset="0"/>
              <a:ea typeface="Calibri" panose="020F0502020204030204" pitchFamily="34" charset="0"/>
              <a:cs typeface="Arial" panose="020B0604020202020204" pitchFamily="34" charset="0"/>
            </a:endParaRPr>
          </a:p>
          <a:p>
            <a:pPr marL="0" indent="0" algn="just">
              <a:buNone/>
            </a:pPr>
            <a:r>
              <a:rPr lang="en-US" sz="2000" noProof="1" smtClean="0"/>
              <a:t>1. Binasalah kedua tangan Abu Lahab dan sesungguhnya dia akan binasa. 2. Tidaklah berfaedah kepadanya harta bendanya dan apa yang ia usahakan. 3. Kelak dia akan masuk ke dalam api yang bergejolak. 4. Dan (begitu pula) istrinya, pembawa kayu bakar. 5. Yang di lehernya ada tali </a:t>
            </a:r>
            <a:r>
              <a:rPr lang="en-US" sz="2000" noProof="1" smtClean="0"/>
              <a:t>dari </a:t>
            </a:r>
            <a:r>
              <a:rPr lang="en-US" sz="2000" noProof="1" smtClean="0"/>
              <a:t>sabut</a:t>
            </a:r>
            <a:endParaRPr lang="en-US" sz="2000" noProof="1" smtClean="0"/>
          </a:p>
        </p:txBody>
      </p:sp>
      <p:sp>
        <p:nvSpPr>
          <p:cNvPr id="4" name="TextBox 3"/>
          <p:cNvSpPr txBox="1"/>
          <p:nvPr/>
        </p:nvSpPr>
        <p:spPr>
          <a:xfrm>
            <a:off x="609601" y="4649969"/>
            <a:ext cx="11182009" cy="193899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rtlCol="0" anchor="ctr" anchorCtr="0">
            <a:spAutoFit/>
          </a:bodyPr>
          <a:lstStyle/>
          <a:p>
            <a:pPr>
              <a:lnSpc>
                <a:spcPct val="150000"/>
              </a:lnSpc>
            </a:pPr>
            <a:r>
              <a:rPr lang="en-US" sz="2000" noProof="1" smtClean="0"/>
              <a:t>QS. Al-Lahab bicara tentang Abu </a:t>
            </a:r>
            <a:r>
              <a:rPr lang="en-US" sz="2000" noProof="1"/>
              <a:t>Lahab </a:t>
            </a:r>
            <a:r>
              <a:rPr lang="en-US" sz="2000" noProof="1"/>
              <a:t>dan </a:t>
            </a:r>
            <a:r>
              <a:rPr lang="en-US" sz="2000" noProof="1" smtClean="0"/>
              <a:t>istrinya, mereka Kafir</a:t>
            </a:r>
            <a:r>
              <a:rPr lang="en-US" sz="2000" noProof="1"/>
              <a:t>…. Keduanya celaka dan tempat mereka di </a:t>
            </a:r>
            <a:r>
              <a:rPr lang="en-US" sz="2000" noProof="1"/>
              <a:t>dalam </a:t>
            </a:r>
            <a:r>
              <a:rPr lang="en-US" sz="2000" noProof="1" smtClean="0"/>
              <a:t>neraka.</a:t>
            </a:r>
            <a:endParaRPr lang="en-US" sz="2000" noProof="1" smtClean="0"/>
          </a:p>
          <a:p>
            <a:pPr>
              <a:lnSpc>
                <a:spcPct val="150000"/>
              </a:lnSpc>
            </a:pPr>
            <a:r>
              <a:rPr lang="en-US" sz="2000" noProof="1" smtClean="0"/>
              <a:t>QS. Al-Ikhlas bicara tentang tauhid (Meng-Esakan Allah) ia adalah keyakinan orang mukmin dan karena lafaz ini, mereka berhak masuk surga.</a:t>
            </a:r>
            <a:endParaRPr lang="en-US" sz="2000" noProof="1"/>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Nature-Background-2010">
  <a:themeElements>
    <a:clrScheme name="Generic Green">
      <a:dk1>
        <a:sysClr val="windowText" lastClr="000000"/>
      </a:dk1>
      <a:lt1>
        <a:sysClr val="window" lastClr="FFFFFF"/>
      </a:lt1>
      <a:dk2>
        <a:srgbClr val="002A00"/>
      </a:dk2>
      <a:lt2>
        <a:srgbClr val="969696"/>
      </a:lt2>
      <a:accent1>
        <a:srgbClr val="006600"/>
      </a:accent1>
      <a:accent2>
        <a:srgbClr val="009900"/>
      </a:accent2>
      <a:accent3>
        <a:srgbClr val="30BE30"/>
      </a:accent3>
      <a:accent4>
        <a:srgbClr val="2164B5"/>
      </a:accent4>
      <a:accent5>
        <a:srgbClr val="FF9933"/>
      </a:accent5>
      <a:accent6>
        <a:srgbClr val="FFC000"/>
      </a:accent6>
      <a:hlink>
        <a:srgbClr val="006600"/>
      </a:hlink>
      <a:folHlink>
        <a:srgbClr val="09264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flip="none" rotWithShape="1">
          <a:gsLst>
            <a:gs pos="100000">
              <a:schemeClr val="accent3"/>
            </a:gs>
            <a:gs pos="0">
              <a:schemeClr val="accent1"/>
            </a:gs>
            <a:gs pos="46000">
              <a:schemeClr val="accent2"/>
            </a:gs>
          </a:gsLst>
          <a:lin ang="16200000" scaled="1"/>
          <a:tileRect/>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nchor="ctr" anchorCtr="0">
        <a:spAutoFit/>
      </a:bodyPr>
      <a:lstStyle>
        <a:defPPr algn="ctr">
          <a:defRPr sz="2400" dirty="0" smtClean="0">
            <a:solidFill>
              <a:schemeClr val="bg1"/>
            </a:solidFill>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Elegant Leaf</Template>
  <TotalTime>0</TotalTime>
  <Words>3806</Words>
  <Application>WPS Presentation</Application>
  <PresentationFormat>Widescreen</PresentationFormat>
  <Paragraphs>134</Paragraphs>
  <Slides>13</Slides>
  <Notes>1</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13</vt:i4>
      </vt:variant>
    </vt:vector>
  </HeadingPairs>
  <TitlesOfParts>
    <vt:vector size="25" baseType="lpstr">
      <vt:lpstr>Arial</vt:lpstr>
      <vt:lpstr>SimSun</vt:lpstr>
      <vt:lpstr>Wingdings</vt:lpstr>
      <vt:lpstr>Algerian</vt:lpstr>
      <vt:lpstr>KFGQPC Uthmanic Script HAFS</vt:lpstr>
      <vt:lpstr>Calibri</vt:lpstr>
      <vt:lpstr>Segoe UI Historic</vt:lpstr>
      <vt:lpstr>Times New Roman</vt:lpstr>
      <vt:lpstr>Cambria</vt:lpstr>
      <vt:lpstr>Microsoft YaHei</vt:lpstr>
      <vt:lpstr>Arial Unicode MS</vt:lpstr>
      <vt:lpstr>Nature-Background-2010</vt:lpstr>
      <vt:lpstr>BULAN RAMADHAN TELAH PERGI… SEBAGAI PENGGANTI… ALLAH HADIRKAN BULAN2 HARAM…</vt:lpstr>
      <vt:lpstr>Asyhuril Haram (Bulan-Bulan Haram) DzulQa’dah, dzulhijjah. Muharram dan rajab</vt:lpstr>
      <vt:lpstr>PowerPoint 演示文稿</vt:lpstr>
      <vt:lpstr>PowerPoint 演示文稿</vt:lpstr>
      <vt:lpstr>Dalam al-Qur’an</vt:lpstr>
      <vt:lpstr>Dalam Hadith Rasulullah SAW</vt:lpstr>
      <vt:lpstr>   </vt:lpstr>
      <vt:lpstr>QS. An-naas dan al-falaq</vt:lpstr>
      <vt:lpstr>QS. AL-MASAD /AL-LAHAB</vt:lpstr>
      <vt:lpstr>PowerPoint 演示文稿</vt:lpstr>
      <vt:lpstr>HUBUNGAN AL-IKHLAS DENGAN AL-FATIHAH</vt:lpstr>
      <vt:lpstr>Nama lain dari surat qul huw</vt:lpstr>
      <vt:lpstr>Qs. Al-ikhlas [112];1-4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IBADAH ALAM SEMESTA</dc:title>
  <dc:creator>user</dc:creator>
  <cp:lastModifiedBy>user</cp:lastModifiedBy>
  <cp:revision>373</cp:revision>
  <cp:lastPrinted>2020-06-27T08:31:00Z</cp:lastPrinted>
  <dcterms:created xsi:type="dcterms:W3CDTF">2020-04-20T02:07:00Z</dcterms:created>
  <dcterms:modified xsi:type="dcterms:W3CDTF">2021-02-17T01:26:19Z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1033-11.2.0.9984</vt:lpwstr>
  </property>
</Properties>
</file>