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3" r:id="rId7"/>
    <p:sldId id="262" r:id="rId8"/>
  </p:sldIdLst>
  <p:sldSz cx="9144000" cy="5143500" type="screen16x9"/>
  <p:notesSz cx="6858000" cy="9144000"/>
  <p:embeddedFontLst>
    <p:embeddedFont>
      <p:font typeface="Cooper Black" pitchFamily="18" charset="0"/>
      <p:regular r:id="rId10"/>
    </p:embeddedFont>
    <p:embeddedFont>
      <p:font typeface="Arial Rounded MT Bold" pitchFamily="34" charset="0"/>
      <p:regular r:id="rId11"/>
    </p:embeddedFont>
    <p:embeddedFont>
      <p:font typeface="Bellota Text" charset="0"/>
      <p:regular r:id="rId12"/>
      <p:bold r:id="rId13"/>
      <p:italic r:id="rId14"/>
      <p:boldItalic r:id="rId15"/>
    </p:embeddedFont>
    <p:embeddedFont>
      <p:font typeface="Aharoni" pitchFamily="2" charset="-79"/>
      <p:bold r:id="rId16"/>
    </p:embeddedFont>
    <p:embeddedFont>
      <p:font typeface="Arial Black" pitchFamily="34" charset="0"/>
      <p:bold r:id="rId17"/>
    </p:embeddedFont>
    <p:embeddedFont>
      <p:font typeface="Bellota Text Light" charset="0"/>
      <p:regular r:id="rId18"/>
      <p:bold r:id="rId19"/>
      <p:italic r:id="rId20"/>
      <p:boldItalic r:id="rId21"/>
    </p:embeddedFont>
    <p:embeddedFont>
      <p:font typeface="Catamaran ExtraBold" charset="0"/>
      <p:bold r:id="rId22"/>
    </p:embeddedFont>
    <p:embeddedFont>
      <p:font typeface="Catamaran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5759A21-3485-4D89-9574-3E384A82FF50}">
  <a:tblStyle styleId="{45759A21-3485-4D89-9574-3E384A82FF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078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927850" y="1583350"/>
            <a:ext cx="5288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743175" y="741550"/>
            <a:ext cx="36576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971800" y="1074425"/>
            <a:ext cx="3200400" cy="299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293613" y="454075"/>
            <a:ext cx="556775" cy="6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yrannosaurus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Plesiosaur">
  <p:cSld name="TITLE_ONLY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iplodocus">
  <p:cSld name="TITLE_ONLY_1_1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iplodocus">
  <p:cSld name="BLANK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6" r:id="rId6"/>
    <p:sldLayoutId id="2147483660" r:id="rId7"/>
    <p:sldLayoutId id="2147483662" r:id="rId8"/>
    <p:sldLayoutId id="214748366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ctrTitle"/>
          </p:nvPr>
        </p:nvSpPr>
        <p:spPr>
          <a:xfrm>
            <a:off x="827584" y="1491630"/>
            <a:ext cx="7632848" cy="19403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6000" b="1" dirty="0" smtClean="0">
                <a:solidFill>
                  <a:schemeClr val="accent4"/>
                </a:solidFill>
                <a:latin typeface="Cooper Black" pitchFamily="18" charset="0"/>
              </a:rPr>
              <a:t>PENDIDIK</a:t>
            </a:r>
            <a:r>
              <a:rPr lang="id-ID" sz="6000" b="1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id-ID" sz="6000" b="1" dirty="0" smtClean="0">
                <a:solidFill>
                  <a:schemeClr val="accent5">
                    <a:lumMod val="75000"/>
                  </a:schemeClr>
                </a:solidFill>
                <a:latin typeface="Cooper Black" pitchFamily="18" charset="0"/>
              </a:rPr>
              <a:t>SAHABAT</a:t>
            </a:r>
            <a:r>
              <a:rPr lang="id-ID" sz="6000" b="1" dirty="0" smtClean="0">
                <a:latin typeface="Cooper Black" pitchFamily="18" charset="0"/>
              </a:rPr>
              <a:t> </a:t>
            </a:r>
            <a:r>
              <a:rPr lang="id-ID" sz="6000" b="1" dirty="0" smtClean="0">
                <a:solidFill>
                  <a:schemeClr val="accent1"/>
                </a:solidFill>
                <a:latin typeface="Cooper Black" pitchFamily="18" charset="0"/>
              </a:rPr>
              <a:t>ANAK</a:t>
            </a:r>
            <a:endParaRPr sz="6000" b="1" dirty="0">
              <a:solidFill>
                <a:schemeClr val="accent1"/>
              </a:solidFill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ctrTitle" idx="4294967295"/>
          </p:nvPr>
        </p:nvSpPr>
        <p:spPr>
          <a:xfrm>
            <a:off x="683568" y="576605"/>
            <a:ext cx="1830267" cy="82078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lt1"/>
                </a:solidFill>
              </a:rPr>
              <a:t>Hello!</a:t>
            </a:r>
            <a:endParaRPr sz="5400" dirty="0">
              <a:solidFill>
                <a:schemeClr val="lt1"/>
              </a:solidFill>
            </a:endParaRPr>
          </a:p>
        </p:txBody>
      </p:sp>
      <p:sp>
        <p:nvSpPr>
          <p:cNvPr id="127" name="Google Shape;127;p24"/>
          <p:cNvSpPr txBox="1">
            <a:spLocks noGrp="1"/>
          </p:cNvSpPr>
          <p:nvPr>
            <p:ph type="subTitle" idx="4294967295"/>
          </p:nvPr>
        </p:nvSpPr>
        <p:spPr>
          <a:xfrm>
            <a:off x="3131840" y="915566"/>
            <a:ext cx="4104456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b="1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ea typeface="Bellota Text"/>
                <a:cs typeface="Aharoni" pitchFamily="2" charset="-79"/>
                <a:sym typeface="Bellota Text"/>
              </a:rPr>
              <a:t>Kenali diri sendiri</a:t>
            </a:r>
            <a:endParaRPr sz="3600" b="1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 t="16666" b="16666"/>
          <a:stretch/>
        </p:blipFill>
        <p:spPr>
          <a:xfrm>
            <a:off x="554075" y="1413601"/>
            <a:ext cx="2316000" cy="2316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Google Shape;127;p24"/>
          <p:cNvSpPr txBox="1">
            <a:spLocks/>
          </p:cNvSpPr>
          <p:nvPr/>
        </p:nvSpPr>
        <p:spPr>
          <a:xfrm>
            <a:off x="3563888" y="1811897"/>
            <a:ext cx="4104456" cy="6480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pPr marL="0" indent="0">
              <a:spcBef>
                <a:spcPts val="0"/>
              </a:spcBef>
              <a:buFont typeface="Bellota Text Light"/>
              <a:buNone/>
            </a:pPr>
            <a:r>
              <a:rPr lang="id-ID" sz="3200" b="1" dirty="0" smtClean="0">
                <a:latin typeface="+mn-lt"/>
                <a:ea typeface="Bellota Text"/>
                <a:sym typeface="Bellota Text"/>
              </a:rPr>
              <a:t>Saya adalah</a:t>
            </a:r>
            <a:endParaRPr lang="id-ID" sz="3200" b="1" dirty="0">
              <a:latin typeface="+mn-lt"/>
            </a:endParaRPr>
          </a:p>
        </p:txBody>
      </p:sp>
      <p:sp>
        <p:nvSpPr>
          <p:cNvPr id="7" name="Google Shape;127;p24"/>
          <p:cNvSpPr txBox="1">
            <a:spLocks/>
          </p:cNvSpPr>
          <p:nvPr/>
        </p:nvSpPr>
        <p:spPr>
          <a:xfrm>
            <a:off x="3597911" y="2450150"/>
            <a:ext cx="5078545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pPr marL="0" indent="0">
              <a:spcBef>
                <a:spcPts val="0"/>
              </a:spcBef>
              <a:buFont typeface="Bellota Text Light"/>
              <a:buNone/>
            </a:pPr>
            <a:r>
              <a:rPr lang="id-ID" sz="3200" b="1" dirty="0" smtClean="0">
                <a:latin typeface="+mn-lt"/>
                <a:ea typeface="Bellota Text"/>
                <a:sym typeface="Bellota Text"/>
              </a:rPr>
              <a:t>Tujuan hidup saya adalah</a:t>
            </a:r>
            <a:endParaRPr lang="id-ID" sz="3200" b="1" dirty="0">
              <a:latin typeface="+mn-lt"/>
            </a:endParaRPr>
          </a:p>
        </p:txBody>
      </p:sp>
      <p:sp>
        <p:nvSpPr>
          <p:cNvPr id="8" name="Google Shape;127;p24"/>
          <p:cNvSpPr txBox="1">
            <a:spLocks/>
          </p:cNvSpPr>
          <p:nvPr/>
        </p:nvSpPr>
        <p:spPr>
          <a:xfrm>
            <a:off x="3575693" y="3098222"/>
            <a:ext cx="5388795" cy="64807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pPr marL="0" indent="0">
              <a:spcBef>
                <a:spcPts val="0"/>
              </a:spcBef>
              <a:buFont typeface="Bellota Text Light"/>
              <a:buNone/>
            </a:pPr>
            <a:r>
              <a:rPr lang="id-ID" sz="3200" b="1" dirty="0" smtClean="0">
                <a:latin typeface="+mn-lt"/>
                <a:ea typeface="Bellota Text"/>
                <a:sym typeface="Bellota Text"/>
              </a:rPr>
              <a:t>Kelebihan diri saya adalah </a:t>
            </a:r>
            <a:endParaRPr lang="id-ID" sz="3200" b="1" dirty="0">
              <a:latin typeface="+mn-lt"/>
            </a:endParaRPr>
          </a:p>
        </p:txBody>
      </p:sp>
      <p:sp>
        <p:nvSpPr>
          <p:cNvPr id="9" name="Google Shape;127;p24"/>
          <p:cNvSpPr txBox="1">
            <a:spLocks/>
          </p:cNvSpPr>
          <p:nvPr/>
        </p:nvSpPr>
        <p:spPr>
          <a:xfrm>
            <a:off x="3597911" y="3754800"/>
            <a:ext cx="5567546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pPr marL="0" indent="0">
              <a:spcBef>
                <a:spcPts val="0"/>
              </a:spcBef>
              <a:buFont typeface="Bellota Text Light"/>
              <a:buNone/>
            </a:pPr>
            <a:r>
              <a:rPr lang="id-ID" sz="3200" b="1" dirty="0" smtClean="0">
                <a:latin typeface="+mn-lt"/>
                <a:ea typeface="Bellota Text"/>
                <a:sym typeface="Bellota Text"/>
              </a:rPr>
              <a:t>Kekurangan diri saya adalah</a:t>
            </a:r>
            <a:endParaRPr lang="id-ID" sz="3200" b="1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491880" y="843558"/>
            <a:ext cx="1800200" cy="6204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b="1" dirty="0" smtClean="0">
                <a:latin typeface="Arial Black" pitchFamily="34" charset="0"/>
              </a:rPr>
              <a:t>GURU</a:t>
            </a:r>
            <a:endParaRPr sz="3600" b="1" dirty="0">
              <a:latin typeface="Arial Black" pitchFamily="34" charset="0"/>
            </a:endParaRPr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2"/>
          </p:nvPr>
        </p:nvSpPr>
        <p:spPr>
          <a:xfrm>
            <a:off x="4747954" y="1633650"/>
            <a:ext cx="3313800" cy="1645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 smtClean="0"/>
              <a:t>S</a:t>
            </a:r>
            <a:r>
              <a:rPr lang="id-ID" sz="1100" b="1" dirty="0" smtClean="0"/>
              <a:t>aya ingin siswa mampu mendapatkan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100" b="1" dirty="0" smtClean="0"/>
              <a:t>1. </a:t>
            </a:r>
            <a:endParaRPr sz="1100" b="1" dirty="0"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1645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100" b="1" dirty="0" smtClean="0"/>
              <a:t>Saya adalah seorang guru yang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100" b="1" dirty="0" smtClean="0"/>
              <a:t>1.</a:t>
            </a:r>
            <a:endParaRPr sz="1900" dirty="0"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2"/>
          </p:nvPr>
        </p:nvSpPr>
        <p:spPr>
          <a:xfrm>
            <a:off x="1082050" y="3448725"/>
            <a:ext cx="6979800" cy="60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b="1" dirty="0" smtClean="0">
                <a:solidFill>
                  <a:schemeClr val="accent4"/>
                </a:solidFill>
                <a:latin typeface="Arial Black" pitchFamily="34" charset="0"/>
              </a:rPr>
              <a:t>We are here cause Allah</a:t>
            </a:r>
            <a:endParaRPr sz="3600" dirty="0">
              <a:solidFill>
                <a:schemeClr val="accent4"/>
              </a:solidFill>
              <a:latin typeface="Arial Black" pitchFamily="34" charset="0"/>
            </a:endParaRPr>
          </a:p>
        </p:txBody>
      </p:sp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ctrTitle"/>
          </p:nvPr>
        </p:nvSpPr>
        <p:spPr>
          <a:xfrm>
            <a:off x="1927850" y="1583350"/>
            <a:ext cx="5288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dirty="0" smtClean="0"/>
              <a:t>Mengajar adalah Belajar</a:t>
            </a:r>
            <a:endParaRPr sz="4800" dirty="0"/>
          </a:p>
        </p:txBody>
      </p:sp>
      <p:sp>
        <p:nvSpPr>
          <p:cNvPr id="135" name="Google Shape;135;p25"/>
          <p:cNvSpPr txBox="1">
            <a:spLocks noGrp="1"/>
          </p:cNvSpPr>
          <p:nvPr>
            <p:ph type="subTitle" idx="1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Let’s </a:t>
            </a:r>
            <a:r>
              <a:rPr lang="en" dirty="0" smtClean="0">
                <a:solidFill>
                  <a:schemeClr val="accent6">
                    <a:lumMod val="75000"/>
                  </a:schemeClr>
                </a:solidFill>
              </a:rPr>
              <a:t>start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2971800" y="1074425"/>
            <a:ext cx="3200400" cy="299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5400" dirty="0" smtClean="0">
                <a:solidFill>
                  <a:schemeClr val="accent5"/>
                </a:solidFill>
                <a:latin typeface="Arial Rounded MT Bold" pitchFamily="34" charset="0"/>
              </a:rPr>
              <a:t>S</a:t>
            </a:r>
            <a:r>
              <a:rPr sz="5400" dirty="0" smtClean="0">
                <a:solidFill>
                  <a:schemeClr val="accent5"/>
                </a:solidFill>
                <a:latin typeface="Arial Rounded MT Bold" pitchFamily="34" charset="0"/>
              </a:rPr>
              <a:t>tart </a:t>
            </a: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sz="54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with </a:t>
            </a: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sz="5400" dirty="0" smtClean="0">
                <a:solidFill>
                  <a:schemeClr val="accent5"/>
                </a:solidFill>
                <a:latin typeface="Arial Rounded MT Bold" pitchFamily="34" charset="0"/>
              </a:rPr>
              <a:t>Love</a:t>
            </a:r>
            <a:endParaRPr sz="5400" dirty="0">
              <a:solidFill>
                <a:schemeClr val="accent5"/>
              </a:solidFill>
              <a:latin typeface="Arial Rounded MT Bold" pitchFamily="34" charset="0"/>
            </a:endParaRPr>
          </a:p>
        </p:txBody>
      </p:sp>
      <p:sp>
        <p:nvSpPr>
          <p:cNvPr id="141" name="Google Shape;141;p2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Heart 1"/>
          <p:cNvSpPr/>
          <p:nvPr/>
        </p:nvSpPr>
        <p:spPr>
          <a:xfrm rot="1471820">
            <a:off x="5652120" y="2067694"/>
            <a:ext cx="576064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Heart 4"/>
          <p:cNvSpPr/>
          <p:nvPr/>
        </p:nvSpPr>
        <p:spPr>
          <a:xfrm rot="20411794">
            <a:off x="5804520" y="2372327"/>
            <a:ext cx="576064" cy="504056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915566"/>
            <a:ext cx="360040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>
                <a:latin typeface="Adobe Garamond Pro Bold" pitchFamily="18" charset="0"/>
              </a:rPr>
              <a:t>Guru Hebat</a:t>
            </a:r>
            <a:endParaRPr lang="id-ID" sz="3600" b="1" dirty="0">
              <a:latin typeface="Adobe Garamond Pro Bol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3728" y="2059619"/>
            <a:ext cx="36004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>
                <a:latin typeface="Adobe Garamond Pro Bold" pitchFamily="18" charset="0"/>
              </a:rPr>
              <a:t>Murid Hebat</a:t>
            </a:r>
            <a:endParaRPr lang="id-ID" sz="3600" b="1" dirty="0">
              <a:latin typeface="Adobe Garamond Pro Bol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3423" y="3075806"/>
            <a:ext cx="360040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>
                <a:latin typeface="Adobe Garamond Pro Bold" pitchFamily="18" charset="0"/>
              </a:rPr>
              <a:t>Sekolah Hebat</a:t>
            </a:r>
            <a:endParaRPr lang="id-ID" sz="3600" b="1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1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ctrTitle" idx="4294967295"/>
          </p:nvPr>
        </p:nvSpPr>
        <p:spPr>
          <a:xfrm>
            <a:off x="2039632" y="2239921"/>
            <a:ext cx="5066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6600" b="1" dirty="0" smtClean="0">
                <a:solidFill>
                  <a:schemeClr val="accent2"/>
                </a:solidFill>
              </a:rPr>
              <a:t>THANK YOU</a:t>
            </a:r>
            <a:endParaRPr sz="6600" b="1" dirty="0">
              <a:solidFill>
                <a:schemeClr val="accent2"/>
              </a:solidFill>
            </a:endParaRPr>
          </a:p>
        </p:txBody>
      </p:sp>
      <p:sp>
        <p:nvSpPr>
          <p:cNvPr id="155" name="Google Shape;155;p28"/>
          <p:cNvSpPr/>
          <p:nvPr/>
        </p:nvSpPr>
        <p:spPr>
          <a:xfrm>
            <a:off x="4572832" y="511383"/>
            <a:ext cx="1475763" cy="1495411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6" name="Google Shape;156;p28"/>
          <p:cNvSpPr/>
          <p:nvPr/>
        </p:nvSpPr>
        <p:spPr>
          <a:xfrm rot="1473017">
            <a:off x="3231052" y="1258034"/>
            <a:ext cx="862799" cy="84047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4287407" y="368475"/>
            <a:ext cx="377759" cy="36708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8" name="Google Shape;158;p28"/>
          <p:cNvSpPr/>
          <p:nvPr/>
        </p:nvSpPr>
        <p:spPr>
          <a:xfrm rot="2487103">
            <a:off x="4044483" y="2034063"/>
            <a:ext cx="268755" cy="26116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64</Words>
  <Application>Microsoft Office PowerPoint</Application>
  <PresentationFormat>On-screen Show (16:9)</PresentationFormat>
  <Paragraphs>27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Adobe Garamond Pro Bold</vt:lpstr>
      <vt:lpstr>Cooper Black</vt:lpstr>
      <vt:lpstr>Arial Rounded MT Bold</vt:lpstr>
      <vt:lpstr>Bellota Text</vt:lpstr>
      <vt:lpstr>Aharoni</vt:lpstr>
      <vt:lpstr>Arial Black</vt:lpstr>
      <vt:lpstr>Bellota Text Light</vt:lpstr>
      <vt:lpstr>Catamaran ExtraBold</vt:lpstr>
      <vt:lpstr>Catamaran</vt:lpstr>
      <vt:lpstr>Bagot template</vt:lpstr>
      <vt:lpstr>PENDIDIK SAHABAT ANAK</vt:lpstr>
      <vt:lpstr>Hello!</vt:lpstr>
      <vt:lpstr>GURU</vt:lpstr>
      <vt:lpstr> Mengajar adalah Belajar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WIN_7</dc:creator>
  <cp:lastModifiedBy>WIN_7</cp:lastModifiedBy>
  <cp:revision>8</cp:revision>
  <dcterms:modified xsi:type="dcterms:W3CDTF">2020-08-15T03:45:04Z</dcterms:modified>
</cp:coreProperties>
</file>