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5B3E0F-4144-4B5B-9F11-72D22C8EE2A3}" v="60" dt="2022-10-17T05:44:25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is bais" userId="8be90bd5f14e9f9f" providerId="LiveId" clId="{475B3E0F-4144-4B5B-9F11-72D22C8EE2A3}"/>
    <pc:docChg chg="undo custSel addSld modSld sldOrd">
      <pc:chgData name="Bais bais" userId="8be90bd5f14e9f9f" providerId="LiveId" clId="{475B3E0F-4144-4B5B-9F11-72D22C8EE2A3}" dt="2022-10-17T05:44:25.720" v="450"/>
      <pc:docMkLst>
        <pc:docMk/>
      </pc:docMkLst>
      <pc:sldChg chg="addSp delSp modSp mod modTransition modClrScheme chgLayout">
        <pc:chgData name="Bais bais" userId="8be90bd5f14e9f9f" providerId="LiveId" clId="{475B3E0F-4144-4B5B-9F11-72D22C8EE2A3}" dt="2022-10-17T05:43:48.909" v="440"/>
        <pc:sldMkLst>
          <pc:docMk/>
          <pc:sldMk cId="2947860233" sldId="256"/>
        </pc:sldMkLst>
        <pc:spChg chg="del mod">
          <ac:chgData name="Bais bais" userId="8be90bd5f14e9f9f" providerId="LiveId" clId="{475B3E0F-4144-4B5B-9F11-72D22C8EE2A3}" dt="2022-10-17T05:29:03.583" v="13" actId="478"/>
          <ac:spMkLst>
            <pc:docMk/>
            <pc:sldMk cId="2947860233" sldId="256"/>
            <ac:spMk id="2" creationId="{09BF9F5A-511F-DB3A-6455-24DC730A0C3B}"/>
          </ac:spMkLst>
        </pc:spChg>
        <pc:spChg chg="del mod">
          <ac:chgData name="Bais bais" userId="8be90bd5f14e9f9f" providerId="LiveId" clId="{475B3E0F-4144-4B5B-9F11-72D22C8EE2A3}" dt="2022-10-17T05:28:56.233" v="9" actId="478"/>
          <ac:spMkLst>
            <pc:docMk/>
            <pc:sldMk cId="2947860233" sldId="256"/>
            <ac:spMk id="3" creationId="{9EF96177-252C-C6EF-10D7-472F3F6B89A1}"/>
          </ac:spMkLst>
        </pc:spChg>
        <pc:spChg chg="add del mod">
          <ac:chgData name="Bais bais" userId="8be90bd5f14e9f9f" providerId="LiveId" clId="{475B3E0F-4144-4B5B-9F11-72D22C8EE2A3}" dt="2022-10-17T05:29:07.963" v="16" actId="478"/>
          <ac:spMkLst>
            <pc:docMk/>
            <pc:sldMk cId="2947860233" sldId="256"/>
            <ac:spMk id="5" creationId="{BB31B97F-F92E-8712-5494-707DFEBAE0A8}"/>
          </ac:spMkLst>
        </pc:spChg>
        <pc:spChg chg="add mod">
          <ac:chgData name="Bais bais" userId="8be90bd5f14e9f9f" providerId="LiveId" clId="{475B3E0F-4144-4B5B-9F11-72D22C8EE2A3}" dt="2022-10-17T05:30:53.365" v="101" actId="27636"/>
          <ac:spMkLst>
            <pc:docMk/>
            <pc:sldMk cId="2947860233" sldId="256"/>
            <ac:spMk id="6" creationId="{A3025A3D-3CD6-D5B3-E05A-58A32D52292A}"/>
          </ac:spMkLst>
        </pc:spChg>
        <pc:spChg chg="add mod">
          <ac:chgData name="Bais bais" userId="8be90bd5f14e9f9f" providerId="LiveId" clId="{475B3E0F-4144-4B5B-9F11-72D22C8EE2A3}" dt="2022-10-17T05:32:10.634" v="222" actId="20577"/>
          <ac:spMkLst>
            <pc:docMk/>
            <pc:sldMk cId="2947860233" sldId="256"/>
            <ac:spMk id="7" creationId="{551D1791-4786-594A-79B3-00FBD7E17D81}"/>
          </ac:spMkLst>
        </pc:spChg>
      </pc:sldChg>
      <pc:sldChg chg="modSp mod modTransition">
        <pc:chgData name="Bais bais" userId="8be90bd5f14e9f9f" providerId="LiveId" clId="{475B3E0F-4144-4B5B-9F11-72D22C8EE2A3}" dt="2022-10-17T05:43:55.961" v="443"/>
        <pc:sldMkLst>
          <pc:docMk/>
          <pc:sldMk cId="432312449" sldId="257"/>
        </pc:sldMkLst>
        <pc:spChg chg="mod">
          <ac:chgData name="Bais bais" userId="8be90bd5f14e9f9f" providerId="LiveId" clId="{475B3E0F-4144-4B5B-9F11-72D22C8EE2A3}" dt="2022-10-17T05:37:20.788" v="291"/>
          <ac:spMkLst>
            <pc:docMk/>
            <pc:sldMk cId="432312449" sldId="257"/>
            <ac:spMk id="3" creationId="{C2279A4C-7BAF-1366-296C-34852E2B86C3}"/>
          </ac:spMkLst>
        </pc:spChg>
      </pc:sldChg>
      <pc:sldChg chg="ord">
        <pc:chgData name="Bais bais" userId="8be90bd5f14e9f9f" providerId="LiveId" clId="{475B3E0F-4144-4B5B-9F11-72D22C8EE2A3}" dt="2022-10-17T05:37:30.457" v="293"/>
        <pc:sldMkLst>
          <pc:docMk/>
          <pc:sldMk cId="1772335788" sldId="258"/>
        </pc:sldMkLst>
      </pc:sldChg>
      <pc:sldChg chg="ord">
        <pc:chgData name="Bais bais" userId="8be90bd5f14e9f9f" providerId="LiveId" clId="{475B3E0F-4144-4B5B-9F11-72D22C8EE2A3}" dt="2022-10-17T05:37:41.805" v="297"/>
        <pc:sldMkLst>
          <pc:docMk/>
          <pc:sldMk cId="1159875838" sldId="259"/>
        </pc:sldMkLst>
      </pc:sldChg>
      <pc:sldChg chg="modTransition">
        <pc:chgData name="Bais bais" userId="8be90bd5f14e9f9f" providerId="LiveId" clId="{475B3E0F-4144-4B5B-9F11-72D22C8EE2A3}" dt="2022-10-17T05:44:02.346" v="444"/>
        <pc:sldMkLst>
          <pc:docMk/>
          <pc:sldMk cId="3801811888" sldId="260"/>
        </pc:sldMkLst>
      </pc:sldChg>
      <pc:sldChg chg="addSp delSp modSp new mod modTransition modClrScheme chgLayout">
        <pc:chgData name="Bais bais" userId="8be90bd5f14e9f9f" providerId="LiveId" clId="{475B3E0F-4144-4B5B-9F11-72D22C8EE2A3}" dt="2022-10-17T05:44:11.194" v="448"/>
        <pc:sldMkLst>
          <pc:docMk/>
          <pc:sldMk cId="4161775074" sldId="261"/>
        </pc:sldMkLst>
        <pc:spChg chg="add del mod">
          <ac:chgData name="Bais bais" userId="8be90bd5f14e9f9f" providerId="LiveId" clId="{475B3E0F-4144-4B5B-9F11-72D22C8EE2A3}" dt="2022-10-17T05:34:45.309" v="233" actId="478"/>
          <ac:spMkLst>
            <pc:docMk/>
            <pc:sldMk cId="4161775074" sldId="261"/>
            <ac:spMk id="3" creationId="{556703FD-E9F3-102E-CDB2-667F3C8270F1}"/>
          </ac:spMkLst>
        </pc:spChg>
        <pc:spChg chg="add del">
          <ac:chgData name="Bais bais" userId="8be90bd5f14e9f9f" providerId="LiveId" clId="{475B3E0F-4144-4B5B-9F11-72D22C8EE2A3}" dt="2022-10-17T05:34:36.327" v="229" actId="22"/>
          <ac:spMkLst>
            <pc:docMk/>
            <pc:sldMk cId="4161775074" sldId="261"/>
            <ac:spMk id="5" creationId="{3AEAE180-864B-B6D7-0D46-C2319A318F0F}"/>
          </ac:spMkLst>
        </pc:spChg>
        <pc:spChg chg="add mod">
          <ac:chgData name="Bais bais" userId="8be90bd5f14e9f9f" providerId="LiveId" clId="{475B3E0F-4144-4B5B-9F11-72D22C8EE2A3}" dt="2022-10-17T05:36:04.397" v="279" actId="27636"/>
          <ac:spMkLst>
            <pc:docMk/>
            <pc:sldMk cId="4161775074" sldId="261"/>
            <ac:spMk id="6" creationId="{C254234E-3D5E-EF6D-9C6B-84850C7A85B9}"/>
          </ac:spMkLst>
        </pc:spChg>
        <pc:spChg chg="add del mod">
          <ac:chgData name="Bais bais" userId="8be90bd5f14e9f9f" providerId="LiveId" clId="{475B3E0F-4144-4B5B-9F11-72D22C8EE2A3}" dt="2022-10-17T05:35:15.290" v="239"/>
          <ac:spMkLst>
            <pc:docMk/>
            <pc:sldMk cId="4161775074" sldId="261"/>
            <ac:spMk id="7" creationId="{14226DEE-7193-C2E3-F7DC-03DC8C604575}"/>
          </ac:spMkLst>
        </pc:spChg>
        <pc:spChg chg="add mod">
          <ac:chgData name="Bais bais" userId="8be90bd5f14e9f9f" providerId="LiveId" clId="{475B3E0F-4144-4B5B-9F11-72D22C8EE2A3}" dt="2022-10-17T05:36:14.483" v="280" actId="255"/>
          <ac:spMkLst>
            <pc:docMk/>
            <pc:sldMk cId="4161775074" sldId="261"/>
            <ac:spMk id="8" creationId="{81B7E157-3156-EA05-9468-76D23172DB67}"/>
          </ac:spMkLst>
        </pc:spChg>
        <pc:picChg chg="add mod">
          <ac:chgData name="Bais bais" userId="8be90bd5f14e9f9f" providerId="LiveId" clId="{475B3E0F-4144-4B5B-9F11-72D22C8EE2A3}" dt="2022-10-17T05:35:27.853" v="243" actId="14100"/>
          <ac:picMkLst>
            <pc:docMk/>
            <pc:sldMk cId="4161775074" sldId="261"/>
            <ac:picMk id="2050" creationId="{ADEFE280-8F7E-33BF-19E0-2799BAF08E9C}"/>
          </ac:picMkLst>
        </pc:picChg>
      </pc:sldChg>
      <pc:sldChg chg="addSp delSp modSp new mod modTransition">
        <pc:chgData name="Bais bais" userId="8be90bd5f14e9f9f" providerId="LiveId" clId="{475B3E0F-4144-4B5B-9F11-72D22C8EE2A3}" dt="2022-10-17T05:44:17.798" v="449"/>
        <pc:sldMkLst>
          <pc:docMk/>
          <pc:sldMk cId="3588955737" sldId="262"/>
        </pc:sldMkLst>
        <pc:spChg chg="mod">
          <ac:chgData name="Bais bais" userId="8be90bd5f14e9f9f" providerId="LiveId" clId="{475B3E0F-4144-4B5B-9F11-72D22C8EE2A3}" dt="2022-10-17T05:39:20.801" v="369" actId="14100"/>
          <ac:spMkLst>
            <pc:docMk/>
            <pc:sldMk cId="3588955737" sldId="262"/>
            <ac:spMk id="2" creationId="{4FEF3C4F-227E-FDAD-F71B-32660CA19A88}"/>
          </ac:spMkLst>
        </pc:spChg>
        <pc:spChg chg="del mod">
          <ac:chgData name="Bais bais" userId="8be90bd5f14e9f9f" providerId="LiveId" clId="{475B3E0F-4144-4B5B-9F11-72D22C8EE2A3}" dt="2022-10-17T05:41:49.125" v="406" actId="478"/>
          <ac:spMkLst>
            <pc:docMk/>
            <pc:sldMk cId="3588955737" sldId="262"/>
            <ac:spMk id="3" creationId="{C9BB43D4-C651-C40C-4DC4-7A0528BCF6EF}"/>
          </ac:spMkLst>
        </pc:spChg>
        <pc:picChg chg="add mod">
          <ac:chgData name="Bais bais" userId="8be90bd5f14e9f9f" providerId="LiveId" clId="{475B3E0F-4144-4B5B-9F11-72D22C8EE2A3}" dt="2022-10-17T05:42:47.503" v="428" actId="1076"/>
          <ac:picMkLst>
            <pc:docMk/>
            <pc:sldMk cId="3588955737" sldId="262"/>
            <ac:picMk id="4098" creationId="{99BE2BDC-3904-73C0-00FB-7F7799AB5BFB}"/>
          </ac:picMkLst>
        </pc:picChg>
        <pc:picChg chg="add mod">
          <ac:chgData name="Bais bais" userId="8be90bd5f14e9f9f" providerId="LiveId" clId="{475B3E0F-4144-4B5B-9F11-72D22C8EE2A3}" dt="2022-10-17T05:42:50.121" v="429" actId="1076"/>
          <ac:picMkLst>
            <pc:docMk/>
            <pc:sldMk cId="3588955737" sldId="262"/>
            <ac:picMk id="4100" creationId="{87BBCDA0-CCC3-76FF-AE3B-6E4A2DD45E05}"/>
          </ac:picMkLst>
        </pc:picChg>
        <pc:picChg chg="add mod">
          <ac:chgData name="Bais bais" userId="8be90bd5f14e9f9f" providerId="LiveId" clId="{475B3E0F-4144-4B5B-9F11-72D22C8EE2A3}" dt="2022-10-17T05:42:57.021" v="432" actId="1076"/>
          <ac:picMkLst>
            <pc:docMk/>
            <pc:sldMk cId="3588955737" sldId="262"/>
            <ac:picMk id="4102" creationId="{7D5DCE79-A415-F820-8FAB-8C2B77E903A3}"/>
          </ac:picMkLst>
        </pc:picChg>
      </pc:sldChg>
      <pc:sldChg chg="addSp delSp modSp new modTransition">
        <pc:chgData name="Bais bais" userId="8be90bd5f14e9f9f" providerId="LiveId" clId="{475B3E0F-4144-4B5B-9F11-72D22C8EE2A3}" dt="2022-10-17T05:44:25.720" v="450"/>
        <pc:sldMkLst>
          <pc:docMk/>
          <pc:sldMk cId="72273931" sldId="263"/>
        </pc:sldMkLst>
        <pc:picChg chg="add del mod">
          <ac:chgData name="Bais bais" userId="8be90bd5f14e9f9f" providerId="LiveId" clId="{475B3E0F-4144-4B5B-9F11-72D22C8EE2A3}" dt="2022-10-17T05:40:35.470" v="381" actId="478"/>
          <ac:picMkLst>
            <pc:docMk/>
            <pc:sldMk cId="72273931" sldId="263"/>
            <ac:picMk id="3074" creationId="{4910075A-7B83-F259-DE79-38120CD9EFF5}"/>
          </ac:picMkLst>
        </pc:picChg>
        <pc:picChg chg="add mod">
          <ac:chgData name="Bais bais" userId="8be90bd5f14e9f9f" providerId="LiveId" clId="{475B3E0F-4144-4B5B-9F11-72D22C8EE2A3}" dt="2022-10-17T05:43:35.118" v="439" actId="14100"/>
          <ac:picMkLst>
            <pc:docMk/>
            <pc:sldMk cId="72273931" sldId="263"/>
            <ac:picMk id="3076" creationId="{50A3C707-9C31-A28B-DADC-E75F232E3EB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68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2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103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20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95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40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8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4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586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9695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6A8A1-A67D-47F1-99F9-912BCD1DE18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5D87B82-D562-4731-964A-4E472583385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22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Bahasa_Melayu" TargetMode="External"/><Relationship Id="rId2" Type="http://schemas.openxmlformats.org/officeDocument/2006/relationships/hyperlink" Target="https://id.wikipedia.org/wiki/Ejaan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id.wikipedia.org/wiki/Bahasa_Indonesi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3025A3D-3CD6-D5B3-E05A-58A32D522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35902"/>
            <a:ext cx="9603275" cy="153955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KELOMPOK 1</a:t>
            </a:r>
            <a:br>
              <a:rPr lang="en-US" dirty="0"/>
            </a:br>
            <a:br>
              <a:rPr lang="en-US" dirty="0"/>
            </a:br>
            <a:r>
              <a:rPr lang="en-US" sz="4000" dirty="0" err="1"/>
              <a:t>ejaan</a:t>
            </a:r>
            <a:r>
              <a:rPr lang="en-US" sz="4000" dirty="0"/>
              <a:t> van </a:t>
            </a:r>
            <a:r>
              <a:rPr lang="en-US" sz="4000" dirty="0" err="1"/>
              <a:t>ophuijsen</a:t>
            </a:r>
            <a:endParaRPr lang="en-US" sz="4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51D1791-4786-594A-79B3-00FBD7E17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NAMA KELOMPOK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1.)  MUHAMMAD BAIS AL HAKIKI (2255201196)</a:t>
            </a:r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8602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8F53E-24C6-175F-870B-A7F9719EF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004700"/>
                </a:solidFill>
                <a:latin typeface="Andalus"/>
              </a:rPr>
              <a:t>pengertian</a:t>
            </a:r>
            <a:br>
              <a:rPr lang="id-ID" b="1" i="0" dirty="0">
                <a:solidFill>
                  <a:srgbClr val="004700"/>
                </a:solidFill>
                <a:effectLst/>
                <a:latin typeface="Andalu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79A4C-7BAF-1366-296C-34852E2B86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0" y="2845837"/>
            <a:ext cx="9124253" cy="2613636"/>
          </a:xfrm>
        </p:spPr>
        <p:txBody>
          <a:bodyPr/>
          <a:lstStyle/>
          <a:p>
            <a:pPr algn="ctr"/>
            <a:r>
              <a:rPr lang="en-US" b="1" i="0" dirty="0" err="1">
                <a:solidFill>
                  <a:srgbClr val="212121"/>
                </a:solidFill>
                <a:effectLst/>
                <a:latin typeface="d-din_expdinexp-bold"/>
              </a:rPr>
              <a:t>Ejaan</a:t>
            </a:r>
            <a:r>
              <a:rPr lang="en-US" b="1" i="0" dirty="0">
                <a:solidFill>
                  <a:srgbClr val="212121"/>
                </a:solidFill>
                <a:effectLst/>
                <a:latin typeface="d-din_expdinexp-bold"/>
              </a:rPr>
              <a:t> van </a:t>
            </a:r>
            <a:r>
              <a:rPr lang="en-US" b="1" i="0" dirty="0" err="1">
                <a:solidFill>
                  <a:srgbClr val="212121"/>
                </a:solidFill>
                <a:effectLst/>
                <a:latin typeface="d-din_expdinexp-bold"/>
              </a:rPr>
              <a:t>Ophuysen</a:t>
            </a:r>
            <a:endParaRPr lang="en-US" b="0" i="0" dirty="0">
              <a:solidFill>
                <a:srgbClr val="212121"/>
              </a:solidFill>
              <a:effectLst/>
              <a:latin typeface="d-din_expdinexp-bold"/>
            </a:endParaRPr>
          </a:p>
          <a:p>
            <a:pPr algn="ctr"/>
            <a:r>
              <a:rPr lang="en-US" b="0" i="0" dirty="0" err="1">
                <a:effectLst/>
                <a:latin typeface="Arial" panose="020B0604020202020204" pitchFamily="34" charset="0"/>
              </a:rPr>
              <a:t>adalah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jenis</a:t>
            </a:r>
            <a:r>
              <a:rPr lang="en-US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effectLst/>
                <a:latin typeface="Arial" panose="020B0604020202020204" pitchFamily="34" charset="0"/>
                <a:hlinkClick r:id="rId2" tooltip="Ejaa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ejaan</a:t>
            </a:r>
            <a:r>
              <a:rPr lang="en-US" b="0" i="0" dirty="0">
                <a:effectLst/>
                <a:latin typeface="Arial" panose="020B0604020202020204" pitchFamily="34" charset="0"/>
              </a:rPr>
              <a:t> yang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pernah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digunakan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untuk</a:t>
            </a:r>
            <a:r>
              <a:rPr lang="en-US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effectLst/>
                <a:latin typeface="Arial" panose="020B0604020202020204" pitchFamily="34" charset="0"/>
                <a:hlinkClick r:id="rId3" tooltip="Bahasa Melayu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bahasa</a:t>
            </a:r>
            <a:r>
              <a:rPr lang="en-US" b="0" i="0" u="none" strike="noStrike" dirty="0">
                <a:effectLst/>
                <a:latin typeface="Arial" panose="020B0604020202020204" pitchFamily="34" charset="0"/>
                <a:hlinkClick r:id="rId3" tooltip="Bahasa Melayu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b="0" i="0" u="none" strike="noStrike" dirty="0" err="1">
                <a:effectLst/>
                <a:latin typeface="Arial" panose="020B0604020202020204" pitchFamily="34" charset="0"/>
                <a:hlinkClick r:id="rId3" tooltip="Bahasa Melayu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Melayu</a:t>
            </a:r>
            <a:r>
              <a:rPr lang="en-US" b="0" i="0" dirty="0">
                <a:effectLst/>
                <a:latin typeface="Arial" panose="020B0604020202020204" pitchFamily="34" charset="0"/>
              </a:rPr>
              <a:t> dan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kemudian</a:t>
            </a:r>
            <a:r>
              <a:rPr lang="en-US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effectLst/>
                <a:latin typeface="Arial" panose="020B0604020202020204" pitchFamily="34" charset="0"/>
                <a:hlinkClick r:id="rId4" tooltip="Bahasa Indones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bahasa</a:t>
            </a:r>
            <a:r>
              <a:rPr lang="en-US" b="0" i="0" u="none" strike="noStrike" dirty="0">
                <a:effectLst/>
                <a:latin typeface="Arial" panose="020B0604020202020204" pitchFamily="34" charset="0"/>
                <a:hlinkClick r:id="rId4" tooltip="Bahasa Indones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Indonesia</a:t>
            </a:r>
            <a:r>
              <a:rPr lang="en-US" b="0" i="0" dirty="0">
                <a:effectLst/>
                <a:latin typeface="Arial" panose="020B0604020202020204" pitchFamily="34" charset="0"/>
              </a:rPr>
              <a:t> pada zaman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kolonialisme</a:t>
            </a:r>
            <a:r>
              <a:rPr lang="en-US" b="0" i="0" dirty="0">
                <a:effectLst/>
                <a:latin typeface="Arial" panose="020B0604020202020204" pitchFamily="34" charset="0"/>
              </a:rPr>
              <a:t> Belanda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312449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AE109D-54F8-1238-F832-767656F5D7CA}"/>
              </a:ext>
            </a:extLst>
          </p:cNvPr>
          <p:cNvSpPr txBox="1"/>
          <p:nvPr/>
        </p:nvSpPr>
        <p:spPr>
          <a:xfrm>
            <a:off x="1996751" y="729734"/>
            <a:ext cx="73525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>
                <a:solidFill>
                  <a:srgbClr val="000000"/>
                </a:solidFill>
                <a:effectLst/>
                <a:latin typeface="Linux Libertine"/>
              </a:rPr>
              <a:t>Sejarah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Linux Libertine"/>
              </a:rPr>
              <a:t>singkat</a:t>
            </a:r>
            <a:endParaRPr lang="en-US" sz="4000" b="0" i="0" dirty="0">
              <a:solidFill>
                <a:srgbClr val="000000"/>
              </a:solidFill>
              <a:effectLst/>
              <a:latin typeface="Linux Libertine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8CE1AE-C520-D59D-1393-6D6DF3447A7C}"/>
              </a:ext>
            </a:extLst>
          </p:cNvPr>
          <p:cNvSpPr txBox="1"/>
          <p:nvPr/>
        </p:nvSpPr>
        <p:spPr>
          <a:xfrm>
            <a:off x="1735494" y="2351314"/>
            <a:ext cx="899471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Ejaan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Van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Ophuysen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merupakan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20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ejaan</a:t>
            </a:r>
            <a:r>
              <a:rPr lang="en-US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pertama</a:t>
            </a:r>
            <a:r>
              <a:rPr lang="en-US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sz="20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dimiliki</a:t>
            </a:r>
            <a:r>
              <a:rPr lang="en-US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lang="en-US" sz="20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bahasa</a:t>
            </a:r>
            <a:r>
              <a:rPr lang="en-US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Indonesia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Ejaan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ini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ditetapkan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1901.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Perancang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ejaan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Van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Ophuysen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orang Belanda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yakni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Charles Van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Ophusyen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dibantu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Tengku Nawawi yang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bergelar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Soetan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Ma'moer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dan M.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Taib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Soetan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Ibrahim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9875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E5F0174-1DFC-7EB8-9B53-E8C3073AC7A0}"/>
              </a:ext>
            </a:extLst>
          </p:cNvPr>
          <p:cNvSpPr txBox="1"/>
          <p:nvPr/>
        </p:nvSpPr>
        <p:spPr>
          <a:xfrm>
            <a:off x="2369976" y="953669"/>
            <a:ext cx="70072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ciri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penanda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lingual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Ejaan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van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Ophuijsen</a:t>
            </a:r>
            <a:endParaRPr lang="en-US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DC2FE5-4F18-0877-69CC-5D424B45A206}"/>
              </a:ext>
            </a:extLst>
          </p:cNvPr>
          <p:cNvSpPr txBox="1"/>
          <p:nvPr/>
        </p:nvSpPr>
        <p:spPr>
          <a:xfrm>
            <a:off x="1763486" y="2833500"/>
            <a:ext cx="83882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penggunaan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huruf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j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dibaca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/y/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penggunaan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huruf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dibaca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/u/ dan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penggunaan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tanda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diakritik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meliputi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tanda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koma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(,),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ain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(‘), dan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trema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(¨).</a:t>
            </a:r>
          </a:p>
        </p:txBody>
      </p:sp>
    </p:spTree>
    <p:extLst>
      <p:ext uri="{BB962C8B-B14F-4D97-AF65-F5344CB8AC3E}">
        <p14:creationId xmlns:p14="http://schemas.microsoft.com/office/powerpoint/2010/main" val="1772335788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jarah Ejaan Van Ophuijsen atau Ejaan Lama">
            <a:extLst>
              <a:ext uri="{FF2B5EF4-FFF2-40B4-BE49-F238E27FC236}">
                <a16:creationId xmlns:a16="http://schemas.microsoft.com/office/drawing/2014/main" id="{082BBC4E-023E-0739-5DC0-0279F8671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906" y="2164701"/>
            <a:ext cx="9825135" cy="379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12577E-6D10-72F1-43BF-FBFCD113A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723" y="802299"/>
            <a:ext cx="10103130" cy="1147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ejaan</a:t>
            </a:r>
            <a:r>
              <a:rPr lang="en-US" dirty="0"/>
              <a:t> van </a:t>
            </a:r>
            <a:r>
              <a:rPr lang="en-US" dirty="0" err="1"/>
              <a:t>ophuijsen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81188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254234E-3D5E-EF6D-9C6B-84850C7A8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206" y="2603241"/>
            <a:ext cx="5532328" cy="522514"/>
          </a:xfrm>
        </p:spPr>
        <p:txBody>
          <a:bodyPr>
            <a:normAutofit fontScale="90000"/>
          </a:bodyPr>
          <a:lstStyle/>
          <a:p>
            <a:r>
              <a:rPr lang="en-US" dirty="0"/>
              <a:t>CONTOH IKLAN BLUE BAND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1B7E157-3156-EA05-9468-76D23172D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50329" y="3331028"/>
            <a:ext cx="5524404" cy="1818705"/>
          </a:xfrm>
        </p:spPr>
        <p:txBody>
          <a:bodyPr>
            <a:noAutofit/>
          </a:bodyPr>
          <a:lstStyle/>
          <a:p>
            <a:pPr algn="l"/>
            <a:r>
              <a:rPr lang="en-US" sz="1600" b="1" i="0" dirty="0" err="1">
                <a:solidFill>
                  <a:srgbClr val="212121"/>
                </a:solidFill>
                <a:effectLst/>
                <a:latin typeface="d-din_expdinexp-bold"/>
              </a:rPr>
              <a:t>Iklan</a:t>
            </a:r>
            <a:r>
              <a:rPr lang="en-US" sz="1600" b="1" i="0" dirty="0">
                <a:solidFill>
                  <a:srgbClr val="212121"/>
                </a:solidFill>
                <a:effectLst/>
                <a:latin typeface="d-din_expdinexp-bold"/>
              </a:rPr>
              <a:t> </a:t>
            </a:r>
            <a:r>
              <a:rPr lang="en-US" sz="1600" b="1" i="1" dirty="0">
                <a:solidFill>
                  <a:srgbClr val="212121"/>
                </a:solidFill>
                <a:effectLst/>
                <a:latin typeface="d-din_expdinexp-bold"/>
              </a:rPr>
              <a:t>Tempo </a:t>
            </a:r>
            <a:r>
              <a:rPr lang="en-US" sz="1600" b="1" i="1" dirty="0" err="1">
                <a:solidFill>
                  <a:srgbClr val="212121"/>
                </a:solidFill>
                <a:effectLst/>
                <a:latin typeface="d-din_expdinexp-bold"/>
              </a:rPr>
              <a:t>Doeloe</a:t>
            </a:r>
            <a:r>
              <a:rPr lang="en-US" sz="1600" b="1" i="0" dirty="0">
                <a:solidFill>
                  <a:srgbClr val="212121"/>
                </a:solidFill>
                <a:effectLst/>
                <a:latin typeface="d-din_expdinexp-bold"/>
              </a:rPr>
              <a:t> </a:t>
            </a:r>
            <a:r>
              <a:rPr lang="en-US" sz="1600" b="1" i="0" dirty="0" err="1">
                <a:solidFill>
                  <a:srgbClr val="212121"/>
                </a:solidFill>
                <a:effectLst/>
                <a:latin typeface="d-din_expdinexp-bold"/>
              </a:rPr>
              <a:t>Menggunakan</a:t>
            </a:r>
            <a:r>
              <a:rPr lang="en-US" sz="1600" b="1" i="0" dirty="0">
                <a:solidFill>
                  <a:srgbClr val="212121"/>
                </a:solidFill>
                <a:effectLst/>
                <a:latin typeface="d-din_expdinexp-bold"/>
              </a:rPr>
              <a:t> </a:t>
            </a:r>
            <a:r>
              <a:rPr lang="en-US" sz="1600" b="1" i="0" dirty="0" err="1">
                <a:solidFill>
                  <a:srgbClr val="212121"/>
                </a:solidFill>
                <a:effectLst/>
                <a:latin typeface="d-din_expdinexp-bold"/>
              </a:rPr>
              <a:t>Ejaan</a:t>
            </a:r>
            <a:r>
              <a:rPr lang="en-US" sz="1600" b="1" i="0" dirty="0">
                <a:solidFill>
                  <a:srgbClr val="212121"/>
                </a:solidFill>
                <a:effectLst/>
                <a:latin typeface="d-din_expdinexp-bold"/>
              </a:rPr>
              <a:t> van </a:t>
            </a:r>
            <a:r>
              <a:rPr lang="en-US" sz="1600" b="1" i="0" dirty="0" err="1">
                <a:solidFill>
                  <a:srgbClr val="212121"/>
                </a:solidFill>
                <a:effectLst/>
                <a:latin typeface="d-din_expdinexp-bold"/>
              </a:rPr>
              <a:t>Ophuysen</a:t>
            </a:r>
            <a:endParaRPr lang="en-US" sz="1600" b="0" i="0" dirty="0">
              <a:solidFill>
                <a:srgbClr val="212121"/>
              </a:solidFill>
              <a:effectLst/>
              <a:latin typeface="d-din_expdinexp-bold"/>
            </a:endParaRPr>
          </a:p>
          <a:p>
            <a:pPr algn="l"/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Berdasarkan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Sudaryanto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, Anita, dan Siti yang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dikutip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dari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artikel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ilmiah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dengan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judul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sz="1600" b="0" i="1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Ejaan</a:t>
            </a:r>
            <a:r>
              <a:rPr lang="en-US" sz="1600" b="0" i="1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van </a:t>
            </a:r>
            <a:r>
              <a:rPr lang="en-US" sz="1600" b="0" i="1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Ophuysen</a:t>
            </a:r>
            <a:r>
              <a:rPr lang="en-US" sz="1600" b="0" i="1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(1901—1947) </a:t>
            </a:r>
            <a:r>
              <a:rPr lang="en-US" sz="1600" b="0" i="1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dalam</a:t>
            </a:r>
            <a:r>
              <a:rPr lang="en-US" sz="1600" b="0" i="1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1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Iklan</a:t>
            </a:r>
            <a:r>
              <a:rPr lang="en-US" sz="1600" b="0" i="1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Tempo </a:t>
            </a:r>
            <a:r>
              <a:rPr lang="en-US" sz="1600" b="0" i="1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Doeloe</a:t>
            </a:r>
            <a:r>
              <a:rPr lang="en-US" sz="1600" b="0" i="1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dan </a:t>
            </a:r>
            <a:r>
              <a:rPr lang="en-US" sz="1600" b="0" i="1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Kebermaknaannya</a:t>
            </a:r>
            <a:r>
              <a:rPr lang="en-US" sz="1600" b="0" i="1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1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dalam</a:t>
            </a:r>
            <a:r>
              <a:rPr lang="en-US" sz="1600" b="0" i="1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1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Pengembangan</a:t>
            </a:r>
            <a:r>
              <a:rPr lang="en-US" sz="1600" b="0" i="1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Bahasa Indonesia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 (2019),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berikut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ini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beberapa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iklan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sz="1600" b="0" i="1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tempo </a:t>
            </a:r>
            <a:r>
              <a:rPr lang="en-US" sz="1600" b="0" i="1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doeloe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 yang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terbit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dalam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rentang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waktu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46 </a:t>
            </a:r>
            <a:r>
              <a:rPr lang="en-US" sz="1600" b="0" i="0" dirty="0" err="1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tahun</a:t>
            </a:r>
            <a:r>
              <a:rPr lang="en-US" sz="1600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 (1901—1947).</a:t>
            </a:r>
          </a:p>
          <a:p>
            <a:endParaRPr lang="en-US" sz="1600" dirty="0"/>
          </a:p>
        </p:txBody>
      </p:sp>
      <p:pic>
        <p:nvPicPr>
          <p:cNvPr id="2050" name="Picture 2" descr="Iklan Blue Band Jadul © Ejaan van Ophuysen (1901—1947) dalam Iklan Tempo Doeloe dan Kebermaknaannya dalam Pengembangan Bahasa Indonesia">
            <a:extLst>
              <a:ext uri="{FF2B5EF4-FFF2-40B4-BE49-F238E27FC236}">
                <a16:creationId xmlns:a16="http://schemas.microsoft.com/office/drawing/2014/main" id="{ADEFE280-8F7E-33BF-19E0-2799BAF08E9C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6" b="2966"/>
          <a:stretch>
            <a:fillRect/>
          </a:stretch>
        </p:blipFill>
        <p:spPr bwMode="auto">
          <a:xfrm>
            <a:off x="7809722" y="849086"/>
            <a:ext cx="3405674" cy="430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775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F3C4F-227E-FDAD-F71B-32660CA19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1886" y="177283"/>
            <a:ext cx="11681926" cy="1763484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/>
              <a:t>Sekian</a:t>
            </a:r>
            <a:r>
              <a:rPr lang="en-US" sz="4800" dirty="0"/>
              <a:t> </a:t>
            </a:r>
            <a:r>
              <a:rPr lang="en-US" sz="4800" dirty="0" err="1"/>
              <a:t>presentasi</a:t>
            </a:r>
            <a:r>
              <a:rPr lang="en-US" sz="4800" dirty="0"/>
              <a:t> </a:t>
            </a:r>
            <a:r>
              <a:rPr lang="en-US" sz="4800" dirty="0" err="1"/>
              <a:t>dari</a:t>
            </a:r>
            <a:r>
              <a:rPr lang="en-US" sz="4800" dirty="0"/>
              <a:t> </a:t>
            </a:r>
            <a:r>
              <a:rPr lang="en-US" sz="4800" dirty="0" err="1"/>
              <a:t>kelompok</a:t>
            </a:r>
            <a:r>
              <a:rPr lang="en-US" sz="4800" dirty="0"/>
              <a:t> kami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9BE2BDC-3904-73C0-00FB-7F7799AB5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29420"/>
            <a:ext cx="3626498" cy="3972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87BBCDA0-CCC3-76FF-AE3B-6E4A2DD45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306" y="2129419"/>
            <a:ext cx="3135086" cy="3972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>
            <a:extLst>
              <a:ext uri="{FF2B5EF4-FFF2-40B4-BE49-F238E27FC236}">
                <a16:creationId xmlns:a16="http://schemas.microsoft.com/office/drawing/2014/main" id="{7D5DCE79-A415-F820-8FAB-8C2B77E90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5078" y="2129419"/>
            <a:ext cx="3324808" cy="3972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955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7 Meme Untuk Penutup Presentasi Ini Kocak, Auto Sepi Pertanyaan | KASKUS">
            <a:extLst>
              <a:ext uri="{FF2B5EF4-FFF2-40B4-BE49-F238E27FC236}">
                <a16:creationId xmlns:a16="http://schemas.microsoft.com/office/drawing/2014/main" id="{50A3C707-9C31-A28B-DADC-E75F232E3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015" y="1520890"/>
            <a:ext cx="7968343" cy="350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73931"/>
      </p:ext>
    </p:extLst>
  </p:cSld>
  <p:clrMapOvr>
    <a:masterClrMapping/>
  </p:clrMapOvr>
  <p:transition spd="slow">
    <p:comb/>
  </p:transition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61</TotalTime>
  <Words>193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Andalus</vt:lpstr>
      <vt:lpstr>Arial</vt:lpstr>
      <vt:lpstr>Arial</vt:lpstr>
      <vt:lpstr>d-din_expdinexp-bold</vt:lpstr>
      <vt:lpstr>Georgia</vt:lpstr>
      <vt:lpstr>Gill Sans MT</vt:lpstr>
      <vt:lpstr>Linux Libertine</vt:lpstr>
      <vt:lpstr>Gallery</vt:lpstr>
      <vt:lpstr>KELOMPOK 1  ejaan van ophuijsen</vt:lpstr>
      <vt:lpstr>pengertian </vt:lpstr>
      <vt:lpstr>PowerPoint Presentation</vt:lpstr>
      <vt:lpstr>PowerPoint Presentation</vt:lpstr>
      <vt:lpstr>Contoh ejaan van ophuijsen</vt:lpstr>
      <vt:lpstr>CONTOH IKLAN BLUE BAND</vt:lpstr>
      <vt:lpstr>Sekian presentasi dari kelompok kami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1</dc:title>
  <dc:creator>Bais bais</dc:creator>
  <cp:lastModifiedBy>Bais bais</cp:lastModifiedBy>
  <cp:revision>1</cp:revision>
  <dcterms:created xsi:type="dcterms:W3CDTF">2022-10-17T04:42:31Z</dcterms:created>
  <dcterms:modified xsi:type="dcterms:W3CDTF">2022-10-17T05:44:28Z</dcterms:modified>
</cp:coreProperties>
</file>