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2"/>
  </p:sldMasterIdLst>
  <p:notesMasterIdLst>
    <p:notesMasterId r:id="rId13"/>
  </p:notesMasterIdLst>
  <p:handoutMasterIdLst>
    <p:handoutMasterId r:id="rId14"/>
  </p:handoutMasterIdLst>
  <p:sldIdLst>
    <p:sldId id="308" r:id="rId3"/>
    <p:sldId id="310" r:id="rId4"/>
    <p:sldId id="304" r:id="rId5"/>
    <p:sldId id="301" r:id="rId6"/>
    <p:sldId id="303" r:id="rId7"/>
    <p:sldId id="299" r:id="rId8"/>
    <p:sldId id="305" r:id="rId9"/>
    <p:sldId id="306" r:id="rId10"/>
    <p:sldId id="307" r:id="rId11"/>
    <p:sldId id="30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C00"/>
    <a:srgbClr val="1A2907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>
        <p:scale>
          <a:sx n="74" d="100"/>
          <a:sy n="74" d="100"/>
        </p:scale>
        <p:origin x="-19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F0DB9-5E06-4F7A-BA95-BBD02652BFB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9A6A2A5-827A-4E2C-9C06-4CB5F751BEAB}">
      <dgm:prSet phldrT="[Text]" phldr="1"/>
      <dgm:spPr/>
      <dgm:t>
        <a:bodyPr/>
        <a:lstStyle/>
        <a:p>
          <a:endParaRPr lang="id-ID" dirty="0"/>
        </a:p>
      </dgm:t>
    </dgm:pt>
    <dgm:pt modelId="{4B4269A4-8C2B-444C-8D43-3A171EDF7AFD}" type="parTrans" cxnId="{D3954BFB-97D6-4A3D-8EAB-3D6166928697}">
      <dgm:prSet/>
      <dgm:spPr/>
      <dgm:t>
        <a:bodyPr/>
        <a:lstStyle/>
        <a:p>
          <a:endParaRPr lang="id-ID"/>
        </a:p>
      </dgm:t>
    </dgm:pt>
    <dgm:pt modelId="{18640F44-91BC-4D8E-AB5E-BC0EC865F2A5}" type="sibTrans" cxnId="{D3954BFB-97D6-4A3D-8EAB-3D6166928697}">
      <dgm:prSet/>
      <dgm:spPr/>
      <dgm:t>
        <a:bodyPr/>
        <a:lstStyle/>
        <a:p>
          <a:endParaRPr lang="id-ID"/>
        </a:p>
      </dgm:t>
    </dgm:pt>
    <dgm:pt modelId="{2B07793F-3E51-407F-9EF9-BA33FC222A9C}">
      <dgm:prSet phldrT="[Text]"/>
      <dgm:spPr>
        <a:solidFill>
          <a:srgbClr val="4A9C00">
            <a:alpha val="90000"/>
          </a:srgbClr>
        </a:solidFill>
      </dgm:spPr>
      <dgm:t>
        <a:bodyPr/>
        <a:lstStyle/>
        <a:p>
          <a:r>
            <a:rPr lang="id-ID" dirty="0" smtClean="0"/>
            <a:t>Rencanakan Karier yang Jelas</a:t>
          </a:r>
          <a:endParaRPr lang="id-ID" dirty="0"/>
        </a:p>
      </dgm:t>
    </dgm:pt>
    <dgm:pt modelId="{7D1DD126-2521-48DA-8C35-C6051D8B9A36}" type="parTrans" cxnId="{66451788-0CAE-4E4C-8F8F-C14CB7C535FF}">
      <dgm:prSet/>
      <dgm:spPr/>
      <dgm:t>
        <a:bodyPr/>
        <a:lstStyle/>
        <a:p>
          <a:endParaRPr lang="id-ID"/>
        </a:p>
      </dgm:t>
    </dgm:pt>
    <dgm:pt modelId="{29F22479-D034-4DD5-A3CE-A0B42E5D82E4}" type="sibTrans" cxnId="{66451788-0CAE-4E4C-8F8F-C14CB7C535FF}">
      <dgm:prSet/>
      <dgm:spPr/>
      <dgm:t>
        <a:bodyPr/>
        <a:lstStyle/>
        <a:p>
          <a:endParaRPr lang="id-ID"/>
        </a:p>
      </dgm:t>
    </dgm:pt>
    <dgm:pt modelId="{33D50138-7332-4AB4-B49E-63A124C1C6F9}">
      <dgm:prSet phldrT="[Text]" phldr="1"/>
      <dgm:spPr/>
      <dgm:t>
        <a:bodyPr/>
        <a:lstStyle/>
        <a:p>
          <a:endParaRPr lang="id-ID"/>
        </a:p>
      </dgm:t>
    </dgm:pt>
    <dgm:pt modelId="{464D918E-981D-45B9-99AA-6DAE64D1C0DC}" type="parTrans" cxnId="{5684C556-3037-4113-8771-575E9B030945}">
      <dgm:prSet/>
      <dgm:spPr/>
      <dgm:t>
        <a:bodyPr/>
        <a:lstStyle/>
        <a:p>
          <a:endParaRPr lang="id-ID"/>
        </a:p>
      </dgm:t>
    </dgm:pt>
    <dgm:pt modelId="{8AF2991F-FDD8-43F7-88E0-1FF37BF9D774}" type="sibTrans" cxnId="{5684C556-3037-4113-8771-575E9B030945}">
      <dgm:prSet/>
      <dgm:spPr/>
      <dgm:t>
        <a:bodyPr/>
        <a:lstStyle/>
        <a:p>
          <a:endParaRPr lang="id-ID"/>
        </a:p>
      </dgm:t>
    </dgm:pt>
    <dgm:pt modelId="{9D8EBA06-7221-4CD1-9E4E-6CE125F60905}">
      <dgm:prSet phldrT="[Text]"/>
      <dgm:spPr>
        <a:solidFill>
          <a:srgbClr val="4A9C00">
            <a:alpha val="90000"/>
          </a:srgbClr>
        </a:solidFill>
      </dgm:spPr>
      <dgm:t>
        <a:bodyPr/>
        <a:lstStyle/>
        <a:p>
          <a:r>
            <a:rPr lang="id-ID" dirty="0" smtClean="0"/>
            <a:t>Terbuka pada semua opsi yang Ada</a:t>
          </a:r>
          <a:endParaRPr lang="id-ID" dirty="0"/>
        </a:p>
      </dgm:t>
    </dgm:pt>
    <dgm:pt modelId="{BEF5541C-6DF5-4768-94FD-DCA35A672F62}" type="parTrans" cxnId="{DEF55173-B4B5-449A-9DAC-E1FA0C4F57D3}">
      <dgm:prSet/>
      <dgm:spPr/>
      <dgm:t>
        <a:bodyPr/>
        <a:lstStyle/>
        <a:p>
          <a:endParaRPr lang="id-ID"/>
        </a:p>
      </dgm:t>
    </dgm:pt>
    <dgm:pt modelId="{C83DCA75-6D75-48C0-A10B-73B88FC4EB39}" type="sibTrans" cxnId="{DEF55173-B4B5-449A-9DAC-E1FA0C4F57D3}">
      <dgm:prSet/>
      <dgm:spPr/>
      <dgm:t>
        <a:bodyPr/>
        <a:lstStyle/>
        <a:p>
          <a:endParaRPr lang="id-ID"/>
        </a:p>
      </dgm:t>
    </dgm:pt>
    <dgm:pt modelId="{BFBA6AB3-1230-49F5-B3A1-FCAB5DEDDCBE}">
      <dgm:prSet phldrT="[Text]" phldr="1"/>
      <dgm:spPr/>
      <dgm:t>
        <a:bodyPr/>
        <a:lstStyle/>
        <a:p>
          <a:endParaRPr lang="id-ID"/>
        </a:p>
      </dgm:t>
    </dgm:pt>
    <dgm:pt modelId="{6F0619AE-8A74-49C6-B02B-A04607548AF5}" type="parTrans" cxnId="{A587E0BD-1647-47D8-AD45-EF6DC31721EC}">
      <dgm:prSet/>
      <dgm:spPr/>
      <dgm:t>
        <a:bodyPr/>
        <a:lstStyle/>
        <a:p>
          <a:endParaRPr lang="id-ID"/>
        </a:p>
      </dgm:t>
    </dgm:pt>
    <dgm:pt modelId="{DD547BA2-A8F5-4A99-BD2A-43D2FAAD8F51}" type="sibTrans" cxnId="{A587E0BD-1647-47D8-AD45-EF6DC31721EC}">
      <dgm:prSet/>
      <dgm:spPr/>
      <dgm:t>
        <a:bodyPr/>
        <a:lstStyle/>
        <a:p>
          <a:endParaRPr lang="id-ID"/>
        </a:p>
      </dgm:t>
    </dgm:pt>
    <dgm:pt modelId="{05E6F280-F569-4F54-8851-8A5EB1A17E71}">
      <dgm:prSet phldrT="[Text]"/>
      <dgm:spPr>
        <a:solidFill>
          <a:srgbClr val="4A9C00">
            <a:alpha val="90000"/>
          </a:srgbClr>
        </a:solidFill>
      </dgm:spPr>
      <dgm:t>
        <a:bodyPr/>
        <a:lstStyle/>
        <a:p>
          <a:r>
            <a:rPr lang="id-ID" dirty="0" smtClean="0"/>
            <a:t>Pastikan saudara sudah paham dan tahu       lebih lanjut  tentang Jurusan/Prodi yang sekarang ditempati</a:t>
          </a:r>
          <a:endParaRPr lang="id-ID" dirty="0"/>
        </a:p>
      </dgm:t>
    </dgm:pt>
    <dgm:pt modelId="{95D7DECB-C25A-45DE-A9AA-3087D4C9E210}" type="parTrans" cxnId="{026844A8-7D10-4673-84FA-CCE18D7AB5DF}">
      <dgm:prSet/>
      <dgm:spPr/>
      <dgm:t>
        <a:bodyPr/>
        <a:lstStyle/>
        <a:p>
          <a:endParaRPr lang="id-ID"/>
        </a:p>
      </dgm:t>
    </dgm:pt>
    <dgm:pt modelId="{6F24B65D-3873-4A14-AE79-9BA9F2C03E48}" type="sibTrans" cxnId="{026844A8-7D10-4673-84FA-CCE18D7AB5DF}">
      <dgm:prSet/>
      <dgm:spPr/>
      <dgm:t>
        <a:bodyPr/>
        <a:lstStyle/>
        <a:p>
          <a:endParaRPr lang="id-ID"/>
        </a:p>
      </dgm:t>
    </dgm:pt>
    <dgm:pt modelId="{A3ABDBFF-D63A-42DE-B2FD-63AA2DFF35EA}" type="pres">
      <dgm:prSet presAssocID="{A4AF0DB9-5E06-4F7A-BA95-BBD02652BF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D"/>
        </a:p>
      </dgm:t>
    </dgm:pt>
    <dgm:pt modelId="{D7529F6E-2CE7-4604-BEFE-4A5F832D03AD}" type="pres">
      <dgm:prSet presAssocID="{99A6A2A5-827A-4E2C-9C06-4CB5F751BEAB}" presName="composite" presStyleCnt="0"/>
      <dgm:spPr/>
    </dgm:pt>
    <dgm:pt modelId="{C9932C34-C845-4CE0-8896-F85D17CD46BB}" type="pres">
      <dgm:prSet presAssocID="{99A6A2A5-827A-4E2C-9C06-4CB5F751BEA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3BC776E8-A2BC-4399-89CF-21749DF1781D}" type="pres">
      <dgm:prSet presAssocID="{99A6A2A5-827A-4E2C-9C06-4CB5F751BEA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FF6B3A-081A-4250-B8EE-C0F9275E7661}" type="pres">
      <dgm:prSet presAssocID="{18640F44-91BC-4D8E-AB5E-BC0EC865F2A5}" presName="sp" presStyleCnt="0"/>
      <dgm:spPr/>
    </dgm:pt>
    <dgm:pt modelId="{9736BBE7-12A8-41CA-937F-3863744F4846}" type="pres">
      <dgm:prSet presAssocID="{33D50138-7332-4AB4-B49E-63A124C1C6F9}" presName="composite" presStyleCnt="0"/>
      <dgm:spPr/>
    </dgm:pt>
    <dgm:pt modelId="{BAA5F580-813B-4411-9201-6546823A3FEC}" type="pres">
      <dgm:prSet presAssocID="{33D50138-7332-4AB4-B49E-63A124C1C6F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F6D1AA2A-B6DA-403B-A114-E62A3931B672}" type="pres">
      <dgm:prSet presAssocID="{33D50138-7332-4AB4-B49E-63A124C1C6F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C80DAA-96A2-45D3-9E7A-BA0D44CF57C8}" type="pres">
      <dgm:prSet presAssocID="{8AF2991F-FDD8-43F7-88E0-1FF37BF9D774}" presName="sp" presStyleCnt="0"/>
      <dgm:spPr/>
    </dgm:pt>
    <dgm:pt modelId="{55B3A0EB-D248-44C0-BC89-E7510E7C6E0B}" type="pres">
      <dgm:prSet presAssocID="{BFBA6AB3-1230-49F5-B3A1-FCAB5DEDDCBE}" presName="composite" presStyleCnt="0"/>
      <dgm:spPr/>
    </dgm:pt>
    <dgm:pt modelId="{1B691116-06ED-460C-A9EE-433B6421047D}" type="pres">
      <dgm:prSet presAssocID="{BFBA6AB3-1230-49F5-B3A1-FCAB5DEDDCB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3B51DE81-96A7-4B0A-80D5-039329B66AAC}" type="pres">
      <dgm:prSet presAssocID="{BFBA6AB3-1230-49F5-B3A1-FCAB5DEDDCB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684C556-3037-4113-8771-575E9B030945}" srcId="{A4AF0DB9-5E06-4F7A-BA95-BBD02652BFBC}" destId="{33D50138-7332-4AB4-B49E-63A124C1C6F9}" srcOrd="1" destOrd="0" parTransId="{464D918E-981D-45B9-99AA-6DAE64D1C0DC}" sibTransId="{8AF2991F-FDD8-43F7-88E0-1FF37BF9D774}"/>
    <dgm:cxn modelId="{026844A8-7D10-4673-84FA-CCE18D7AB5DF}" srcId="{BFBA6AB3-1230-49F5-B3A1-FCAB5DEDDCBE}" destId="{05E6F280-F569-4F54-8851-8A5EB1A17E71}" srcOrd="0" destOrd="0" parTransId="{95D7DECB-C25A-45DE-A9AA-3087D4C9E210}" sibTransId="{6F24B65D-3873-4A14-AE79-9BA9F2C03E48}"/>
    <dgm:cxn modelId="{AC7FD63B-F3C1-4766-9DD8-99723C50FB73}" type="presOf" srcId="{33D50138-7332-4AB4-B49E-63A124C1C6F9}" destId="{BAA5F580-813B-4411-9201-6546823A3FEC}" srcOrd="0" destOrd="0" presId="urn:microsoft.com/office/officeart/2005/8/layout/chevron2"/>
    <dgm:cxn modelId="{821C750E-4CC3-42CA-B2BB-4A6A340AD916}" type="presOf" srcId="{A4AF0DB9-5E06-4F7A-BA95-BBD02652BFBC}" destId="{A3ABDBFF-D63A-42DE-B2FD-63AA2DFF35EA}" srcOrd="0" destOrd="0" presId="urn:microsoft.com/office/officeart/2005/8/layout/chevron2"/>
    <dgm:cxn modelId="{66451788-0CAE-4E4C-8F8F-C14CB7C535FF}" srcId="{99A6A2A5-827A-4E2C-9C06-4CB5F751BEAB}" destId="{2B07793F-3E51-407F-9EF9-BA33FC222A9C}" srcOrd="0" destOrd="0" parTransId="{7D1DD126-2521-48DA-8C35-C6051D8B9A36}" sibTransId="{29F22479-D034-4DD5-A3CE-A0B42E5D82E4}"/>
    <dgm:cxn modelId="{D9B31DB6-98F1-4383-BACB-531A51305741}" type="presOf" srcId="{05E6F280-F569-4F54-8851-8A5EB1A17E71}" destId="{3B51DE81-96A7-4B0A-80D5-039329B66AAC}" srcOrd="0" destOrd="0" presId="urn:microsoft.com/office/officeart/2005/8/layout/chevron2"/>
    <dgm:cxn modelId="{DEF55173-B4B5-449A-9DAC-E1FA0C4F57D3}" srcId="{33D50138-7332-4AB4-B49E-63A124C1C6F9}" destId="{9D8EBA06-7221-4CD1-9E4E-6CE125F60905}" srcOrd="0" destOrd="0" parTransId="{BEF5541C-6DF5-4768-94FD-DCA35A672F62}" sibTransId="{C83DCA75-6D75-48C0-A10B-73B88FC4EB39}"/>
    <dgm:cxn modelId="{A587E0BD-1647-47D8-AD45-EF6DC31721EC}" srcId="{A4AF0DB9-5E06-4F7A-BA95-BBD02652BFBC}" destId="{BFBA6AB3-1230-49F5-B3A1-FCAB5DEDDCBE}" srcOrd="2" destOrd="0" parTransId="{6F0619AE-8A74-49C6-B02B-A04607548AF5}" sibTransId="{DD547BA2-A8F5-4A99-BD2A-43D2FAAD8F51}"/>
    <dgm:cxn modelId="{FF464522-5305-49D5-9632-46EEC61E9146}" type="presOf" srcId="{2B07793F-3E51-407F-9EF9-BA33FC222A9C}" destId="{3BC776E8-A2BC-4399-89CF-21749DF1781D}" srcOrd="0" destOrd="0" presId="urn:microsoft.com/office/officeart/2005/8/layout/chevron2"/>
    <dgm:cxn modelId="{D3954BFB-97D6-4A3D-8EAB-3D6166928697}" srcId="{A4AF0DB9-5E06-4F7A-BA95-BBD02652BFBC}" destId="{99A6A2A5-827A-4E2C-9C06-4CB5F751BEAB}" srcOrd="0" destOrd="0" parTransId="{4B4269A4-8C2B-444C-8D43-3A171EDF7AFD}" sibTransId="{18640F44-91BC-4D8E-AB5E-BC0EC865F2A5}"/>
    <dgm:cxn modelId="{D6229296-0B0B-4056-A45B-FC72AC39A8D5}" type="presOf" srcId="{BFBA6AB3-1230-49F5-B3A1-FCAB5DEDDCBE}" destId="{1B691116-06ED-460C-A9EE-433B6421047D}" srcOrd="0" destOrd="0" presId="urn:microsoft.com/office/officeart/2005/8/layout/chevron2"/>
    <dgm:cxn modelId="{DF49471D-3E0D-4542-A09A-F46494141D66}" type="presOf" srcId="{9D8EBA06-7221-4CD1-9E4E-6CE125F60905}" destId="{F6D1AA2A-B6DA-403B-A114-E62A3931B672}" srcOrd="0" destOrd="0" presId="urn:microsoft.com/office/officeart/2005/8/layout/chevron2"/>
    <dgm:cxn modelId="{C03D6F4A-7635-48D9-B7FE-0319BED62DC7}" type="presOf" srcId="{99A6A2A5-827A-4E2C-9C06-4CB5F751BEAB}" destId="{C9932C34-C845-4CE0-8896-F85D17CD46BB}" srcOrd="0" destOrd="0" presId="urn:microsoft.com/office/officeart/2005/8/layout/chevron2"/>
    <dgm:cxn modelId="{01EF7CED-6464-44DE-B826-DCA4B111A27A}" type="presParOf" srcId="{A3ABDBFF-D63A-42DE-B2FD-63AA2DFF35EA}" destId="{D7529F6E-2CE7-4604-BEFE-4A5F832D03AD}" srcOrd="0" destOrd="0" presId="urn:microsoft.com/office/officeart/2005/8/layout/chevron2"/>
    <dgm:cxn modelId="{E69DA70D-5F1A-40DF-8D79-2A68EA0D1ED5}" type="presParOf" srcId="{D7529F6E-2CE7-4604-BEFE-4A5F832D03AD}" destId="{C9932C34-C845-4CE0-8896-F85D17CD46BB}" srcOrd="0" destOrd="0" presId="urn:microsoft.com/office/officeart/2005/8/layout/chevron2"/>
    <dgm:cxn modelId="{FE29B80C-E542-40F8-8163-4CA8200C68C2}" type="presParOf" srcId="{D7529F6E-2CE7-4604-BEFE-4A5F832D03AD}" destId="{3BC776E8-A2BC-4399-89CF-21749DF1781D}" srcOrd="1" destOrd="0" presId="urn:microsoft.com/office/officeart/2005/8/layout/chevron2"/>
    <dgm:cxn modelId="{9E48DBFD-AFEB-4295-B544-8CA59D80EC05}" type="presParOf" srcId="{A3ABDBFF-D63A-42DE-B2FD-63AA2DFF35EA}" destId="{42FF6B3A-081A-4250-B8EE-C0F9275E7661}" srcOrd="1" destOrd="0" presId="urn:microsoft.com/office/officeart/2005/8/layout/chevron2"/>
    <dgm:cxn modelId="{0BD1BF0E-6309-4098-8289-35DF1AAFA3AA}" type="presParOf" srcId="{A3ABDBFF-D63A-42DE-B2FD-63AA2DFF35EA}" destId="{9736BBE7-12A8-41CA-937F-3863744F4846}" srcOrd="2" destOrd="0" presId="urn:microsoft.com/office/officeart/2005/8/layout/chevron2"/>
    <dgm:cxn modelId="{44C3CD29-FE36-40A2-AAE0-3AA44621B4A9}" type="presParOf" srcId="{9736BBE7-12A8-41CA-937F-3863744F4846}" destId="{BAA5F580-813B-4411-9201-6546823A3FEC}" srcOrd="0" destOrd="0" presId="urn:microsoft.com/office/officeart/2005/8/layout/chevron2"/>
    <dgm:cxn modelId="{C1AB4414-08C6-4C07-9A39-BE5F6040D0EE}" type="presParOf" srcId="{9736BBE7-12A8-41CA-937F-3863744F4846}" destId="{F6D1AA2A-B6DA-403B-A114-E62A3931B672}" srcOrd="1" destOrd="0" presId="urn:microsoft.com/office/officeart/2005/8/layout/chevron2"/>
    <dgm:cxn modelId="{F2A48F10-BAD1-427A-8275-ECE154D02D9B}" type="presParOf" srcId="{A3ABDBFF-D63A-42DE-B2FD-63AA2DFF35EA}" destId="{69C80DAA-96A2-45D3-9E7A-BA0D44CF57C8}" srcOrd="3" destOrd="0" presId="urn:microsoft.com/office/officeart/2005/8/layout/chevron2"/>
    <dgm:cxn modelId="{BB8EAD39-9A04-4B29-BE92-3202082BB37A}" type="presParOf" srcId="{A3ABDBFF-D63A-42DE-B2FD-63AA2DFF35EA}" destId="{55B3A0EB-D248-44C0-BC89-E7510E7C6E0B}" srcOrd="4" destOrd="0" presId="urn:microsoft.com/office/officeart/2005/8/layout/chevron2"/>
    <dgm:cxn modelId="{DE6FAB9E-88F7-4077-AAD8-E10FFC9B9FC1}" type="presParOf" srcId="{55B3A0EB-D248-44C0-BC89-E7510E7C6E0B}" destId="{1B691116-06ED-460C-A9EE-433B6421047D}" srcOrd="0" destOrd="0" presId="urn:microsoft.com/office/officeart/2005/8/layout/chevron2"/>
    <dgm:cxn modelId="{7F3EBDEB-F3D1-4992-BCAE-1DC55B58D6C7}" type="presParOf" srcId="{55B3A0EB-D248-44C0-BC89-E7510E7C6E0B}" destId="{3B51DE81-96A7-4B0A-80D5-039329B66A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3302-995A-4092-B771-AE77DE2AA9C4}" type="datetimeFigureOut">
              <a:rPr lang="id-ID" smtClean="0"/>
              <a:t>01/02/2023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A584B-4A22-41E2-BB16-7650E80DD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9029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3C0A7E-4900-4A87-B6CD-E5D82B357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8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D926BC-8E78-4CCF-A7B2-8DF8460C404D}" type="datetime1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C6F08A9-3E88-45E3-A460-6C4313B1A85D}" type="datetime1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121CF1C-1A92-4FD7-820B-88967322F7A9}" type="datetime1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8785BE-30D6-45E9-9828-9A90A2D6DF6D}" type="datetime1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6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Pictures\assala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76063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916832"/>
            <a:ext cx="5155472" cy="286232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d-ID" sz="3600" dirty="0" smtClean="0"/>
          </a:p>
          <a:p>
            <a:pPr algn="ctr"/>
            <a:r>
              <a:rPr lang="id-ID" sz="3600" b="1" dirty="0" smtClean="0"/>
              <a:t>WASSALAM</a:t>
            </a:r>
          </a:p>
          <a:p>
            <a:pPr algn="ctr"/>
            <a:r>
              <a:rPr lang="id-ID" sz="3600" b="1" dirty="0" smtClean="0"/>
              <a:t>TERIMA KASIH</a:t>
            </a:r>
            <a:r>
              <a:rPr lang="id-ID" sz="3600" b="1" dirty="0" smtClean="0">
                <a:sym typeface="Wingdings" pitchFamily="2" charset="2"/>
              </a:rPr>
              <a:t></a:t>
            </a:r>
          </a:p>
          <a:p>
            <a:pPr algn="ctr"/>
            <a:endParaRPr lang="id-ID" sz="3600" b="1" dirty="0" smtClean="0">
              <a:sym typeface="Wingdings" pitchFamily="2" charset="2"/>
            </a:endParaRPr>
          </a:p>
          <a:p>
            <a:pPr algn="ctr"/>
            <a:endParaRPr lang="id-ID" sz="3600" dirty="0"/>
          </a:p>
        </p:txBody>
      </p:sp>
      <p:pic>
        <p:nvPicPr>
          <p:cNvPr id="7170" name="Picture 2" descr="C:\Users\ACER\Pictures\t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492917" cy="31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Pictures\BINGUNG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17285"/>
            <a:ext cx="2112563" cy="257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CER\Pictures\B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33" y="3789040"/>
            <a:ext cx="227906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87624" y="4821700"/>
            <a:ext cx="28629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By: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</a:rPr>
              <a:t>Hermi Pasmawati</a:t>
            </a: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7" name="Picture 5" descr="C:\Users\ACER\Pictures\logo konse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96184"/>
            <a:ext cx="1443361" cy="13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5"/>
          <p:cNvSpPr txBox="1">
            <a:spLocks noGrp="1"/>
          </p:cNvSpPr>
          <p:nvPr>
            <p:ph type="ctrTitle"/>
          </p:nvPr>
        </p:nvSpPr>
        <p:spPr>
          <a:xfrm>
            <a:off x="1115616" y="2636912"/>
            <a:ext cx="3996927" cy="18280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dirty="0" smtClean="0">
                <a:latin typeface="Algerian" pitchFamily="82" charset="0"/>
              </a:rPr>
              <a:t>PEMANTAPAN JURUSAN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755576" y="1727968"/>
            <a:ext cx="4104454" cy="42529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000" dirty="0" smtClean="0">
                <a:latin typeface="Baskerville Old Face" pitchFamily="18" charset="0"/>
              </a:rPr>
              <a:t>87% Memilih Jurusan/Prodi yang tidak Sesuai dengan Minatnya</a:t>
            </a:r>
          </a:p>
          <a:p>
            <a:r>
              <a:rPr lang="id-ID" sz="3000" dirty="0" smtClean="0">
                <a:latin typeface="Baskerville Old Face" pitchFamily="18" charset="0"/>
              </a:rPr>
              <a:t>&amp; 71,7% Pekerja Memilih Profesi yg Tidak sesuai dengan Bgraund Pendidikannya</a:t>
            </a:r>
          </a:p>
          <a:p>
            <a:r>
              <a:rPr lang="id-ID" sz="3000" dirty="0" smtClean="0">
                <a:latin typeface="Agency FB" pitchFamily="34" charset="0"/>
              </a:rPr>
              <a:t>(ICCN 2017)</a:t>
            </a:r>
            <a:endParaRPr lang="en-US" sz="3000" dirty="0">
              <a:latin typeface="Algeria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HASIL RISET 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0" y="1727969"/>
            <a:ext cx="3338711" cy="2016224"/>
          </a:xfrm>
          <a:prstGeom prst="rect">
            <a:avLst/>
          </a:prstGeom>
        </p:spPr>
      </p:pic>
      <p:pic>
        <p:nvPicPr>
          <p:cNvPr id="3075" name="Picture 3" descr="C:\Users\ACER\Pictures\BEKER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744194"/>
            <a:ext cx="3338712" cy="22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11760" y="817582"/>
            <a:ext cx="5648508" cy="1387281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d-ID" sz="2800" b="1" dirty="0" smtClean="0"/>
              <a:t>Key Supaya Yakin dengan Jurusan/Prodi yang ditempati </a:t>
            </a:r>
            <a:endParaRPr lang="id-ID" sz="2800" b="1" dirty="0"/>
          </a:p>
        </p:txBody>
      </p:sp>
      <p:sp>
        <p:nvSpPr>
          <p:cNvPr id="8" name="Horizontal Scroll 7"/>
          <p:cNvSpPr/>
          <p:nvPr/>
        </p:nvSpPr>
        <p:spPr>
          <a:xfrm>
            <a:off x="899592" y="3596160"/>
            <a:ext cx="2376264" cy="12192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cmpd="dbl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Miminimal 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3W + 1H</a:t>
            </a:r>
            <a:endParaRPr lang="id-ID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CER\Pictures\kunci 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8" y="620688"/>
            <a:ext cx="1584176" cy="22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Pictures\RU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4890120" cy="32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3170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id-ID" dirty="0" smtClean="0"/>
              <a:t>MAKSUDNYA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/>
          <a:lstStyle/>
          <a:p>
            <a:r>
              <a:rPr lang="id-ID" dirty="0" smtClean="0"/>
              <a:t>Minimal Paham</a:t>
            </a:r>
            <a:endParaRPr lang="id-ID" dirty="0"/>
          </a:p>
        </p:txBody>
      </p:sp>
      <p:sp>
        <p:nvSpPr>
          <p:cNvPr id="4" name="Horizontal Scroll 3"/>
          <p:cNvSpPr/>
          <p:nvPr/>
        </p:nvSpPr>
        <p:spPr>
          <a:xfrm>
            <a:off x="3779912" y="1916832"/>
            <a:ext cx="4464496" cy="100811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cmpd="dbl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1. Who (Siapa) saya? 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779912" y="2924944"/>
            <a:ext cx="4248472" cy="93265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cmpd="dbl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2. What (Apa) Pemahaman tentang  BKI? 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779912" y="3857600"/>
            <a:ext cx="4464496" cy="115557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cmpd="dbl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3. Why  (Mengapa) Alasan saya memilih atau masuk ke BKI?)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779912" y="5035751"/>
            <a:ext cx="4617539" cy="115557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cmpd="dbl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4</a:t>
            </a:r>
            <a:r>
              <a:rPr lang="id-ID" sz="2400" b="1" dirty="0" smtClean="0">
                <a:solidFill>
                  <a:schemeClr val="tx1"/>
                </a:solidFill>
              </a:rPr>
              <a:t>. Where (Kemana saya setelah dari Lulus dari Prodi BKI ?)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id-ID" dirty="0" smtClean="0"/>
              <a:t>Who (who am I?)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dirty="0" smtClean="0"/>
              <a:t>Siapa Saya? :     1.  Lebih Mengenal Diri diri</a:t>
            </a:r>
          </a:p>
          <a:p>
            <a:pPr marL="0" indent="0">
              <a:buNone/>
            </a:pPr>
            <a:r>
              <a:rPr lang="id-ID" i="1" dirty="0" smtClean="0"/>
              <a:t>		  </a:t>
            </a:r>
            <a:r>
              <a:rPr lang="id-ID" dirty="0" smtClean="0"/>
              <a:t>2. Mengetahui Kekuatan dan 		    	       Kelemahan Kita.</a:t>
            </a:r>
          </a:p>
          <a:p>
            <a:pPr marL="0" indent="0">
              <a:buNone/>
            </a:pPr>
            <a:r>
              <a:rPr lang="id-ID" dirty="0" smtClean="0"/>
              <a:t>	  	  3. Mengetahui apa yang kita 		                    suka &amp; Tidak Suka.</a:t>
            </a:r>
          </a:p>
          <a:p>
            <a:pPr marL="0" indent="0">
              <a:buNone/>
            </a:pPr>
            <a:r>
              <a:rPr lang="id-ID" dirty="0" smtClean="0"/>
              <a:t>		  4. Sehingga kita akan lebih 		      	       kuat jika dihadapkan  </a:t>
            </a:r>
          </a:p>
          <a:p>
            <a:pPr marL="0" indent="0">
              <a:buNone/>
            </a:pPr>
            <a:r>
              <a:rPr lang="id-ID" dirty="0" smtClean="0"/>
              <a:t>		       dengan masalah dalam</a:t>
            </a:r>
          </a:p>
          <a:p>
            <a:pPr marL="0" indent="0">
              <a:buNone/>
            </a:pPr>
            <a:r>
              <a:rPr lang="id-ID" dirty="0" smtClean="0"/>
              <a:t>                                 hidup, termasuk dalam kuliah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d-ID" sz="3200" dirty="0" smtClean="0"/>
              <a:t>Pemahaman Pada Prodi BKI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Pemahaman Tentang BKI (Tarbiyah), BPI/BKI (Dakwah) dan BK (FIP/FKIP)</a:t>
            </a:r>
          </a:p>
          <a:p>
            <a:r>
              <a:rPr lang="id-ID" dirty="0" smtClean="0"/>
              <a:t>Sejarah BKI</a:t>
            </a:r>
          </a:p>
          <a:p>
            <a:r>
              <a:rPr lang="id-ID" dirty="0" smtClean="0"/>
              <a:t>Prosfek BKI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08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Solusinya jika Merasa salah Jurusan</a:t>
            </a:r>
            <a:endParaRPr lang="id-ID" dirty="0"/>
          </a:p>
        </p:txBody>
      </p:sp>
      <p:pic>
        <p:nvPicPr>
          <p:cNvPr id="4098" name="Picture 2" descr="C:\Users\ACER\Pictures\baca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779912" y="3218010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4099" name="Picture 3" descr="C:\Users\ACER\Pictures\baca 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880320" cy="40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5148064" y="2608410"/>
            <a:ext cx="2952328" cy="1972718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cmpd="dbl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Tidak Semangat Belajar  atau setengah2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7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965245" cy="1202485"/>
          </a:xfrm>
          <a:solidFill>
            <a:schemeClr val="accent1"/>
          </a:solidFill>
        </p:spPr>
        <p:txBody>
          <a:bodyPr/>
          <a:lstStyle/>
          <a:p>
            <a:r>
              <a:rPr lang="id-ID" dirty="0" smtClean="0"/>
              <a:t>Hal yang Perlu diperhatikan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766735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ACER\Pictures\gambar orang 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060848"/>
            <a:ext cx="12961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14367C-AFB0-424C-87E5-110AD510D9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658</TotalTime>
  <Words>172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PowerPoint Presentation</vt:lpstr>
      <vt:lpstr>PEMANTAPAN JURUSAN</vt:lpstr>
      <vt:lpstr>HASIL RISET </vt:lpstr>
      <vt:lpstr>Key Supaya Yakin dengan Jurusan/Prodi yang ditempati </vt:lpstr>
      <vt:lpstr>MAKSUDNYA</vt:lpstr>
      <vt:lpstr>Who (who am I?)</vt:lpstr>
      <vt:lpstr>Pemahaman Pada Prodi BKI</vt:lpstr>
      <vt:lpstr>Solusinya jika Merasa salah Jurusan</vt:lpstr>
      <vt:lpstr>Hal yang Perlu diperhatikan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VERBAL &amp; NON-VERBAL</dc:title>
  <dc:creator>User</dc:creator>
  <cp:lastModifiedBy>WINDOWS</cp:lastModifiedBy>
  <cp:revision>59</cp:revision>
  <dcterms:created xsi:type="dcterms:W3CDTF">2014-10-28T16:27:33Z</dcterms:created>
  <dcterms:modified xsi:type="dcterms:W3CDTF">2023-02-01T12:07:38Z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