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ptx" ContentType="application/vnd.openxmlformats-officedocument.presentationml.presentation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71" r:id="rId5"/>
    <p:sldId id="261" r:id="rId6"/>
    <p:sldId id="27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62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67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34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97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48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52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05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75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273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8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6DA88-75A9-4ADA-821A-9876BAAB7E4E}" type="datetimeFigureOut">
              <a:rPr lang="en-ID" smtClean="0"/>
              <a:t>02/11/2021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79A4085-FD3A-41C8-99D5-685BE9181E2E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98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8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9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10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11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3/Rencana+Pembelajaran+Semester+%28RPS%29+atau+istilah+lain+paling+sedikit+memuat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4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5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6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info/slide/2768991/10/images/7/KEMAMPUAN+AKHIR+YANG+DIHARAPKAN+Kriteria+Penilaian+%28indikator%29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55CD9-ED54-476A-B051-64B5A427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0DD77-00CD-4686-B3C2-D289F4309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400"/>
              </a:lnSpc>
              <a:spcAft>
                <a:spcPts val="1125"/>
              </a:spcAft>
              <a:buNone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ID" sz="1800" u="sng" dirty="0">
                <a:solidFill>
                  <a:srgbClr val="FFFFFF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44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RENCANA PEMBELAJARAN SEMESTER (RPS)</a:t>
            </a: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38731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90E93-920D-4572-BAC7-E1E2CBEF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8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5BE7C-497A-46E9-A1E4-F7C8C66D3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 (2) KEMAMPUAN AKHIR YANG DIHARAPKAN (3)BAHAN KAJIAN(4)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(5)SUB BAHAN KAJIAN(6)BENTUK PEMBEL-AJARAN (7)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 (8) BOBOT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NILAIDapat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diisi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Sub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Pokok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Bahasan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Sub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Materi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Pokok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72997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9E9F-EFA6-4AFA-BE67-6BD279ABB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9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E2374-2008-4B2B-83ED-1D230D783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 (2) KEMAMPUAN AKHIR YANG DIHARAPKAN (3)BAHAN KAJIAN(4)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(5)SUB BAHAN KAJIAN(6)BENTUK PEMBEL-AJARAN(7)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)(8) BOBOT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NILAICeramah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diskusi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seminar,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simulasi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responsi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praktikum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latihan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lapang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praktek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bengkel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survai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lapangan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bermain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gabungan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berbagai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Penetapan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didasarkan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keniscayaan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bahwa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diharapkan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di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tercapai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dengan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bentuk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/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metode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578266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91572-8FBC-4780-98C2-DB9B81EE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10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6C2F7-43D3-468D-94B1-452EC4340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b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KE(2)KEMAMPUAN AKHIR YANG DIHARAPKAN(3)BAHAN KAJIAN(4)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(5)SUB BAHAN KAJIAN(6)BENTUK PEMBEL-AJARAN(7)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)(8) BOBOT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NILAIIndikator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dapat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menunjukkan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pencapaian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dicanangkan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unsur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dinilai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kualitatif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misal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ketepatan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kerapian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sajian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kreatifitas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ide,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komunikasi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bisa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juga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banyaknya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kutipan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acuan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/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unsur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dibahas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kebenaran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hitungan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974852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2C85D-97D6-4288-9312-FD74D626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EMAMPUAN AKHIR YANG DIHARAPKAN Kriteria Penilaian (indikator)"/>
              </a:rPr>
              <a:t>11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 AKHIR YANG DIHARAPKAN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indikator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ID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997BD-9642-4CBA-A9E1-701394EEA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800"/>
              </a:spcAft>
              <a:buNone/>
            </a:pP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sks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…………………..Mk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Prasyarat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Jurusan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…………………………......</a:t>
            </a:r>
            <a:r>
              <a:rPr lang="en-ID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ID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KE(2)KEMAMPUAN AKHIR YANG DIHARAPKAN(3)BAHAN KAJIAN(4)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77593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7AD4C-F2A4-4174-9330-27ED5C77F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7200" dirty="0"/>
          </a:p>
          <a:p>
            <a:pPr marL="0" indent="0" algn="ctr">
              <a:buNone/>
            </a:pPr>
            <a:r>
              <a:rPr lang="en-GB" sz="7200" dirty="0"/>
              <a:t>TERIMA KASIH</a:t>
            </a:r>
            <a:endParaRPr lang="en-ID" sz="7200" dirty="0"/>
          </a:p>
        </p:txBody>
      </p:sp>
    </p:spTree>
    <p:extLst>
      <p:ext uri="{BB962C8B-B14F-4D97-AF65-F5344CB8AC3E}">
        <p14:creationId xmlns:p14="http://schemas.microsoft.com/office/powerpoint/2010/main" val="51954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2982B-9BFE-4FB7-A2F7-568A6989E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4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Pasal</a:t>
            </a:r>
            <a:r>
              <a:rPr lang="en-ID" sz="44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 PERMENDIKBUD NO 49 TH 2014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4C8A9-557A-42A3-80C8-806DA1B54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RENCANA PROSES PEMBELAJARAN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disajikan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semester (RPS)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lain.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dikembangkan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mandiri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keahlian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dan/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program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endParaRPr lang="en-ID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743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54264-CDBA-477D-AB9F-7CB468B7B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0038"/>
          </a:xfrm>
        </p:spPr>
        <p:txBody>
          <a:bodyPr>
            <a:normAutofit fontScale="90000"/>
          </a:bodyPr>
          <a:lstStyle/>
          <a:p>
            <a:r>
              <a:rPr lang="en-ID" u="sng" dirty="0">
                <a:solidFill>
                  <a:srgbClr val="FFFFFF"/>
                </a:solidFill>
                <a:latin typeface="Helvetica" panose="020B0604020202020204" pitchFamily="34" charset="0"/>
                <a:ea typeface="Times New Roman" panose="02020603050405020304" pitchFamily="18" charset="0"/>
                <a:hlinkClick r:id="rId2" tooltip="Rencana Pembelajaran Semester (RPS) atau istilah lain paling sedikit memuat"/>
              </a:rPr>
              <a:t>3</a:t>
            </a:r>
            <a:r>
              <a:rPr lang="en-ID" u="sng" dirty="0">
                <a:solidFill>
                  <a:srgbClr val="FFFFFF"/>
                </a:solidFill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Rencana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Semester (RPS)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istilah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lain paling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sedikit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memuat</a:t>
            </a:r>
            <a:endParaRPr lang="en-ID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F41B3-FE2F-48BF-9679-75AF7EEDF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0037"/>
            <a:ext cx="10515600" cy="4167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Nama program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studi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nama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kode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semester,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nama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pengampu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Capaian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lulusan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dibebankan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pada MK.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akhir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direncanakan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tiap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tahap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memenuhi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capaian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lulusan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kajian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terkait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dengan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dicapai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Metode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pembelajaran;Waktu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disediakan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mencapai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tiap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tahap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Pengalaman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belajar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mahasiswa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diwujudkan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deskripsi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tugas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harus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dikerjakan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oleh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mahasiswa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selama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satu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semester;Kriteria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dan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bobot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; dan Daftar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referensi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52623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7BD7-F897-4E3F-B141-47AB037F5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graphicFrame>
        <p:nvGraphicFramePr>
          <p:cNvPr id="4" name="Object 3">
            <a:hlinkClick r:id="" action="ppaction://ole?verb=0"/>
            <a:extLst>
              <a:ext uri="{FF2B5EF4-FFF2-40B4-BE49-F238E27FC236}">
                <a16:creationId xmlns:a16="http://schemas.microsoft.com/office/drawing/2014/main" id="{7CFA3294-0ECA-42F6-8F1D-2397F79C9F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77580"/>
              </p:ext>
            </p:extLst>
          </p:nvPr>
        </p:nvGraphicFramePr>
        <p:xfrm>
          <a:off x="838200" y="1547446"/>
          <a:ext cx="10515600" cy="4895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resentation" r:id="rId3" imgW="6095975" imgH="3429123" progId="PowerPoint.Show.12">
                  <p:embed/>
                </p:oleObj>
              </mc:Choice>
              <mc:Fallback>
                <p:oleObj name="Presentation" r:id="rId3" imgW="6095975" imgH="3429123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7446"/>
                        <a:ext cx="10515600" cy="4895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431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41155-BABF-47CD-9AB4-DC4BFD504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4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0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0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2A078-E24A-446B-9B3E-140265A1D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37854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sz="1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          :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Semester           : …… 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Kode                  : ………………… 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                 : ………………….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.Mk 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: 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            : …………………………......</a:t>
            </a:r>
          </a:p>
          <a:p>
            <a:pPr marL="0" indent="0" algn="just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               : ……………………</a:t>
            </a:r>
          </a:p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58598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2EB9-BCED-438D-A781-15A29430B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764"/>
          </a:xfrm>
        </p:spPr>
        <p:txBody>
          <a:bodyPr>
            <a:normAutofit/>
          </a:bodyPr>
          <a:lstStyle/>
          <a:p>
            <a:r>
              <a:rPr lang="en-GB" sz="2800" dirty="0" err="1"/>
              <a:t>Lanjutan</a:t>
            </a:r>
            <a:r>
              <a:rPr lang="en-GB" sz="2800" dirty="0"/>
              <a:t>……</a:t>
            </a:r>
            <a:endParaRPr lang="en-ID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8F7F3-3264-4C03-870C-7A903368E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CAPAIAN PEMBELAJARAN : ………………………………………………………………………………………</a:t>
            </a: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MING KE</a:t>
            </a: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</a:t>
            </a: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BAHAN KAJIAN</a:t>
            </a:r>
          </a:p>
          <a:p>
            <a:pPr marL="514350" indent="-514350">
              <a:buAutoNum type="arabicParenBoth"/>
            </a:pP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endParaRPr lang="en-ID" sz="2800" dirty="0">
              <a:solidFill>
                <a:srgbClr val="444444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SUB BAHAN KAJIAN</a:t>
            </a: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BENTUK PEMBEL-AJARAN</a:t>
            </a:r>
          </a:p>
          <a:p>
            <a:pPr marL="514350" indent="-514350">
              <a:buAutoNum type="arabicParenBoth"/>
            </a:pP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514350" indent="-514350">
              <a:buAutoNum type="arabicParenBoth"/>
            </a:pP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BOBOT NILAI 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Menunjukkan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kapan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suatu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kegiatan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dilaksanakan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yakni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mulai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minggu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1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sampai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16 (</a:t>
            </a:r>
            <a:r>
              <a:rPr lang="en-ID" sz="28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satu</a:t>
            </a:r>
            <a:r>
              <a:rPr lang="en-ID" sz="2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semester)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3212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8A7B-05CA-4F33-938C-8541AC27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5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2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2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848B2-75AA-4811-B598-084D6DC3E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905"/>
            <a:ext cx="10515600" cy="474205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KE(2)KEMAMPUAN AKHIR YANG DIHARAPKAN(3)BAHAN KAJIAN(4)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(5)SUB BAHAN KAJIAN(6)BENTUK PEMBEL-AJARAN(7)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)(8) BOBOT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NILAIRumusan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ranah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kognitif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afektif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dan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psikomotorik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diusahakan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lengkap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utuh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(hard skills &amp; soft skills).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Merupakan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tahapan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diharapkan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dapat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mencapai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capaian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di </a:t>
            </a:r>
            <a:r>
              <a:rPr lang="en-ID" sz="24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akhir</a:t>
            </a:r>
            <a:r>
              <a:rPr lang="en-ID" sz="2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semester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960574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F25E-03F7-4AAA-B29F-F0241C3FB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6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BE517-530C-47C2-8222-BABA605E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 (2)KEMAMPUAN AKHIR YANG DIHARAPKAN(3)BAHAN KAJIAN (4)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(5)SUB BAHAN KAJIAN (6)BENTUK PEMBEL-AJARAN(7)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 (8) BOBOT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NILAIDapat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diisi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Pokok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Bahasan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/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Materi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Pokok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topik</a:t>
            </a:r>
            <a:r>
              <a:rPr lang="en-ID" sz="32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bahasan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1691485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10102-A517-4D7A-9092-2D1886361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4400" b="0" u="sng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 tooltip="KEMAMPUAN AKHIR YANG DIHARAPKAN Kriteria Penilaian (indikator)"/>
              </a:rPr>
              <a:t>7</a:t>
            </a:r>
            <a:r>
              <a:rPr lang="en-ID" sz="44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KEMAMPUAN AKHIR YANG DIHARAPKAN 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700" b="1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700" b="1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</a:t>
            </a:r>
            <a:endParaRPr lang="en-ID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5197B-E738-42D3-9C25-354E896A4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7000"/>
              </a:lnSpc>
              <a:spcBef>
                <a:spcPts val="1125"/>
              </a:spcBef>
              <a:spcAft>
                <a:spcPts val="1125"/>
              </a:spcAft>
              <a:buNone/>
            </a:pPr>
            <a:br>
              <a:rPr lang="en-ID" sz="18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Mata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kuliah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…………………………………..Sem : …… Kode : …………………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sks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…………………..Mk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Prasyarat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Jurusan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…………………………......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Dosen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: ……………………CAPAIAN PEMBELAJARAN : …………………………………………………………………………………………….(1) MING KE(2)KEMAMPUAN AKHIR YANG DIHARAPKAN(3)BAHAN KAJIAN(4)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(5)SUB BAHAN KAJIAN(6)BENTUK PEMBEL-AJARAN(7)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Kriteria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)(8) BOBOT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NILAIKarakteristik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ciri-ciri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tanda-tanda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perbuatan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respon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dilakukan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ditampilkan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oleh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mahasiswa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menunjukkan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bahwa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mahasiswa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ybs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telah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mencapai</a:t>
            </a:r>
            <a:r>
              <a:rPr lang="en-ID" sz="2000" dirty="0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 KA </a:t>
            </a:r>
            <a:r>
              <a:rPr lang="en-ID" sz="2000" dirty="0" err="1">
                <a:solidFill>
                  <a:srgbClr val="444444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tertentu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400005417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953</Words>
  <Application>Microsoft Office PowerPoint</Application>
  <PresentationFormat>Widescreen</PresentationFormat>
  <Paragraphs>48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Helvetica</vt:lpstr>
      <vt:lpstr>Gallery</vt:lpstr>
      <vt:lpstr>Microsoft PowerPoint Presentation</vt:lpstr>
      <vt:lpstr>PowerPoint Presentation</vt:lpstr>
      <vt:lpstr>Pasal 12 PERMENDIKBUD NO 49 TH 2014</vt:lpstr>
      <vt:lpstr>3 Rencana Pembelajaran Semester (RPS) atau istilah lain paling sedikit memuat</vt:lpstr>
      <vt:lpstr>PowerPoint Presentation</vt:lpstr>
      <vt:lpstr>4 KEMAMPUAN AKHIR YANG DIHARAPKAN Kriteria Penilaian (indikator)</vt:lpstr>
      <vt:lpstr>Lanjutan……</vt:lpstr>
      <vt:lpstr>5 KEMAMPUAN AKHIR YANG DIHARAPKAN Kriteria Penilaian (indikator)</vt:lpstr>
      <vt:lpstr>6 KEMAMPUAN AKHIR YANG DIHARAPKAN Kriteria Penilaian (indikator)</vt:lpstr>
      <vt:lpstr>7 KEMAMPUAN AKHIR YANG DIHARAPKAN Kriteria Penilaian (indikator)</vt:lpstr>
      <vt:lpstr>8 KEMAMPUAN AKHIR YANG DIHARAPKAN Kriteria Penilaian (indikator)</vt:lpstr>
      <vt:lpstr>9 KEMAMPUAN AKHIR YANG DIHARAPKAN Kriteria Penilaian (indikator)</vt:lpstr>
      <vt:lpstr>10 KEMAMPUAN AKHIR YANG DIHARAPKAN Kriteria Penilaian (indikator)</vt:lpstr>
      <vt:lpstr>11 KEMAMPUAN AKHIR YANG DIHARAPKAN Kriteria Penilaian (indikator)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21</cp:revision>
  <dcterms:created xsi:type="dcterms:W3CDTF">2021-11-01T18:31:03Z</dcterms:created>
  <dcterms:modified xsi:type="dcterms:W3CDTF">2021-11-01T22:11:00Z</dcterms:modified>
</cp:coreProperties>
</file>