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5" r:id="rId5"/>
    <p:sldId id="266" r:id="rId6"/>
    <p:sldId id="261" r:id="rId7"/>
    <p:sldId id="262" r:id="rId8"/>
    <p:sldId id="263" r:id="rId9"/>
    <p:sldId id="260" r:id="rId1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Sheet1!$A$2:$A$13</cx:f>
        <cx:lvl ptCount="12">
          <cx:pt idx="0">Bengkulu</cx:pt>
        </cx:lvl>
      </cx:strDim>
      <cx:numDim type="colorVal">
        <cx:f>Sheet1!$B$2:$B$13</cx:f>
        <cx:lvl ptCount="12" formatCode="General">
          <cx:pt idx="0">8</cx:pt>
        </cx:lvl>
      </cx:numDim>
    </cx:data>
  </cx:chartData>
  <cx:chart>
    <cx:plotArea>
      <cx:plotAreaRegion>
        <cx:series layoutId="regionMap" uniqueId="{527FD609-891E-4545-BB8F-47AE9A554AC1}">
          <cx:tx>
            <cx:txData>
              <cx:f>Sheet1!$B$1</cx:f>
              <cx:v>Series1</cx:v>
            </cx:txData>
          </cx:tx>
          <cx:dataId val="0"/>
          <cx:layoutPr>
            <cx:geography cultureLanguage="en-US" cultureRegion="ID" attribution="Powered by Bing">
              <cx:geoCache provider="{E9337A44-BEBE-4D9F-B70C-5C5E7DAFC167}">
                <cx:binary>7FnZct04kv0Vh5+HZZDYK7rqgctddbVLXl4YsiSDILGQBBeQXz+Q7a720u3umIl5G4VCChALE5l5
Mk8m//bof39Uzw/9K6+Vcb8/+j9eV8PQ/v7mjXusnvWD+03Lx946+2n47dHqN/bTJ/n4/Oapf5il
EW8SEKM3j9VDPzz713/+LZwmnu2ZfXwYpDVX43O/XD+7UQ3uF3P/dOrVw5OWJpdu6OXjEP/xOn02
ohnV+PrVsxnksNwu7fMfr79b9frVmx/P+um9r1QQbRifwt4I/oZjjAniCfjyE79+pawRX+djkPwG
IceAAfL3t54/6LDzP5HlsyQPT0/9s3PhMp//f7vzO8m/nXi0oxle9CaCCv94vTdP1jw7+fD6lXQ2
+zKZ2ZcL7PPPN37zvdb//NsPD4IOfnjyjWF+VNi/m3r1r8X77kb/b7H/O4v9a2v+5e75w/BQfMbJ
Nwb99ezfPeGHrb+C2xck7p/+eB2DOKGAw28g+HLO183/HDXf73t+cMPLOfA3igMgY4A4A4jw16/m
5y8z8W8giQmh6OU5o/j1K2P7oQpATn5LIIaccxIjGiBNA16dHT/P4QBywiknHEFCEMbxX3Hq0qpF
WPOXWr6OX5lRX1ppBhfkQa9ftV+WvYjLCI7jhFCAMIU4hhQmYf7x4TrEwpfV/9Xrcpz7Admtb9RS
KFeNBcb2nUrQdmznyy7IUlQ9n/elnVII2y5dUPJs+lFnlXZDIeuaZN9o8Z/JBH8SiiJMCIkpRCBc
FIDvhbLMCVYu/bq13MHUlkxlKk6uYieWlLclzqOLmBN21mmhs9KKdCgtPMp1Zds7vxiWjzgRecTp
Vd3YdjNEO14BVkxmkVuZ+IyZRu792KeSNktmS6PyRcC9GhpRdIuxqcC8y6y2VdZwW6V1NJzWlfqi
MtOUq5KXaXtGWp9kPp7j3DRUpnE8gCIuxXMi+JourEulRU1KOmn36wBhFml2N1Zjtjak27Z9a/J1
qkxmh2bdidGmVrcwrfvhfECGpC2dbUqtZXksu49VRMxulQ1KF2JQuiryVM+63cDVypwx1WerjVQ2
+qWYUZxWxI35UI/ssPZR5pk126ZlUz6qZpO8KA6w9VoZOJ+m1eTNSuN8RJkpAdxr41iuyUfPkvcu
Gco0hhM7j1B1DTXCR+XnnJMK71wSvxtmt2Qtnqet7fo07tA73rp2I7hc04RUVyDGTa5j9641Hu5d
X+p07Jr3yvtgBj37dEjMMSkFOvjmUZnyeXDBCnUjL0CwDSVJnUM0Phscf8Jl36RVa4/cUZ73ok9S
UbZv56iH6UTpzQREmeq1j9O6HZOsnCxM4+DVkV5k4aqgxjAZTNLRPaeS5YlqbPprt6U/Iik4LWdJ
wiAAAVI4YPZbJEV84UtM/brVbRAK60luhwXtPmOG6/aTQ+P9r9/Ifn4jSRgiiFEAYIx+gIkmncBB
lnXbSh0MP9jg0MzUqeqrzNDLmNd464368G/eyn5+L6YIxUkITIghAH+86TS3gtE62RI9XgvszTHq
rlzXu4zMfLocqHpSvo8Pi5vjdB51vVUNtYea9m8bNKnbGAOVerrzuCxPC2un3IGkyTFL2s0Sm/oM
ytkfkfBxylxy2yQBpPMkWZqwFeZTVardOqG9ABG+jqP6jLP4ElauvulV9NixKQMr8ge9OLbty24P
8NKftYhvypnL49RO9jyC1O4rpJcUoQ6kRPLonjCnM7hU9tbUG1jP036yA09rHtMiXsYhH0HpLirp
T1Mtoy0RMDpobsWxHfRUsHLSaaIjl8verllUU5Otan4eZO1ymIS1XpZpBAU4ajHU2066Rzy2zaUa
2scpMdEuqoODdo01aeeMO5GerFmnDc+aiH/QNUyuWD8XsZDmMlpZmQlXgS1P4vEGs7I8G8XwNnoZ
MVpNN2qiH8ZlWFMwarzxoqnexslDPcrlHZX9bi4rWYwRkxu5Vh+nev0YgXK4ryy/gnZ9mkRTb4a0
02MxT5M9Vo3a+LnUeYQrtZFJ7oFrb+e6ORFbDRvRB/BBhavD2vAD7ZfpfIqv7bg8RdYeqm7F6Wrp
nAPadVu5LNUFMX2XN3qOdgOOVIqiyRemaZbzkEWvYRuF+Gd6cU9w0IEalvhmmpzPRb1MV/VElqJZ
luEC1gIHm7I5Fy3hadm0zwtncGtpTY+DGuhxevljGmSzqUQ8h7Go0hIM/J7h8Z2WPc59NI5HN+s1
7Qfgz5rqaSTNcGBj3xzhKJtjbPpMTmO9F3bG2xUkF73kzfUQhXDZjmkIhWwPZAS2ojlnDaGpjyjb
GldFadwnyXW1zJnmUbwnXUpqcoa9RY/YdHdNDeFWAt0cJn2aqNVZG3d8S6EQudZTvBfYkdRQ1WYW
l81mxBG4sMKyApZQhbShkx0ylbjqp+rMzbC6p6zvL1zk7z6Pwsrq5GOSQjKcStCYLaSyLiBd+VYT
QHeiomXWw+oMDWR+uzb4ru0wSZPWlu+HYGUzLVmj62rfWKVv5jX+BOY7WzFzxZZuyjhNlrchK9MU
03g8Gwxfd5RAtBEjRscO3Fkp50tLe51iBepDvXqVB/7jco3najOTLtrM99jy8Z1a1y5Fc882cMHy
SIma89KVOsOTVecWLep8rTTaREvI3R0GxeTG/i5R9qEaE59XdbkWQNk447CK8glafdYs8/uEjeWu
4ct60dECaVcEUgVvhBfJpW3J/UAWmdOqLXcGrehqNWa/9rxOOVija1PyS8G1T6NAQzZqHJJwC7im
rJ7q84niJkXvbDeQj87JO6d6+tFyfms9zfm8iD2didqUWkWbSmqWVaxx2VyHyNSP0m9pLeSJWbBp
ajyneoLqLcfqjo62fY4nsYsEj96VgRIQArq0J139XhPtc76Qi2VFw0Xn0K6mVVZC3F+GrJjWAzGX
s39PsXbpxOPHSoB55/CybHRUmm2gutlioyXDDpNbY/UJan7QE9MXcUBhhqryA4YSnxyvCkeouEgs
N0c+NO/bGJiDolClJvYyxTPbDCbye1KuqFBNp1PPeDElIeUtw1J0YzRnfQ/HAx2nJl9LXnRgLq/k
fgXTjUPVjY9Es6vrQaWq1uyKrk2eED3te8PwvmlShdZ2U1nkMgzhh5EbvGPJ9DATizdjfRB2eCJK
ZaLjzRlok6ya+HpPVXU3r82tEMB/4AM4NfGy3GLWnTUayMDz6nYbx+vthFZ7MwcTVIKmgdKhHCxg
zUT/PDLXZrP19zXXJMe+74vZwTKzqCyLQXS+CHV3EUWz2rp45huwKLApe3dGw859BUiddyvdDKWQ
HyIRYjgf8glIc6z6wW+auU4yUnU3ja5oMTIUMkS8jaIQYbqBmfNR4C1aMb+QJLqMPNQPdTDg6Aaa
9+sYF5PqqvPRgeocaAbytibHBJkx96FUOBNqhZlp3Sa2FJ5kicLp5Thlo2DsjMAKXpPV3bPgIx9m
nLQ5VvUu9CnK/RpZd7aqcSqcmdB9Rdl926gmF8qDDSp7clFHUp0CcSvILIPOiaBnpU5ABjpcGD2W
Z9Xi2+0URzIVsAcXjC8q72k/Zrq2p4ok4/uKxXVWJUidvGLVrY+SY0XJ8H5t/biJpL+JlgFv3CDh
bgWm3+AXVbaY1SGdzi4liXkQsxBbh6uA166P8kFHgYrHrsnbjvLtsonHgIyas8u2iQuwCn6Ktx0i
7qRmlFfYmAzEBJ6N5dAXElmagli7TPYrutUzuwZcyE3s8IVs+XCiCZZ5QgXYjFWlL0aRPLFaubch
wwdiPEc5r219GAfsLpdubjIM5uoJ1vu4Cp2fxu1sSZ9eqqqbJBL+XARQpLqz7U6X1bZrV7SReM1o
qAgOpVJTSrtQZXgHSR5ZII4GqQupVpmvCw6ZSckrri0K2BJyj9mZg2K8dMIFuj1SnUrH5DZE3Uvh
R3/uWnPmRSiWkB2yKU7WjRTqmXUkulIR3rtV346jiQ80FDpbMxOS1RLRDY6e/YrWwsQLu48mXqzJ
choj2Z6DdkeQModGaZ2yFb3HS3vBFkjOWIKyyrpyH/OhSglnbcFW7PKyfg/HQPaTIeRwbDwJVcu4
pq3HH7wf3K4ZRKBJoF02JmpI2lco5OtkLaLZTDkuqTyOc/NYxWGEmnIuoHRmAxK/ZHEzy714SYeR
Zeql0RZnUCC1q1vdF9YMJENJk8YR7A9miaOsZs5tG969dQrWxaDGrmAhx+RGRk3Baq8OzYBFiqPA
MfAkyt1MPMhoJ99PAxtu+dSpFPpuW662f2fLMQ0cxAQ3GZttlYxduvJuPQAQ6dw5Kgqy6ijrPfUn
Vs/P3JBd65n+INoQkZ2Oh9QA2R4jtIR6ca7vWgnnXe/8dDXPyYeh5HlAcvKWto3OXNR15xy1Td55
6Qqzti5N6pW/L+VF7QIjXCmcdkvZ0rPOEhdYZRSlAZ9yFydJiNNQ0qJcfTFHOt42a8dyWGIaVCP8
fV+xNUUvFRpfY1VQN7R3AtVROvkDblx54Lh3b4N77ugw56R1+nIAkbppV7BFFTl2dtK3ZefTEMrX
UDXX5uhACNrCgZMuAy21QpnUq3a56KC6ixCKTpEKHK0uVeAAsDpGtTaZqHpQLGpAW4tkU0xNIAiV
aQ7xUrUFaj6oqbpuknhOuygEn1LGofDvVXsCmr7jlu9CRe13IQ3X+Qi7fVkSkTags/kQe1B00xgS
b3lvHV92qPfp2NRsy5tYZ8LKOcQPITJVTixvlnVXCVVva9bgTHU8I2ZqjwmAH1DUyPM+hKIaeHEi
E23SOYE+HyMC9yFaLqmf4LiBolNbokL8YyPt9uNqLqbZ+7yrp+h+mqcUV3XaeGufp2FWoS/QTtsX
0phFeI4PtfdLvoBBnDkAx3ziXT5WtfzYCNlntUv8rhRV2OUSdOFB9bh4oO+gYDniKhDoAcxX8Rys
jZOhK6o2IMqtyFwmIZqmYDLTweHYFKIN7hdu31x3+ATENB5LhXVGXWkLW9flkQw+j5oQuWEpunPo
lEhrF/zTx9ZtKq3eiRBN7lqHnkfCNt3i3SmQmavBjPBK4SWjClxqMaPT4GibTVKalFd2vZzj9lS7
qs3WRbQ3xqNnP+uQIiv9BEy7jRKwnYam/QTKfCFzyDNK7rUKNQKIxnuJmcxmPDQZaSKfUg/pReQD
IWLVuGy1xyF1anGcylBZjIF5bawpr4zC4Bp1gW+sKJM18je0fFoH3186iHYItns+xf6QuNWlQxQ6
BYzMGwl1t1M9OZ/Hhp/FetpVveuyFswyq5zgO87E+bxKnumkOwv8P7gYrcGesLLJphF8Csg0drzV
kL8PSeoxRFa4i6XuM9ZjnA2SBh4/hMgT/CDvTBTo/sx30QwD84Q2H4/KsPWQzOxuggxmQ4uPk0iO
do3NRouW7aQPPRQhHyMLQwum1E+09FtIwsUhSG6SujU7aOoPJlEfh8CPzuek35rEtKkpG1AY0lcb
s/Q4k6IqyljJ7chXm1czQieZkHeJVmhfd8tDqHqGE4a1zkarm21w/DIPrE/l82AOyAUdu0AXi7Lp
37aC+6J0l3Mi2i1fTZfqvj7G0NHvmvxf24FfWpaPtl36IMPXryt/Df88/f2TzefG/z+ev3yf+cfo
1urw+8sl//Kglxb0XycFab62pF96vt8NfupB/3r2r1bsy0Gfe7C39qcj/qNF33azfz7of9XU/nzc
57b6r475n35nCp+wvlHmz6J/+Z72Hy36apfP3/f+/G8AAAD//w==</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7F575-E366-46CE-B413-AE3F1A4E4910}"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id-ID"/>
        </a:p>
      </dgm:t>
    </dgm:pt>
    <dgm:pt modelId="{54ABD4B4-4827-405C-B25F-EE4FC99DABE7}">
      <dgm:prSet phldrT="[Text]" phldr="1"/>
      <dgm:spPr/>
      <dgm:t>
        <a:bodyPr/>
        <a:lstStyle/>
        <a:p>
          <a:endParaRPr lang="id-ID"/>
        </a:p>
      </dgm:t>
    </dgm:pt>
    <dgm:pt modelId="{3216B74E-91CC-4094-B1C3-883E77A0FD52}" type="parTrans" cxnId="{700EAF65-5409-4F5D-9B8B-C27E6D73C3E0}">
      <dgm:prSet/>
      <dgm:spPr/>
      <dgm:t>
        <a:bodyPr/>
        <a:lstStyle/>
        <a:p>
          <a:endParaRPr lang="id-ID"/>
        </a:p>
      </dgm:t>
    </dgm:pt>
    <dgm:pt modelId="{C5BC94F6-C0C4-411F-8AA7-98FE4E9E1F01}" type="sibTrans" cxnId="{700EAF65-5409-4F5D-9B8B-C27E6D73C3E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t>
        <a:bodyPr/>
        <a:lstStyle/>
        <a:p>
          <a:endParaRPr lang="id-ID"/>
        </a:p>
      </dgm:t>
    </dgm:pt>
    <dgm:pt modelId="{02642DF8-F8A1-4FE0-8FBF-0257F8E91830}">
      <dgm:prSet phldrT="[Text]" custT="1"/>
      <dgm:spPr/>
      <dgm:t>
        <a:bodyPr/>
        <a:lstStyle/>
        <a:p>
          <a:r>
            <a:rPr lang="en-GB" sz="2000" dirty="0" err="1"/>
            <a:t>Belanja</a:t>
          </a:r>
          <a:r>
            <a:rPr lang="en-GB" sz="2000" dirty="0"/>
            <a:t> </a:t>
          </a:r>
          <a:r>
            <a:rPr lang="en-GB" sz="2000" dirty="0" err="1"/>
            <a:t>Langsung</a:t>
          </a:r>
          <a:r>
            <a:rPr lang="en-GB" sz="2000" dirty="0"/>
            <a:t> </a:t>
          </a:r>
          <a:r>
            <a:rPr lang="en-GB" sz="2000" dirty="0" err="1"/>
            <a:t>Personil</a:t>
          </a:r>
          <a:r>
            <a:rPr lang="en-GB" sz="2000" dirty="0"/>
            <a:t> (Rp.23,2 </a:t>
          </a:r>
          <a:r>
            <a:rPr lang="en-GB" sz="2000" dirty="0" err="1"/>
            <a:t>jt</a:t>
          </a:r>
          <a:r>
            <a:rPr lang="en-GB" sz="2000" dirty="0"/>
            <a:t>)</a:t>
          </a:r>
          <a:endParaRPr lang="id-ID" sz="2000" dirty="0"/>
        </a:p>
      </dgm:t>
    </dgm:pt>
    <dgm:pt modelId="{F7032D3B-CC7F-461D-A42E-439078F7A67F}" type="parTrans" cxnId="{7F820802-2990-47BE-82D7-9437A074F887}">
      <dgm:prSet/>
      <dgm:spPr/>
      <dgm:t>
        <a:bodyPr/>
        <a:lstStyle/>
        <a:p>
          <a:endParaRPr lang="id-ID"/>
        </a:p>
      </dgm:t>
    </dgm:pt>
    <dgm:pt modelId="{26257B31-EBCD-42B6-AA84-792642A48DE2}" type="sibTrans" cxnId="{7F820802-2990-47BE-82D7-9437A074F887}">
      <dgm:prSet/>
      <dgm:spPr/>
      <dgm:t>
        <a:bodyPr/>
        <a:lstStyle/>
        <a:p>
          <a:endParaRPr lang="id-ID"/>
        </a:p>
      </dgm:t>
    </dgm:pt>
    <dgm:pt modelId="{A0CF9C66-5C0C-4525-A611-D1032D58B828}">
      <dgm:prSet phldrT="[Text]" custT="1"/>
      <dgm:spPr/>
      <dgm:t>
        <a:bodyPr/>
        <a:lstStyle/>
        <a:p>
          <a:r>
            <a:rPr lang="en-GB" sz="2800" dirty="0" err="1"/>
            <a:t>Belanja</a:t>
          </a:r>
          <a:r>
            <a:rPr lang="en-GB" sz="2800" dirty="0"/>
            <a:t> </a:t>
          </a:r>
          <a:r>
            <a:rPr lang="en-GB" sz="2800" dirty="0" err="1"/>
            <a:t>Bahan</a:t>
          </a:r>
          <a:r>
            <a:rPr lang="en-GB" sz="2800" dirty="0"/>
            <a:t> (Rp.6,3 </a:t>
          </a:r>
          <a:r>
            <a:rPr lang="en-GB" sz="2800" dirty="0" err="1"/>
            <a:t>jt</a:t>
          </a:r>
          <a:r>
            <a:rPr lang="en-GB" sz="2800" dirty="0"/>
            <a:t>)</a:t>
          </a:r>
          <a:endParaRPr lang="id-ID" sz="2800" dirty="0"/>
        </a:p>
      </dgm:t>
    </dgm:pt>
    <dgm:pt modelId="{0A4662E1-60E9-4C27-A2F5-9EA6625849C3}" type="parTrans" cxnId="{4ADD0E02-B2A5-4E7A-8494-7C8CF0789085}">
      <dgm:prSet/>
      <dgm:spPr/>
      <dgm:t>
        <a:bodyPr/>
        <a:lstStyle/>
        <a:p>
          <a:endParaRPr lang="id-ID"/>
        </a:p>
      </dgm:t>
    </dgm:pt>
    <dgm:pt modelId="{2A78CF30-53C5-4955-9A16-2955AA853200}" type="sibTrans" cxnId="{4ADD0E02-B2A5-4E7A-8494-7C8CF0789085}">
      <dgm:prSet/>
      <dgm:spPr/>
      <dgm:t>
        <a:bodyPr/>
        <a:lstStyle/>
        <a:p>
          <a:endParaRPr lang="id-ID"/>
        </a:p>
      </dgm:t>
    </dgm:pt>
    <dgm:pt modelId="{5083C168-05CF-414B-A0E5-40EB01785AD1}">
      <dgm:prSet phldrT="[Text]" custT="1"/>
      <dgm:spPr/>
      <dgm:t>
        <a:bodyPr/>
        <a:lstStyle/>
        <a:p>
          <a:r>
            <a:rPr lang="en-GB" sz="2800" dirty="0"/>
            <a:t>FGD </a:t>
          </a:r>
        </a:p>
        <a:p>
          <a:r>
            <a:rPr lang="en-GB" sz="2800" dirty="0"/>
            <a:t>(Rp.5,5 </a:t>
          </a:r>
          <a:r>
            <a:rPr lang="en-GB" sz="2800" dirty="0" err="1"/>
            <a:t>jt</a:t>
          </a:r>
          <a:r>
            <a:rPr lang="en-GB" sz="2800" dirty="0"/>
            <a:t>)</a:t>
          </a:r>
          <a:endParaRPr lang="id-ID" sz="2800" dirty="0"/>
        </a:p>
      </dgm:t>
    </dgm:pt>
    <dgm:pt modelId="{5DC8F4BD-4F77-4B78-834F-E4F62B3C48A4}" type="parTrans" cxnId="{8C103831-51B5-43FC-A350-BE80FDBF689C}">
      <dgm:prSet/>
      <dgm:spPr/>
      <dgm:t>
        <a:bodyPr/>
        <a:lstStyle/>
        <a:p>
          <a:endParaRPr lang="id-ID"/>
        </a:p>
      </dgm:t>
    </dgm:pt>
    <dgm:pt modelId="{31670B09-7B16-447E-8610-D31DE0AF3E48}" type="sibTrans" cxnId="{8C103831-51B5-43FC-A350-BE80FDBF689C}">
      <dgm:prSet/>
      <dgm:spPr/>
      <dgm:t>
        <a:bodyPr/>
        <a:lstStyle/>
        <a:p>
          <a:endParaRPr lang="id-ID"/>
        </a:p>
      </dgm:t>
    </dgm:pt>
    <dgm:pt modelId="{C8E54DD0-06B7-4C14-9235-CA7D9A684DB7}" type="pres">
      <dgm:prSet presAssocID="{A4C7F575-E366-46CE-B413-AE3F1A4E4910}" presName="Name0" presStyleCnt="0">
        <dgm:presLayoutVars>
          <dgm:dir/>
        </dgm:presLayoutVars>
      </dgm:prSet>
      <dgm:spPr/>
    </dgm:pt>
    <dgm:pt modelId="{D1DD045C-1DF7-4ED5-A4F5-5730E7E15A4C}" type="pres">
      <dgm:prSet presAssocID="{C5BC94F6-C0C4-411F-8AA7-98FE4E9E1F01}" presName="picture_1" presStyleLbl="bgImgPlace1" presStyleIdx="0" presStyleCnt="1" custScaleX="193730" custScaleY="110011" custLinFactNeighborX="-52002" custLinFactNeighborY="3340"/>
      <dgm:spPr/>
    </dgm:pt>
    <dgm:pt modelId="{E9ED3714-4E23-4B97-986B-5B739A0ECE5A}" type="pres">
      <dgm:prSet presAssocID="{54ABD4B4-4827-405C-B25F-EE4FC99DABE7}" presName="text_1" presStyleLbl="node1" presStyleIdx="0" presStyleCnt="0">
        <dgm:presLayoutVars>
          <dgm:bulletEnabled val="1"/>
        </dgm:presLayoutVars>
      </dgm:prSet>
      <dgm:spPr/>
    </dgm:pt>
    <dgm:pt modelId="{027DD9CE-4352-4E02-904B-52F5D0D9A438}" type="pres">
      <dgm:prSet presAssocID="{A4C7F575-E366-46CE-B413-AE3F1A4E4910}" presName="linV" presStyleCnt="0"/>
      <dgm:spPr/>
    </dgm:pt>
    <dgm:pt modelId="{D8F2EF64-7121-4072-88DA-D59D8D1395BE}" type="pres">
      <dgm:prSet presAssocID="{02642DF8-F8A1-4FE0-8FBF-0257F8E91830}" presName="pair" presStyleCnt="0"/>
      <dgm:spPr/>
    </dgm:pt>
    <dgm:pt modelId="{B60B22CB-9B48-49DA-B55F-8E5ECE4C35C5}" type="pres">
      <dgm:prSet presAssocID="{02642DF8-F8A1-4FE0-8FBF-0257F8E91830}" presName="spaceH" presStyleLbl="node1" presStyleIdx="0" presStyleCnt="0"/>
      <dgm:spPr/>
    </dgm:pt>
    <dgm:pt modelId="{10316D2E-07C8-4EBC-98C4-EE112DED64A3}" type="pres">
      <dgm:prSet presAssocID="{02642DF8-F8A1-4FE0-8FBF-0257F8E91830}" presName="desPictures" presStyleLbl="alignImgPlace1" presStyleIdx="0" presStyleCnt="3" custLinFactNeighborX="97930" custLinFactNeighborY="-312"/>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364515F2-1A62-4A5F-AA95-FCCEE7EF1D05}" type="pres">
      <dgm:prSet presAssocID="{02642DF8-F8A1-4FE0-8FBF-0257F8E91830}" presName="desTextWrapper" presStyleCnt="0"/>
      <dgm:spPr/>
    </dgm:pt>
    <dgm:pt modelId="{CE3E1051-B648-42E4-AD11-D05CF85A8010}" type="pres">
      <dgm:prSet presAssocID="{02642DF8-F8A1-4FE0-8FBF-0257F8E91830}" presName="desText" presStyleLbl="revTx" presStyleIdx="0" presStyleCnt="3" custScaleX="71970" custScaleY="80956" custLinFactNeighborX="53946" custLinFactNeighborY="1031">
        <dgm:presLayoutVars>
          <dgm:bulletEnabled val="1"/>
        </dgm:presLayoutVars>
      </dgm:prSet>
      <dgm:spPr/>
    </dgm:pt>
    <dgm:pt modelId="{1FB274AA-E630-48BB-8711-1B5A8B45E526}" type="pres">
      <dgm:prSet presAssocID="{26257B31-EBCD-42B6-AA84-792642A48DE2}" presName="spaceV" presStyleCnt="0"/>
      <dgm:spPr/>
    </dgm:pt>
    <dgm:pt modelId="{A9761C80-0B77-4F4A-BAEF-9E456D731BB1}" type="pres">
      <dgm:prSet presAssocID="{A0CF9C66-5C0C-4525-A611-D1032D58B828}" presName="pair" presStyleCnt="0"/>
      <dgm:spPr/>
    </dgm:pt>
    <dgm:pt modelId="{724CC3DD-A7EF-44A8-A270-AB84C06CF70A}" type="pres">
      <dgm:prSet presAssocID="{A0CF9C66-5C0C-4525-A611-D1032D58B828}" presName="spaceH" presStyleLbl="node1" presStyleIdx="0" presStyleCnt="0"/>
      <dgm:spPr/>
    </dgm:pt>
    <dgm:pt modelId="{71CECE82-D693-46B9-8554-2B514A5280FB}" type="pres">
      <dgm:prSet presAssocID="{A0CF9C66-5C0C-4525-A611-D1032D58B828}" presName="desPictures" presStyleLbl="alignImgPlace1" presStyleIdx="1" presStyleCnt="3" custLinFactX="28855" custLinFactNeighborX="100000" custLinFactNeighborY="4123"/>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 modelId="{D33B9B28-B583-4F16-9EAB-6A749B0336EE}" type="pres">
      <dgm:prSet presAssocID="{A0CF9C66-5C0C-4525-A611-D1032D58B828}" presName="desTextWrapper" presStyleCnt="0"/>
      <dgm:spPr/>
    </dgm:pt>
    <dgm:pt modelId="{9B8C84AD-21A6-45D2-B259-FA555C335F41}" type="pres">
      <dgm:prSet presAssocID="{A0CF9C66-5C0C-4525-A611-D1032D58B828}" presName="desText" presStyleLbl="revTx" presStyleIdx="1" presStyleCnt="3" custScaleX="83723" custLinFactNeighborX="56225" custLinFactNeighborY="1030">
        <dgm:presLayoutVars>
          <dgm:bulletEnabled val="1"/>
        </dgm:presLayoutVars>
      </dgm:prSet>
      <dgm:spPr/>
    </dgm:pt>
    <dgm:pt modelId="{C24BB83B-291D-4EE9-9766-9F523ADD2B8E}" type="pres">
      <dgm:prSet presAssocID="{2A78CF30-53C5-4955-9A16-2955AA853200}" presName="spaceV" presStyleCnt="0"/>
      <dgm:spPr/>
    </dgm:pt>
    <dgm:pt modelId="{FD2C4BB3-6D49-4FCF-BC1F-1C787B22BB33}" type="pres">
      <dgm:prSet presAssocID="{5083C168-05CF-414B-A0E5-40EB01785AD1}" presName="pair" presStyleCnt="0"/>
      <dgm:spPr/>
    </dgm:pt>
    <dgm:pt modelId="{E54F1A4F-42F3-4B90-B4D9-92CD589353E6}" type="pres">
      <dgm:prSet presAssocID="{5083C168-05CF-414B-A0E5-40EB01785AD1}" presName="spaceH" presStyleLbl="node1" presStyleIdx="0" presStyleCnt="0"/>
      <dgm:spPr/>
    </dgm:pt>
    <dgm:pt modelId="{3214ECB9-50BB-4AC2-B05B-1BD35FF52948}" type="pres">
      <dgm:prSet presAssocID="{5083C168-05CF-414B-A0E5-40EB01785AD1}" presName="desPictures" presStyleLbl="alignImgPlace1" presStyleIdx="2" presStyleCnt="3" custLinFactNeighborX="77313" custLinFactNeighborY="9278"/>
      <dgm:spPr>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dgm:spPr>
    </dgm:pt>
    <dgm:pt modelId="{CEBF45CE-76A5-4955-A466-5865AA3829BC}" type="pres">
      <dgm:prSet presAssocID="{5083C168-05CF-414B-A0E5-40EB01785AD1}" presName="desTextWrapper" presStyleCnt="0"/>
      <dgm:spPr/>
    </dgm:pt>
    <dgm:pt modelId="{6A3A2645-7332-4D30-949C-8862F2625A2A}" type="pres">
      <dgm:prSet presAssocID="{5083C168-05CF-414B-A0E5-40EB01785AD1}" presName="desText" presStyleLbl="revTx" presStyleIdx="2" presStyleCnt="3" custLinFactNeighborX="43883" custLinFactNeighborY="4123">
        <dgm:presLayoutVars>
          <dgm:bulletEnabled val="1"/>
        </dgm:presLayoutVars>
      </dgm:prSet>
      <dgm:spPr/>
    </dgm:pt>
    <dgm:pt modelId="{C6A28C3B-676D-491E-84D9-3004211E5B48}" type="pres">
      <dgm:prSet presAssocID="{A4C7F575-E366-46CE-B413-AE3F1A4E4910}" presName="maxNode" presStyleCnt="0"/>
      <dgm:spPr/>
    </dgm:pt>
    <dgm:pt modelId="{FF1366CA-DBFD-42CF-AEA3-AC1BB3E90E9D}" type="pres">
      <dgm:prSet presAssocID="{A4C7F575-E366-46CE-B413-AE3F1A4E4910}" presName="Name33" presStyleCnt="0"/>
      <dgm:spPr/>
    </dgm:pt>
  </dgm:ptLst>
  <dgm:cxnLst>
    <dgm:cxn modelId="{7F820802-2990-47BE-82D7-9437A074F887}" srcId="{A4C7F575-E366-46CE-B413-AE3F1A4E4910}" destId="{02642DF8-F8A1-4FE0-8FBF-0257F8E91830}" srcOrd="1" destOrd="0" parTransId="{F7032D3B-CC7F-461D-A42E-439078F7A67F}" sibTransId="{26257B31-EBCD-42B6-AA84-792642A48DE2}"/>
    <dgm:cxn modelId="{4ADD0E02-B2A5-4E7A-8494-7C8CF0789085}" srcId="{A4C7F575-E366-46CE-B413-AE3F1A4E4910}" destId="{A0CF9C66-5C0C-4525-A611-D1032D58B828}" srcOrd="2" destOrd="0" parTransId="{0A4662E1-60E9-4C27-A2F5-9EA6625849C3}" sibTransId="{2A78CF30-53C5-4955-9A16-2955AA853200}"/>
    <dgm:cxn modelId="{85F20D1E-BCD1-4D6E-BDB4-7F1B906DC982}" type="presOf" srcId="{C5BC94F6-C0C4-411F-8AA7-98FE4E9E1F01}" destId="{D1DD045C-1DF7-4ED5-A4F5-5730E7E15A4C}" srcOrd="0" destOrd="0" presId="urn:microsoft.com/office/officeart/2008/layout/AccentedPicture"/>
    <dgm:cxn modelId="{8C103831-51B5-43FC-A350-BE80FDBF689C}" srcId="{A4C7F575-E366-46CE-B413-AE3F1A4E4910}" destId="{5083C168-05CF-414B-A0E5-40EB01785AD1}" srcOrd="3" destOrd="0" parTransId="{5DC8F4BD-4F77-4B78-834F-E4F62B3C48A4}" sibTransId="{31670B09-7B16-447E-8610-D31DE0AF3E48}"/>
    <dgm:cxn modelId="{6FDD9D5C-322F-4F0B-B3E4-746F31063FF1}" type="presOf" srcId="{02642DF8-F8A1-4FE0-8FBF-0257F8E91830}" destId="{CE3E1051-B648-42E4-AD11-D05CF85A8010}" srcOrd="0" destOrd="0" presId="urn:microsoft.com/office/officeart/2008/layout/AccentedPicture"/>
    <dgm:cxn modelId="{8BE31F45-E9B9-4B03-BB9E-2ED672901A4E}" type="presOf" srcId="{A4C7F575-E366-46CE-B413-AE3F1A4E4910}" destId="{C8E54DD0-06B7-4C14-9235-CA7D9A684DB7}" srcOrd="0" destOrd="0" presId="urn:microsoft.com/office/officeart/2008/layout/AccentedPicture"/>
    <dgm:cxn modelId="{700EAF65-5409-4F5D-9B8B-C27E6D73C3E0}" srcId="{A4C7F575-E366-46CE-B413-AE3F1A4E4910}" destId="{54ABD4B4-4827-405C-B25F-EE4FC99DABE7}" srcOrd="0" destOrd="0" parTransId="{3216B74E-91CC-4094-B1C3-883E77A0FD52}" sibTransId="{C5BC94F6-C0C4-411F-8AA7-98FE4E9E1F01}"/>
    <dgm:cxn modelId="{6A13A154-E0A1-461D-A88E-45E16E4CB45E}" type="presOf" srcId="{5083C168-05CF-414B-A0E5-40EB01785AD1}" destId="{6A3A2645-7332-4D30-949C-8862F2625A2A}" srcOrd="0" destOrd="0" presId="urn:microsoft.com/office/officeart/2008/layout/AccentedPicture"/>
    <dgm:cxn modelId="{E2C688DA-F40E-43E4-A44B-246800E2B101}" type="presOf" srcId="{54ABD4B4-4827-405C-B25F-EE4FC99DABE7}" destId="{E9ED3714-4E23-4B97-986B-5B739A0ECE5A}" srcOrd="0" destOrd="0" presId="urn:microsoft.com/office/officeart/2008/layout/AccentedPicture"/>
    <dgm:cxn modelId="{BB99DEF7-3A30-4E09-879C-0B52A5571A9E}" type="presOf" srcId="{A0CF9C66-5C0C-4525-A611-D1032D58B828}" destId="{9B8C84AD-21A6-45D2-B259-FA555C335F41}" srcOrd="0" destOrd="0" presId="urn:microsoft.com/office/officeart/2008/layout/AccentedPicture"/>
    <dgm:cxn modelId="{82371DDA-4A22-4A82-924A-0E88A38F9207}" type="presParOf" srcId="{C8E54DD0-06B7-4C14-9235-CA7D9A684DB7}" destId="{D1DD045C-1DF7-4ED5-A4F5-5730E7E15A4C}" srcOrd="0" destOrd="0" presId="urn:microsoft.com/office/officeart/2008/layout/AccentedPicture"/>
    <dgm:cxn modelId="{B5460557-08DE-4F06-A6E8-9D08473E8BDD}" type="presParOf" srcId="{C8E54DD0-06B7-4C14-9235-CA7D9A684DB7}" destId="{E9ED3714-4E23-4B97-986B-5B739A0ECE5A}" srcOrd="1" destOrd="0" presId="urn:microsoft.com/office/officeart/2008/layout/AccentedPicture"/>
    <dgm:cxn modelId="{A15ACAF2-B2EF-4506-92B8-EA5FE2C59087}" type="presParOf" srcId="{C8E54DD0-06B7-4C14-9235-CA7D9A684DB7}" destId="{027DD9CE-4352-4E02-904B-52F5D0D9A438}" srcOrd="2" destOrd="0" presId="urn:microsoft.com/office/officeart/2008/layout/AccentedPicture"/>
    <dgm:cxn modelId="{3BF62A38-CE05-4246-9B18-EEC28E2C9943}" type="presParOf" srcId="{027DD9CE-4352-4E02-904B-52F5D0D9A438}" destId="{D8F2EF64-7121-4072-88DA-D59D8D1395BE}" srcOrd="0" destOrd="0" presId="urn:microsoft.com/office/officeart/2008/layout/AccentedPicture"/>
    <dgm:cxn modelId="{D0297A11-8F9A-430B-AE5D-5B31D9B64444}" type="presParOf" srcId="{D8F2EF64-7121-4072-88DA-D59D8D1395BE}" destId="{B60B22CB-9B48-49DA-B55F-8E5ECE4C35C5}" srcOrd="0" destOrd="0" presId="urn:microsoft.com/office/officeart/2008/layout/AccentedPicture"/>
    <dgm:cxn modelId="{AE5D8D1B-F573-45E8-BB22-455CA04B342A}" type="presParOf" srcId="{D8F2EF64-7121-4072-88DA-D59D8D1395BE}" destId="{10316D2E-07C8-4EBC-98C4-EE112DED64A3}" srcOrd="1" destOrd="0" presId="urn:microsoft.com/office/officeart/2008/layout/AccentedPicture"/>
    <dgm:cxn modelId="{1E5715AC-92C3-4194-ABEC-218F83EBA852}" type="presParOf" srcId="{D8F2EF64-7121-4072-88DA-D59D8D1395BE}" destId="{364515F2-1A62-4A5F-AA95-FCCEE7EF1D05}" srcOrd="2" destOrd="0" presId="urn:microsoft.com/office/officeart/2008/layout/AccentedPicture"/>
    <dgm:cxn modelId="{DAAFDABA-D50D-4C8D-99C6-92CAE7AE70ED}" type="presParOf" srcId="{364515F2-1A62-4A5F-AA95-FCCEE7EF1D05}" destId="{CE3E1051-B648-42E4-AD11-D05CF85A8010}" srcOrd="0" destOrd="0" presId="urn:microsoft.com/office/officeart/2008/layout/AccentedPicture"/>
    <dgm:cxn modelId="{30843F0C-AB68-4D20-ADEA-0C69773BD80E}" type="presParOf" srcId="{027DD9CE-4352-4E02-904B-52F5D0D9A438}" destId="{1FB274AA-E630-48BB-8711-1B5A8B45E526}" srcOrd="1" destOrd="0" presId="urn:microsoft.com/office/officeart/2008/layout/AccentedPicture"/>
    <dgm:cxn modelId="{43D686BB-6EBB-4686-BBEB-2FD0B857C343}" type="presParOf" srcId="{027DD9CE-4352-4E02-904B-52F5D0D9A438}" destId="{A9761C80-0B77-4F4A-BAEF-9E456D731BB1}" srcOrd="2" destOrd="0" presId="urn:microsoft.com/office/officeart/2008/layout/AccentedPicture"/>
    <dgm:cxn modelId="{D5CE6D17-7192-4B7E-A8F4-E169D6AEEE8E}" type="presParOf" srcId="{A9761C80-0B77-4F4A-BAEF-9E456D731BB1}" destId="{724CC3DD-A7EF-44A8-A270-AB84C06CF70A}" srcOrd="0" destOrd="0" presId="urn:microsoft.com/office/officeart/2008/layout/AccentedPicture"/>
    <dgm:cxn modelId="{BEDBAADB-132E-4EA8-B38A-64CD29641AEA}" type="presParOf" srcId="{A9761C80-0B77-4F4A-BAEF-9E456D731BB1}" destId="{71CECE82-D693-46B9-8554-2B514A5280FB}" srcOrd="1" destOrd="0" presId="urn:microsoft.com/office/officeart/2008/layout/AccentedPicture"/>
    <dgm:cxn modelId="{277D7666-E54A-4947-8C3F-E737645FA35D}" type="presParOf" srcId="{A9761C80-0B77-4F4A-BAEF-9E456D731BB1}" destId="{D33B9B28-B583-4F16-9EAB-6A749B0336EE}" srcOrd="2" destOrd="0" presId="urn:microsoft.com/office/officeart/2008/layout/AccentedPicture"/>
    <dgm:cxn modelId="{6EFB8028-6419-4551-A5B3-7946563045D9}" type="presParOf" srcId="{D33B9B28-B583-4F16-9EAB-6A749B0336EE}" destId="{9B8C84AD-21A6-45D2-B259-FA555C335F41}" srcOrd="0" destOrd="0" presId="urn:microsoft.com/office/officeart/2008/layout/AccentedPicture"/>
    <dgm:cxn modelId="{0D63ED9B-6253-44BF-9A0E-A1D90B9642AC}" type="presParOf" srcId="{027DD9CE-4352-4E02-904B-52F5D0D9A438}" destId="{C24BB83B-291D-4EE9-9766-9F523ADD2B8E}" srcOrd="3" destOrd="0" presId="urn:microsoft.com/office/officeart/2008/layout/AccentedPicture"/>
    <dgm:cxn modelId="{316496FF-FC5D-4ACE-A7B6-1DE2A8518813}" type="presParOf" srcId="{027DD9CE-4352-4E02-904B-52F5D0D9A438}" destId="{FD2C4BB3-6D49-4FCF-BC1F-1C787B22BB33}" srcOrd="4" destOrd="0" presId="urn:microsoft.com/office/officeart/2008/layout/AccentedPicture"/>
    <dgm:cxn modelId="{F86399CA-0CF8-458D-AEE0-D62A7CF72091}" type="presParOf" srcId="{FD2C4BB3-6D49-4FCF-BC1F-1C787B22BB33}" destId="{E54F1A4F-42F3-4B90-B4D9-92CD589353E6}" srcOrd="0" destOrd="0" presId="urn:microsoft.com/office/officeart/2008/layout/AccentedPicture"/>
    <dgm:cxn modelId="{47A1B8A2-D799-410C-AF11-0BC4B36B1D98}" type="presParOf" srcId="{FD2C4BB3-6D49-4FCF-BC1F-1C787B22BB33}" destId="{3214ECB9-50BB-4AC2-B05B-1BD35FF52948}" srcOrd="1" destOrd="0" presId="urn:microsoft.com/office/officeart/2008/layout/AccentedPicture"/>
    <dgm:cxn modelId="{1482B0C4-94B6-4E72-978D-5338219B7EF1}" type="presParOf" srcId="{FD2C4BB3-6D49-4FCF-BC1F-1C787B22BB33}" destId="{CEBF45CE-76A5-4955-A466-5865AA3829BC}" srcOrd="2" destOrd="0" presId="urn:microsoft.com/office/officeart/2008/layout/AccentedPicture"/>
    <dgm:cxn modelId="{F9B5C83B-CCF0-4CCA-860D-836D06AAC36D}" type="presParOf" srcId="{CEBF45CE-76A5-4955-A466-5865AA3829BC}" destId="{6A3A2645-7332-4D30-949C-8862F2625A2A}" srcOrd="0" destOrd="0" presId="urn:microsoft.com/office/officeart/2008/layout/AccentedPicture"/>
    <dgm:cxn modelId="{E31902A8-B72E-4B99-8E24-798D3836CED5}" type="presParOf" srcId="{C8E54DD0-06B7-4C14-9235-CA7D9A684DB7}" destId="{C6A28C3B-676D-491E-84D9-3004211E5B48}" srcOrd="3" destOrd="0" presId="urn:microsoft.com/office/officeart/2008/layout/AccentedPicture"/>
    <dgm:cxn modelId="{474D733B-288C-48F2-959E-CE5AA8351E0C}" type="presParOf" srcId="{C6A28C3B-676D-491E-84D9-3004211E5B48}" destId="{FF1366CA-DBFD-42CF-AEA3-AC1BB3E90E9D}"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D045C-1DF7-4ED5-A4F5-5730E7E15A4C}">
      <dsp:nvSpPr>
        <dsp:cNvPr id="0" name=""/>
        <dsp:cNvSpPr/>
      </dsp:nvSpPr>
      <dsp:spPr>
        <a:xfrm>
          <a:off x="0" y="0"/>
          <a:ext cx="6743119" cy="4884093"/>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D3714-4E23-4B97-986B-5B739A0ECE5A}">
      <dsp:nvSpPr>
        <dsp:cNvPr id="0" name=""/>
        <dsp:cNvSpPr/>
      </dsp:nvSpPr>
      <dsp:spPr>
        <a:xfrm>
          <a:off x="2928898" y="1820497"/>
          <a:ext cx="2680122" cy="26637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id-ID" sz="6500" kern="1200"/>
        </a:p>
      </dsp:txBody>
      <dsp:txXfrm>
        <a:off x="2928898" y="1820497"/>
        <a:ext cx="2680122" cy="2663784"/>
      </dsp:txXfrm>
    </dsp:sp>
    <dsp:sp modelId="{10316D2E-07C8-4EBC-98C4-EE112DED64A3}">
      <dsp:nvSpPr>
        <dsp:cNvPr id="0" name=""/>
        <dsp:cNvSpPr/>
      </dsp:nvSpPr>
      <dsp:spPr>
        <a:xfrm>
          <a:off x="6844888" y="0"/>
          <a:ext cx="1198703" cy="11987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E1051-B648-42E4-AD11-D05CF85A8010}">
      <dsp:nvSpPr>
        <dsp:cNvPr id="0" name=""/>
        <dsp:cNvSpPr/>
      </dsp:nvSpPr>
      <dsp:spPr>
        <a:xfrm>
          <a:off x="8293793" y="126743"/>
          <a:ext cx="1899898" cy="970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GB" sz="2000" kern="1200" dirty="0" err="1"/>
            <a:t>Belanja</a:t>
          </a:r>
          <a:r>
            <a:rPr lang="en-GB" sz="2000" kern="1200" dirty="0"/>
            <a:t> </a:t>
          </a:r>
          <a:r>
            <a:rPr lang="en-GB" sz="2000" kern="1200" dirty="0" err="1"/>
            <a:t>Langsung</a:t>
          </a:r>
          <a:r>
            <a:rPr lang="en-GB" sz="2000" kern="1200" dirty="0"/>
            <a:t> </a:t>
          </a:r>
          <a:r>
            <a:rPr lang="en-GB" sz="2000" kern="1200" dirty="0" err="1"/>
            <a:t>Personil</a:t>
          </a:r>
          <a:r>
            <a:rPr lang="en-GB" sz="2000" kern="1200" dirty="0"/>
            <a:t> (Rp.23,2 </a:t>
          </a:r>
          <a:r>
            <a:rPr lang="en-GB" sz="2000" kern="1200" dirty="0" err="1"/>
            <a:t>jt</a:t>
          </a:r>
          <a:r>
            <a:rPr lang="en-GB" sz="2000" kern="1200" dirty="0"/>
            <a:t>)</a:t>
          </a:r>
          <a:endParaRPr lang="id-ID" sz="2000" kern="1200" dirty="0"/>
        </a:p>
      </dsp:txBody>
      <dsp:txXfrm>
        <a:off x="8293793" y="126743"/>
        <a:ext cx="1899898" cy="970422"/>
      </dsp:txXfrm>
    </dsp:sp>
    <dsp:sp modelId="{71CECE82-D693-46B9-8554-2B514A5280FB}">
      <dsp:nvSpPr>
        <dsp:cNvPr id="0" name=""/>
        <dsp:cNvSpPr/>
      </dsp:nvSpPr>
      <dsp:spPr>
        <a:xfrm>
          <a:off x="7215587" y="1464136"/>
          <a:ext cx="1198703" cy="11987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8C84AD-21A6-45D2-B259-FA555C335F41}">
      <dsp:nvSpPr>
        <dsp:cNvPr id="0" name=""/>
        <dsp:cNvSpPr/>
      </dsp:nvSpPr>
      <dsp:spPr>
        <a:xfrm>
          <a:off x="8353955" y="1427060"/>
          <a:ext cx="2210159" cy="119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GB" sz="2800" kern="1200" dirty="0" err="1"/>
            <a:t>Belanja</a:t>
          </a:r>
          <a:r>
            <a:rPr lang="en-GB" sz="2800" kern="1200" dirty="0"/>
            <a:t> </a:t>
          </a:r>
          <a:r>
            <a:rPr lang="en-GB" sz="2800" kern="1200" dirty="0" err="1"/>
            <a:t>Bahan</a:t>
          </a:r>
          <a:r>
            <a:rPr lang="en-GB" sz="2800" kern="1200" dirty="0"/>
            <a:t> (Rp.6,3 </a:t>
          </a:r>
          <a:r>
            <a:rPr lang="en-GB" sz="2800" kern="1200" dirty="0" err="1"/>
            <a:t>jt</a:t>
          </a:r>
          <a:r>
            <a:rPr lang="en-GB" sz="2800" kern="1200" dirty="0"/>
            <a:t>)</a:t>
          </a:r>
          <a:endParaRPr lang="id-ID" sz="2800" kern="1200" dirty="0"/>
        </a:p>
      </dsp:txBody>
      <dsp:txXfrm>
        <a:off x="8353955" y="1427060"/>
        <a:ext cx="2210159" cy="1198703"/>
      </dsp:txXfrm>
    </dsp:sp>
    <dsp:sp modelId="{3214ECB9-50BB-4AC2-B05B-1BD35FF52948}">
      <dsp:nvSpPr>
        <dsp:cNvPr id="0" name=""/>
        <dsp:cNvSpPr/>
      </dsp:nvSpPr>
      <dsp:spPr>
        <a:xfrm>
          <a:off x="6597751" y="2940399"/>
          <a:ext cx="1198703" cy="119870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3A2645-7332-4D30-949C-8862F2625A2A}">
      <dsp:nvSpPr>
        <dsp:cNvPr id="0" name=""/>
        <dsp:cNvSpPr/>
      </dsp:nvSpPr>
      <dsp:spPr>
        <a:xfrm>
          <a:off x="8028145" y="2878606"/>
          <a:ext cx="2639847" cy="119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GB" sz="2800" kern="1200" dirty="0"/>
            <a:t>FGD </a:t>
          </a:r>
        </a:p>
        <a:p>
          <a:pPr marL="0" lvl="0" indent="0" algn="l" defTabSz="1244600">
            <a:lnSpc>
              <a:spcPct val="90000"/>
            </a:lnSpc>
            <a:spcBef>
              <a:spcPct val="0"/>
            </a:spcBef>
            <a:spcAft>
              <a:spcPct val="35000"/>
            </a:spcAft>
            <a:buNone/>
          </a:pPr>
          <a:r>
            <a:rPr lang="en-GB" sz="2800" kern="1200" dirty="0"/>
            <a:t>(Rp.5,5 </a:t>
          </a:r>
          <a:r>
            <a:rPr lang="en-GB" sz="2800" kern="1200" dirty="0" err="1"/>
            <a:t>jt</a:t>
          </a:r>
          <a:r>
            <a:rPr lang="en-GB" sz="2800" kern="1200" dirty="0"/>
            <a:t>)</a:t>
          </a:r>
          <a:endParaRPr lang="id-ID" sz="2800" kern="1200" dirty="0"/>
        </a:p>
      </dsp:txBody>
      <dsp:txXfrm>
        <a:off x="8028145" y="2878606"/>
        <a:ext cx="2639847" cy="1198703"/>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E469-6021-460C-8B8F-E30102A793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E329860C-5D19-45C6-AE3C-E3E0D5DC7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37430996-8FD1-46C6-BA94-4B19AED0F170}"/>
              </a:ext>
            </a:extLst>
          </p:cNvPr>
          <p:cNvSpPr>
            <a:spLocks noGrp="1"/>
          </p:cNvSpPr>
          <p:nvPr>
            <p:ph type="dt" sz="half" idx="10"/>
          </p:nvPr>
        </p:nvSpPr>
        <p:spPr/>
        <p:txBody>
          <a:bodyPr/>
          <a:lstStyle/>
          <a:p>
            <a:fld id="{898FEA6D-BED7-4D34-BCB3-0124D2001891}" type="datetimeFigureOut">
              <a:rPr lang="id-ID" smtClean="0"/>
              <a:t>13/06/2023</a:t>
            </a:fld>
            <a:endParaRPr lang="id-ID"/>
          </a:p>
        </p:txBody>
      </p:sp>
      <p:sp>
        <p:nvSpPr>
          <p:cNvPr id="5" name="Footer Placeholder 4">
            <a:extLst>
              <a:ext uri="{FF2B5EF4-FFF2-40B4-BE49-F238E27FC236}">
                <a16:creationId xmlns:a16="http://schemas.microsoft.com/office/drawing/2014/main" id="{34402EC7-7202-4740-9395-5C666BA51E66}"/>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451B04DE-514E-4B89-A470-811F0AD3ADA8}"/>
              </a:ext>
            </a:extLst>
          </p:cNvPr>
          <p:cNvSpPr>
            <a:spLocks noGrp="1"/>
          </p:cNvSpPr>
          <p:nvPr>
            <p:ph type="sldNum" sz="quarter" idx="12"/>
          </p:nvPr>
        </p:nvSpPr>
        <p:spPr/>
        <p:txBody>
          <a:bodyPr/>
          <a:lstStyle/>
          <a:p>
            <a:fld id="{402F68F1-079A-49B0-9664-0256F7717D8B}" type="slidenum">
              <a:rPr lang="id-ID" smtClean="0"/>
              <a:t>‹#›</a:t>
            </a:fld>
            <a:endParaRPr lang="id-ID"/>
          </a:p>
        </p:txBody>
      </p:sp>
    </p:spTree>
    <p:extLst>
      <p:ext uri="{BB962C8B-B14F-4D97-AF65-F5344CB8AC3E}">
        <p14:creationId xmlns:p14="http://schemas.microsoft.com/office/powerpoint/2010/main" val="16920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3F5B-E892-4464-8FB1-617D5204FF1F}"/>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81E1D8BA-D65F-4446-9146-3C4BAF09D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06C5479-398C-4D17-86F9-3E97F0D857B9}"/>
              </a:ext>
            </a:extLst>
          </p:cNvPr>
          <p:cNvSpPr>
            <a:spLocks noGrp="1"/>
          </p:cNvSpPr>
          <p:nvPr>
            <p:ph type="dt" sz="half" idx="10"/>
          </p:nvPr>
        </p:nvSpPr>
        <p:spPr/>
        <p:txBody>
          <a:bodyPr/>
          <a:lstStyle/>
          <a:p>
            <a:fld id="{898FEA6D-BED7-4D34-BCB3-0124D2001891}" type="datetimeFigureOut">
              <a:rPr lang="id-ID" smtClean="0"/>
              <a:t>13/06/2023</a:t>
            </a:fld>
            <a:endParaRPr lang="id-ID"/>
          </a:p>
        </p:txBody>
      </p:sp>
      <p:sp>
        <p:nvSpPr>
          <p:cNvPr id="5" name="Footer Placeholder 4">
            <a:extLst>
              <a:ext uri="{FF2B5EF4-FFF2-40B4-BE49-F238E27FC236}">
                <a16:creationId xmlns:a16="http://schemas.microsoft.com/office/drawing/2014/main" id="{642C5EF0-D836-4E9D-8C1F-A85C52586804}"/>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641DBC4-A63A-441D-9C11-66073E44932A}"/>
              </a:ext>
            </a:extLst>
          </p:cNvPr>
          <p:cNvSpPr>
            <a:spLocks noGrp="1"/>
          </p:cNvSpPr>
          <p:nvPr>
            <p:ph type="sldNum" sz="quarter" idx="12"/>
          </p:nvPr>
        </p:nvSpPr>
        <p:spPr/>
        <p:txBody>
          <a:bodyPr/>
          <a:lstStyle/>
          <a:p>
            <a:fld id="{402F68F1-079A-49B0-9664-0256F7717D8B}" type="slidenum">
              <a:rPr lang="id-ID" smtClean="0"/>
              <a:t>‹#›</a:t>
            </a:fld>
            <a:endParaRPr lang="id-ID"/>
          </a:p>
        </p:txBody>
      </p:sp>
    </p:spTree>
    <p:extLst>
      <p:ext uri="{BB962C8B-B14F-4D97-AF65-F5344CB8AC3E}">
        <p14:creationId xmlns:p14="http://schemas.microsoft.com/office/powerpoint/2010/main" val="260059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5E81BB-8078-43D8-8962-37847E4E2C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98993182-DD94-40D0-8860-0C6AAEB8A7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760CAE93-A436-4777-80BC-A0B19BE7BB7C}"/>
              </a:ext>
            </a:extLst>
          </p:cNvPr>
          <p:cNvSpPr>
            <a:spLocks noGrp="1"/>
          </p:cNvSpPr>
          <p:nvPr>
            <p:ph type="dt" sz="half" idx="10"/>
          </p:nvPr>
        </p:nvSpPr>
        <p:spPr/>
        <p:txBody>
          <a:bodyPr/>
          <a:lstStyle/>
          <a:p>
            <a:fld id="{898FEA6D-BED7-4D34-BCB3-0124D2001891}" type="datetimeFigureOut">
              <a:rPr lang="id-ID" smtClean="0"/>
              <a:t>13/06/2023</a:t>
            </a:fld>
            <a:endParaRPr lang="id-ID"/>
          </a:p>
        </p:txBody>
      </p:sp>
      <p:sp>
        <p:nvSpPr>
          <p:cNvPr id="5" name="Footer Placeholder 4">
            <a:extLst>
              <a:ext uri="{FF2B5EF4-FFF2-40B4-BE49-F238E27FC236}">
                <a16:creationId xmlns:a16="http://schemas.microsoft.com/office/drawing/2014/main" id="{E70DB736-516B-4837-A5CF-E5B20119AFCF}"/>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14A78B49-2B65-4DCE-8A0A-367576A31449}"/>
              </a:ext>
            </a:extLst>
          </p:cNvPr>
          <p:cNvSpPr>
            <a:spLocks noGrp="1"/>
          </p:cNvSpPr>
          <p:nvPr>
            <p:ph type="sldNum" sz="quarter" idx="12"/>
          </p:nvPr>
        </p:nvSpPr>
        <p:spPr/>
        <p:txBody>
          <a:bodyPr/>
          <a:lstStyle/>
          <a:p>
            <a:fld id="{402F68F1-079A-49B0-9664-0256F7717D8B}" type="slidenum">
              <a:rPr lang="id-ID" smtClean="0"/>
              <a:t>‹#›</a:t>
            </a:fld>
            <a:endParaRPr lang="id-ID"/>
          </a:p>
        </p:txBody>
      </p:sp>
    </p:spTree>
    <p:extLst>
      <p:ext uri="{BB962C8B-B14F-4D97-AF65-F5344CB8AC3E}">
        <p14:creationId xmlns:p14="http://schemas.microsoft.com/office/powerpoint/2010/main" val="6147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8506-145D-4484-9ED6-A811C668F432}"/>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FF5CDECD-0941-4C72-B726-D0D7CAE08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D4027B0-BC0D-4C7D-B37A-9D7BF1363806}"/>
              </a:ext>
            </a:extLst>
          </p:cNvPr>
          <p:cNvSpPr>
            <a:spLocks noGrp="1"/>
          </p:cNvSpPr>
          <p:nvPr>
            <p:ph type="dt" sz="half" idx="10"/>
          </p:nvPr>
        </p:nvSpPr>
        <p:spPr/>
        <p:txBody>
          <a:bodyPr/>
          <a:lstStyle/>
          <a:p>
            <a:fld id="{898FEA6D-BED7-4D34-BCB3-0124D2001891}" type="datetimeFigureOut">
              <a:rPr lang="id-ID" smtClean="0"/>
              <a:t>13/06/2023</a:t>
            </a:fld>
            <a:endParaRPr lang="id-ID"/>
          </a:p>
        </p:txBody>
      </p:sp>
      <p:sp>
        <p:nvSpPr>
          <p:cNvPr id="5" name="Footer Placeholder 4">
            <a:extLst>
              <a:ext uri="{FF2B5EF4-FFF2-40B4-BE49-F238E27FC236}">
                <a16:creationId xmlns:a16="http://schemas.microsoft.com/office/drawing/2014/main" id="{B57FEF0D-20B7-442C-A6E3-632C33B402C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09C94C0-D7C8-4254-8835-02E765BE580C}"/>
              </a:ext>
            </a:extLst>
          </p:cNvPr>
          <p:cNvSpPr>
            <a:spLocks noGrp="1"/>
          </p:cNvSpPr>
          <p:nvPr>
            <p:ph type="sldNum" sz="quarter" idx="12"/>
          </p:nvPr>
        </p:nvSpPr>
        <p:spPr/>
        <p:txBody>
          <a:bodyPr/>
          <a:lstStyle/>
          <a:p>
            <a:fld id="{402F68F1-079A-49B0-9664-0256F7717D8B}" type="slidenum">
              <a:rPr lang="id-ID" smtClean="0"/>
              <a:t>‹#›</a:t>
            </a:fld>
            <a:endParaRPr lang="id-ID"/>
          </a:p>
        </p:txBody>
      </p:sp>
    </p:spTree>
    <p:extLst>
      <p:ext uri="{BB962C8B-B14F-4D97-AF65-F5344CB8AC3E}">
        <p14:creationId xmlns:p14="http://schemas.microsoft.com/office/powerpoint/2010/main" val="209233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6F1E-D27A-432C-B7A6-3516F2F380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E541CB47-4080-4D6D-B248-06739D0157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A5A257-E328-4308-8D81-9D0ED5571533}"/>
              </a:ext>
            </a:extLst>
          </p:cNvPr>
          <p:cNvSpPr>
            <a:spLocks noGrp="1"/>
          </p:cNvSpPr>
          <p:nvPr>
            <p:ph type="dt" sz="half" idx="10"/>
          </p:nvPr>
        </p:nvSpPr>
        <p:spPr/>
        <p:txBody>
          <a:bodyPr/>
          <a:lstStyle/>
          <a:p>
            <a:fld id="{898FEA6D-BED7-4D34-BCB3-0124D2001891}" type="datetimeFigureOut">
              <a:rPr lang="id-ID" smtClean="0"/>
              <a:t>13/06/2023</a:t>
            </a:fld>
            <a:endParaRPr lang="id-ID"/>
          </a:p>
        </p:txBody>
      </p:sp>
      <p:sp>
        <p:nvSpPr>
          <p:cNvPr id="5" name="Footer Placeholder 4">
            <a:extLst>
              <a:ext uri="{FF2B5EF4-FFF2-40B4-BE49-F238E27FC236}">
                <a16:creationId xmlns:a16="http://schemas.microsoft.com/office/drawing/2014/main" id="{7F1AABC9-5385-4CF9-9BE5-A3E9ED4604B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12704E24-BFC7-4411-9123-8A513C10D94A}"/>
              </a:ext>
            </a:extLst>
          </p:cNvPr>
          <p:cNvSpPr>
            <a:spLocks noGrp="1"/>
          </p:cNvSpPr>
          <p:nvPr>
            <p:ph type="sldNum" sz="quarter" idx="12"/>
          </p:nvPr>
        </p:nvSpPr>
        <p:spPr/>
        <p:txBody>
          <a:bodyPr/>
          <a:lstStyle/>
          <a:p>
            <a:fld id="{402F68F1-079A-49B0-9664-0256F7717D8B}" type="slidenum">
              <a:rPr lang="id-ID" smtClean="0"/>
              <a:t>‹#›</a:t>
            </a:fld>
            <a:endParaRPr lang="id-ID"/>
          </a:p>
        </p:txBody>
      </p:sp>
    </p:spTree>
    <p:extLst>
      <p:ext uri="{BB962C8B-B14F-4D97-AF65-F5344CB8AC3E}">
        <p14:creationId xmlns:p14="http://schemas.microsoft.com/office/powerpoint/2010/main" val="401791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DFF5-58B7-4849-8ACA-0F829B6EE3E3}"/>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8D619C1A-7E51-4B68-87D7-130A838B08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DB8E9A08-8F64-4D91-83CA-8510021A8C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78E82223-0C5A-4C38-AC42-9292F0AA733F}"/>
              </a:ext>
            </a:extLst>
          </p:cNvPr>
          <p:cNvSpPr>
            <a:spLocks noGrp="1"/>
          </p:cNvSpPr>
          <p:nvPr>
            <p:ph type="dt" sz="half" idx="10"/>
          </p:nvPr>
        </p:nvSpPr>
        <p:spPr/>
        <p:txBody>
          <a:bodyPr/>
          <a:lstStyle/>
          <a:p>
            <a:fld id="{898FEA6D-BED7-4D34-BCB3-0124D2001891}" type="datetimeFigureOut">
              <a:rPr lang="id-ID" smtClean="0"/>
              <a:t>13/06/2023</a:t>
            </a:fld>
            <a:endParaRPr lang="id-ID"/>
          </a:p>
        </p:txBody>
      </p:sp>
      <p:sp>
        <p:nvSpPr>
          <p:cNvPr id="6" name="Footer Placeholder 5">
            <a:extLst>
              <a:ext uri="{FF2B5EF4-FFF2-40B4-BE49-F238E27FC236}">
                <a16:creationId xmlns:a16="http://schemas.microsoft.com/office/drawing/2014/main" id="{7185E033-00B8-4A72-93D4-C42542319AB8}"/>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EC8BD91F-93A8-4180-A4A1-24EE2ADEA471}"/>
              </a:ext>
            </a:extLst>
          </p:cNvPr>
          <p:cNvSpPr>
            <a:spLocks noGrp="1"/>
          </p:cNvSpPr>
          <p:nvPr>
            <p:ph type="sldNum" sz="quarter" idx="12"/>
          </p:nvPr>
        </p:nvSpPr>
        <p:spPr/>
        <p:txBody>
          <a:bodyPr/>
          <a:lstStyle/>
          <a:p>
            <a:fld id="{402F68F1-079A-49B0-9664-0256F7717D8B}" type="slidenum">
              <a:rPr lang="id-ID" smtClean="0"/>
              <a:t>‹#›</a:t>
            </a:fld>
            <a:endParaRPr lang="id-ID"/>
          </a:p>
        </p:txBody>
      </p:sp>
    </p:spTree>
    <p:extLst>
      <p:ext uri="{BB962C8B-B14F-4D97-AF65-F5344CB8AC3E}">
        <p14:creationId xmlns:p14="http://schemas.microsoft.com/office/powerpoint/2010/main" val="105089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639A-3CA3-4794-8F37-A52CA26E6D7F}"/>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4B21B3AA-6E65-43AF-B97F-C022E277D8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2BF187-C4CA-452C-ADDD-CE7F54DF85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C70C662B-0C21-4E64-90D2-533D8647F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5A1CE8-D11F-4AB7-AC7E-B7FD24C4AF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1A7FCECC-4E27-44C0-BB1B-56ACE66FE304}"/>
              </a:ext>
            </a:extLst>
          </p:cNvPr>
          <p:cNvSpPr>
            <a:spLocks noGrp="1"/>
          </p:cNvSpPr>
          <p:nvPr>
            <p:ph type="dt" sz="half" idx="10"/>
          </p:nvPr>
        </p:nvSpPr>
        <p:spPr/>
        <p:txBody>
          <a:bodyPr/>
          <a:lstStyle/>
          <a:p>
            <a:fld id="{898FEA6D-BED7-4D34-BCB3-0124D2001891}" type="datetimeFigureOut">
              <a:rPr lang="id-ID" smtClean="0"/>
              <a:t>13/06/2023</a:t>
            </a:fld>
            <a:endParaRPr lang="id-ID"/>
          </a:p>
        </p:txBody>
      </p:sp>
      <p:sp>
        <p:nvSpPr>
          <p:cNvPr id="8" name="Footer Placeholder 7">
            <a:extLst>
              <a:ext uri="{FF2B5EF4-FFF2-40B4-BE49-F238E27FC236}">
                <a16:creationId xmlns:a16="http://schemas.microsoft.com/office/drawing/2014/main" id="{ECF7F4EB-09AA-413A-A634-E4D99BD5BF7D}"/>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A3B81F6E-FF66-4857-9CE2-429C462EA341}"/>
              </a:ext>
            </a:extLst>
          </p:cNvPr>
          <p:cNvSpPr>
            <a:spLocks noGrp="1"/>
          </p:cNvSpPr>
          <p:nvPr>
            <p:ph type="sldNum" sz="quarter" idx="12"/>
          </p:nvPr>
        </p:nvSpPr>
        <p:spPr/>
        <p:txBody>
          <a:bodyPr/>
          <a:lstStyle/>
          <a:p>
            <a:fld id="{402F68F1-079A-49B0-9664-0256F7717D8B}" type="slidenum">
              <a:rPr lang="id-ID" smtClean="0"/>
              <a:t>‹#›</a:t>
            </a:fld>
            <a:endParaRPr lang="id-ID"/>
          </a:p>
        </p:txBody>
      </p:sp>
    </p:spTree>
    <p:extLst>
      <p:ext uri="{BB962C8B-B14F-4D97-AF65-F5344CB8AC3E}">
        <p14:creationId xmlns:p14="http://schemas.microsoft.com/office/powerpoint/2010/main" val="81490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D850-BD44-4412-AB5E-E7CD505C217E}"/>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5CC2DB9B-B38D-47A1-A307-AB84ABDFBAF8}"/>
              </a:ext>
            </a:extLst>
          </p:cNvPr>
          <p:cNvSpPr>
            <a:spLocks noGrp="1"/>
          </p:cNvSpPr>
          <p:nvPr>
            <p:ph type="dt" sz="half" idx="10"/>
          </p:nvPr>
        </p:nvSpPr>
        <p:spPr/>
        <p:txBody>
          <a:bodyPr/>
          <a:lstStyle/>
          <a:p>
            <a:fld id="{898FEA6D-BED7-4D34-BCB3-0124D2001891}" type="datetimeFigureOut">
              <a:rPr lang="id-ID" smtClean="0"/>
              <a:t>13/06/2023</a:t>
            </a:fld>
            <a:endParaRPr lang="id-ID"/>
          </a:p>
        </p:txBody>
      </p:sp>
      <p:sp>
        <p:nvSpPr>
          <p:cNvPr id="4" name="Footer Placeholder 3">
            <a:extLst>
              <a:ext uri="{FF2B5EF4-FFF2-40B4-BE49-F238E27FC236}">
                <a16:creationId xmlns:a16="http://schemas.microsoft.com/office/drawing/2014/main" id="{F8DF60C8-C023-47A8-9E65-31228E3F71A5}"/>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7EFEAAB3-3F20-4747-A986-D7538E71FF5A}"/>
              </a:ext>
            </a:extLst>
          </p:cNvPr>
          <p:cNvSpPr>
            <a:spLocks noGrp="1"/>
          </p:cNvSpPr>
          <p:nvPr>
            <p:ph type="sldNum" sz="quarter" idx="12"/>
          </p:nvPr>
        </p:nvSpPr>
        <p:spPr/>
        <p:txBody>
          <a:bodyPr/>
          <a:lstStyle/>
          <a:p>
            <a:fld id="{402F68F1-079A-49B0-9664-0256F7717D8B}" type="slidenum">
              <a:rPr lang="id-ID" smtClean="0"/>
              <a:t>‹#›</a:t>
            </a:fld>
            <a:endParaRPr lang="id-ID"/>
          </a:p>
        </p:txBody>
      </p:sp>
    </p:spTree>
    <p:extLst>
      <p:ext uri="{BB962C8B-B14F-4D97-AF65-F5344CB8AC3E}">
        <p14:creationId xmlns:p14="http://schemas.microsoft.com/office/powerpoint/2010/main" val="417047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EA6F5-CAC5-4D18-BC82-986FD30EA210}"/>
              </a:ext>
            </a:extLst>
          </p:cNvPr>
          <p:cNvSpPr>
            <a:spLocks noGrp="1"/>
          </p:cNvSpPr>
          <p:nvPr>
            <p:ph type="dt" sz="half" idx="10"/>
          </p:nvPr>
        </p:nvSpPr>
        <p:spPr/>
        <p:txBody>
          <a:bodyPr/>
          <a:lstStyle/>
          <a:p>
            <a:fld id="{898FEA6D-BED7-4D34-BCB3-0124D2001891}" type="datetimeFigureOut">
              <a:rPr lang="id-ID" smtClean="0"/>
              <a:t>13/06/2023</a:t>
            </a:fld>
            <a:endParaRPr lang="id-ID"/>
          </a:p>
        </p:txBody>
      </p:sp>
      <p:sp>
        <p:nvSpPr>
          <p:cNvPr id="3" name="Footer Placeholder 2">
            <a:extLst>
              <a:ext uri="{FF2B5EF4-FFF2-40B4-BE49-F238E27FC236}">
                <a16:creationId xmlns:a16="http://schemas.microsoft.com/office/drawing/2014/main" id="{1DD86F45-CB5E-4A56-A798-B812CAA37E82}"/>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B5140A37-DAC4-4DC6-9344-3D57DA49E220}"/>
              </a:ext>
            </a:extLst>
          </p:cNvPr>
          <p:cNvSpPr>
            <a:spLocks noGrp="1"/>
          </p:cNvSpPr>
          <p:nvPr>
            <p:ph type="sldNum" sz="quarter" idx="12"/>
          </p:nvPr>
        </p:nvSpPr>
        <p:spPr/>
        <p:txBody>
          <a:bodyPr/>
          <a:lstStyle/>
          <a:p>
            <a:fld id="{402F68F1-079A-49B0-9664-0256F7717D8B}" type="slidenum">
              <a:rPr lang="id-ID" smtClean="0"/>
              <a:t>‹#›</a:t>
            </a:fld>
            <a:endParaRPr lang="id-ID"/>
          </a:p>
        </p:txBody>
      </p:sp>
    </p:spTree>
    <p:extLst>
      <p:ext uri="{BB962C8B-B14F-4D97-AF65-F5344CB8AC3E}">
        <p14:creationId xmlns:p14="http://schemas.microsoft.com/office/powerpoint/2010/main" val="353381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A673-874F-4EA3-B0C9-D14DC33A5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A4FC7E07-8D7D-4B09-81F5-CA9655FC6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AD853591-B89B-4664-A533-F3A0EAF23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D8795-8251-4D93-99C9-A0FD4C5B6AA1}"/>
              </a:ext>
            </a:extLst>
          </p:cNvPr>
          <p:cNvSpPr>
            <a:spLocks noGrp="1"/>
          </p:cNvSpPr>
          <p:nvPr>
            <p:ph type="dt" sz="half" idx="10"/>
          </p:nvPr>
        </p:nvSpPr>
        <p:spPr/>
        <p:txBody>
          <a:bodyPr/>
          <a:lstStyle/>
          <a:p>
            <a:fld id="{898FEA6D-BED7-4D34-BCB3-0124D2001891}" type="datetimeFigureOut">
              <a:rPr lang="id-ID" smtClean="0"/>
              <a:t>13/06/2023</a:t>
            </a:fld>
            <a:endParaRPr lang="id-ID"/>
          </a:p>
        </p:txBody>
      </p:sp>
      <p:sp>
        <p:nvSpPr>
          <p:cNvPr id="6" name="Footer Placeholder 5">
            <a:extLst>
              <a:ext uri="{FF2B5EF4-FFF2-40B4-BE49-F238E27FC236}">
                <a16:creationId xmlns:a16="http://schemas.microsoft.com/office/drawing/2014/main" id="{161A811D-220E-451C-B493-6F0EFBB29C3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A7D4C3D5-6EF3-487C-B96E-4D9A187CA07D}"/>
              </a:ext>
            </a:extLst>
          </p:cNvPr>
          <p:cNvSpPr>
            <a:spLocks noGrp="1"/>
          </p:cNvSpPr>
          <p:nvPr>
            <p:ph type="sldNum" sz="quarter" idx="12"/>
          </p:nvPr>
        </p:nvSpPr>
        <p:spPr/>
        <p:txBody>
          <a:bodyPr/>
          <a:lstStyle/>
          <a:p>
            <a:fld id="{402F68F1-079A-49B0-9664-0256F7717D8B}" type="slidenum">
              <a:rPr lang="id-ID" smtClean="0"/>
              <a:t>‹#›</a:t>
            </a:fld>
            <a:endParaRPr lang="id-ID"/>
          </a:p>
        </p:txBody>
      </p:sp>
    </p:spTree>
    <p:extLst>
      <p:ext uri="{BB962C8B-B14F-4D97-AF65-F5344CB8AC3E}">
        <p14:creationId xmlns:p14="http://schemas.microsoft.com/office/powerpoint/2010/main" val="369719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6D82-AD4B-4987-91A6-A81A70119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9E42ED48-39E7-4042-AC7F-9296BF18B0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1F9378A1-4E02-4E66-B753-D5865C8C2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5A4AB-34DC-4830-816E-78DFFF9F8007}"/>
              </a:ext>
            </a:extLst>
          </p:cNvPr>
          <p:cNvSpPr>
            <a:spLocks noGrp="1"/>
          </p:cNvSpPr>
          <p:nvPr>
            <p:ph type="dt" sz="half" idx="10"/>
          </p:nvPr>
        </p:nvSpPr>
        <p:spPr/>
        <p:txBody>
          <a:bodyPr/>
          <a:lstStyle/>
          <a:p>
            <a:fld id="{898FEA6D-BED7-4D34-BCB3-0124D2001891}" type="datetimeFigureOut">
              <a:rPr lang="id-ID" smtClean="0"/>
              <a:t>13/06/2023</a:t>
            </a:fld>
            <a:endParaRPr lang="id-ID"/>
          </a:p>
        </p:txBody>
      </p:sp>
      <p:sp>
        <p:nvSpPr>
          <p:cNvPr id="6" name="Footer Placeholder 5">
            <a:extLst>
              <a:ext uri="{FF2B5EF4-FFF2-40B4-BE49-F238E27FC236}">
                <a16:creationId xmlns:a16="http://schemas.microsoft.com/office/drawing/2014/main" id="{6CF58125-590B-48C2-A036-C7878677809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1221520A-2930-4CAA-9CAB-E839274E2D61}"/>
              </a:ext>
            </a:extLst>
          </p:cNvPr>
          <p:cNvSpPr>
            <a:spLocks noGrp="1"/>
          </p:cNvSpPr>
          <p:nvPr>
            <p:ph type="sldNum" sz="quarter" idx="12"/>
          </p:nvPr>
        </p:nvSpPr>
        <p:spPr/>
        <p:txBody>
          <a:bodyPr/>
          <a:lstStyle/>
          <a:p>
            <a:fld id="{402F68F1-079A-49B0-9664-0256F7717D8B}" type="slidenum">
              <a:rPr lang="id-ID" smtClean="0"/>
              <a:t>‹#›</a:t>
            </a:fld>
            <a:endParaRPr lang="id-ID"/>
          </a:p>
        </p:txBody>
      </p:sp>
    </p:spTree>
    <p:extLst>
      <p:ext uri="{BB962C8B-B14F-4D97-AF65-F5344CB8AC3E}">
        <p14:creationId xmlns:p14="http://schemas.microsoft.com/office/powerpoint/2010/main" val="40268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28B28-0457-4E08-92AB-F9495C4D4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5248C937-B1C5-4E83-A3EF-A10DEA104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B7E3F03A-575F-45FB-B648-F87D68ECB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FEA6D-BED7-4D34-BCB3-0124D2001891}" type="datetimeFigureOut">
              <a:rPr lang="id-ID" smtClean="0"/>
              <a:t>13/06/2023</a:t>
            </a:fld>
            <a:endParaRPr lang="id-ID"/>
          </a:p>
        </p:txBody>
      </p:sp>
      <p:sp>
        <p:nvSpPr>
          <p:cNvPr id="5" name="Footer Placeholder 4">
            <a:extLst>
              <a:ext uri="{FF2B5EF4-FFF2-40B4-BE49-F238E27FC236}">
                <a16:creationId xmlns:a16="http://schemas.microsoft.com/office/drawing/2014/main" id="{A5562FC5-E495-417D-A1CC-19509752E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EE376F09-DD2A-4733-8928-20B550FD6B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F68F1-079A-49B0-9664-0256F7717D8B}" type="slidenum">
              <a:rPr lang="id-ID" smtClean="0"/>
              <a:t>‹#›</a:t>
            </a:fld>
            <a:endParaRPr lang="id-ID"/>
          </a:p>
        </p:txBody>
      </p:sp>
    </p:spTree>
    <p:extLst>
      <p:ext uri="{BB962C8B-B14F-4D97-AF65-F5344CB8AC3E}">
        <p14:creationId xmlns:p14="http://schemas.microsoft.com/office/powerpoint/2010/main" val="587754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microsoft.com/office/2014/relationships/chartEx" Target="../charts/chartEx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6A7E-C24C-4998-B434-CE5B4C361AFB}"/>
              </a:ext>
            </a:extLst>
          </p:cNvPr>
          <p:cNvSpPr>
            <a:spLocks noGrp="1"/>
          </p:cNvSpPr>
          <p:nvPr>
            <p:ph type="ctrTitle"/>
          </p:nvPr>
        </p:nvSpPr>
        <p:spPr/>
        <p:txBody>
          <a:bodyPr/>
          <a:lstStyle/>
          <a:p>
            <a:endParaRPr lang="id-ID"/>
          </a:p>
        </p:txBody>
      </p:sp>
      <p:sp>
        <p:nvSpPr>
          <p:cNvPr id="3" name="Subtitle 2">
            <a:extLst>
              <a:ext uri="{FF2B5EF4-FFF2-40B4-BE49-F238E27FC236}">
                <a16:creationId xmlns:a16="http://schemas.microsoft.com/office/drawing/2014/main" id="{D2D0C900-9F3C-4E51-8AB8-BF2271EDBE16}"/>
              </a:ext>
            </a:extLst>
          </p:cNvPr>
          <p:cNvSpPr>
            <a:spLocks noGrp="1"/>
          </p:cNvSpPr>
          <p:nvPr>
            <p:ph type="subTitle" idx="1"/>
          </p:nvPr>
        </p:nvSpPr>
        <p:spPr/>
        <p:txBody>
          <a:bodyPr/>
          <a:lstStyle/>
          <a:p>
            <a:endParaRPr lang="id-ID"/>
          </a:p>
        </p:txBody>
      </p:sp>
      <p:pic>
        <p:nvPicPr>
          <p:cNvPr id="7" name="Picture 6">
            <a:extLst>
              <a:ext uri="{FF2B5EF4-FFF2-40B4-BE49-F238E27FC236}">
                <a16:creationId xmlns:a16="http://schemas.microsoft.com/office/drawing/2014/main" id="{41F5C3DA-8DCC-4CB3-A0E6-ACCD27578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09685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CF8B-E09A-4AAD-8CD6-2960AAC8795E}"/>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err="1"/>
              <a:t>Latar</a:t>
            </a:r>
            <a:r>
              <a:rPr lang="en-GB" dirty="0"/>
              <a:t> </a:t>
            </a:r>
            <a:r>
              <a:rPr lang="en-GB" dirty="0" err="1"/>
              <a:t>Belakang</a:t>
            </a:r>
            <a:endParaRPr lang="id-ID" dirty="0"/>
          </a:p>
        </p:txBody>
      </p:sp>
      <p:graphicFrame>
        <p:nvGraphicFramePr>
          <p:cNvPr id="4" name="Content Placeholder 5">
            <a:extLst>
              <a:ext uri="{FF2B5EF4-FFF2-40B4-BE49-F238E27FC236}">
                <a16:creationId xmlns:a16="http://schemas.microsoft.com/office/drawing/2014/main" id="{468C7F09-6B91-4A22-8D6E-BD8048A5D1C4}"/>
              </a:ext>
            </a:extLst>
          </p:cNvPr>
          <p:cNvGraphicFramePr>
            <a:graphicFrameLocks noGrp="1"/>
          </p:cNvGraphicFramePr>
          <p:nvPr>
            <p:ph idx="1"/>
            <p:extLst>
              <p:ext uri="{D42A27DB-BD31-4B8C-83A1-F6EECF244321}">
                <p14:modId xmlns:p14="http://schemas.microsoft.com/office/powerpoint/2010/main" val="2119713499"/>
              </p:ext>
            </p:extLst>
          </p:nvPr>
        </p:nvGraphicFramePr>
        <p:xfrm>
          <a:off x="838200" y="1690688"/>
          <a:ext cx="10515600" cy="4754880"/>
        </p:xfrm>
        <a:graphic>
          <a:graphicData uri="http://schemas.openxmlformats.org/drawingml/2006/table">
            <a:tbl>
              <a:tblPr firstRow="1" bandRow="1">
                <a:tableStyleId>{8799B23B-EC83-4686-B30A-512413B5E67A}</a:tableStyleId>
              </a:tblPr>
              <a:tblGrid>
                <a:gridCol w="5157652">
                  <a:extLst>
                    <a:ext uri="{9D8B030D-6E8A-4147-A177-3AD203B41FA5}">
                      <a16:colId xmlns:a16="http://schemas.microsoft.com/office/drawing/2014/main" val="20000"/>
                    </a:ext>
                  </a:extLst>
                </a:gridCol>
                <a:gridCol w="5357948">
                  <a:extLst>
                    <a:ext uri="{9D8B030D-6E8A-4147-A177-3AD203B41FA5}">
                      <a16:colId xmlns:a16="http://schemas.microsoft.com/office/drawing/2014/main" val="20001"/>
                    </a:ext>
                  </a:extLst>
                </a:gridCol>
              </a:tblGrid>
              <a:tr h="2052228">
                <a:tc>
                  <a:txBody>
                    <a:bodyPr/>
                    <a:lstStyle/>
                    <a:p>
                      <a:endParaRPr lang="id-ID" sz="2000" dirty="0">
                        <a:solidFill>
                          <a:schemeClr val="accent1">
                            <a:lumMod val="50000"/>
                          </a:schemeClr>
                        </a:solidFill>
                      </a:endParaRPr>
                    </a:p>
                    <a:p>
                      <a:r>
                        <a:rPr lang="id-ID" sz="2000" dirty="0">
                          <a:solidFill>
                            <a:schemeClr val="accent1">
                              <a:lumMod val="50000"/>
                            </a:schemeClr>
                          </a:solidFill>
                        </a:rPr>
                        <a:t>Representatif</a:t>
                      </a:r>
                      <a:r>
                        <a:rPr lang="id-ID" sz="2000" baseline="0" dirty="0">
                          <a:solidFill>
                            <a:schemeClr val="accent1">
                              <a:lumMod val="50000"/>
                            </a:schemeClr>
                          </a:solidFill>
                        </a:rPr>
                        <a:t> </a:t>
                      </a:r>
                      <a:r>
                        <a:rPr lang="id-ID" sz="2000" dirty="0">
                          <a:solidFill>
                            <a:schemeClr val="accent1">
                              <a:lumMod val="50000"/>
                            </a:schemeClr>
                          </a:solidFill>
                        </a:rPr>
                        <a:t>Pendidikan Politik Kebangsaan diinternalisasikan melalui PKn, Pancasila,</a:t>
                      </a:r>
                      <a:r>
                        <a:rPr lang="id-ID" sz="2000" baseline="0" dirty="0">
                          <a:solidFill>
                            <a:schemeClr val="accent1">
                              <a:lumMod val="50000"/>
                            </a:schemeClr>
                          </a:solidFill>
                        </a:rPr>
                        <a:t> Komunikasi Politik, Hukum Tata Negara.</a:t>
                      </a:r>
                      <a:endParaRPr lang="id-ID" sz="2000" dirty="0">
                        <a:solidFill>
                          <a:schemeClr val="accent1">
                            <a:lumMod val="50000"/>
                          </a:schemeClr>
                        </a:solidFill>
                      </a:endParaRPr>
                    </a:p>
                    <a:p>
                      <a:endParaRPr lang="id-ID" sz="2000" dirty="0">
                        <a:solidFill>
                          <a:schemeClr val="accent1">
                            <a:lumMod val="50000"/>
                          </a:schemeClr>
                        </a:solidFill>
                      </a:endParaRPr>
                    </a:p>
                    <a:p>
                      <a:endParaRPr lang="id-ID" sz="2000" dirty="0">
                        <a:solidFill>
                          <a:schemeClr val="accent1">
                            <a:lumMod val="50000"/>
                          </a:schemeClr>
                        </a:solidFill>
                      </a:endParaRPr>
                    </a:p>
                    <a:p>
                      <a:endParaRPr lang="en-US" sz="2000" dirty="0">
                        <a:solidFill>
                          <a:schemeClr val="accent1">
                            <a:lumMod val="50000"/>
                          </a:schemeClr>
                        </a:solidFill>
                      </a:endParaRPr>
                    </a:p>
                  </a:txBody>
                  <a:tcPr/>
                </a:tc>
                <a:tc>
                  <a:txBody>
                    <a:bodyPr/>
                    <a:lstStyle/>
                    <a:p>
                      <a:endParaRPr lang="id-ID" sz="2000" dirty="0">
                        <a:solidFill>
                          <a:schemeClr val="accent1">
                            <a:lumMod val="50000"/>
                          </a:schemeClr>
                        </a:solidFill>
                      </a:endParaRPr>
                    </a:p>
                    <a:p>
                      <a:r>
                        <a:rPr lang="id-ID" sz="2000" dirty="0">
                          <a:solidFill>
                            <a:schemeClr val="accent1">
                              <a:lumMod val="50000"/>
                            </a:schemeClr>
                          </a:solidFill>
                        </a:rPr>
                        <a:t>Belum ada satupun kurikulum yang secara</a:t>
                      </a:r>
                      <a:r>
                        <a:rPr lang="id-ID" sz="2000" baseline="0" dirty="0">
                          <a:solidFill>
                            <a:schemeClr val="accent1">
                              <a:lumMod val="50000"/>
                            </a:schemeClr>
                          </a:solidFill>
                        </a:rPr>
                        <a:t> eksplisit menyebut Pendidikan Politik Kebangsaan adalah mata kuliah tersendiri.</a:t>
                      </a:r>
                      <a:endParaRPr lang="en-US" sz="2000" dirty="0">
                        <a:solidFill>
                          <a:schemeClr val="accent1">
                            <a:lumMod val="50000"/>
                          </a:schemeClr>
                        </a:solidFill>
                      </a:endParaRPr>
                    </a:p>
                  </a:txBody>
                  <a:tcPr/>
                </a:tc>
                <a:extLst>
                  <a:ext uri="{0D108BD9-81ED-4DB2-BD59-A6C34878D82A}">
                    <a16:rowId xmlns:a16="http://schemas.microsoft.com/office/drawing/2014/main" val="10000"/>
                  </a:ext>
                </a:extLst>
              </a:tr>
              <a:tr h="2052228">
                <a:tc>
                  <a:txBody>
                    <a:bodyPr/>
                    <a:lstStyle/>
                    <a:p>
                      <a:endParaRPr lang="id-ID" sz="2000" dirty="0">
                        <a:solidFill>
                          <a:schemeClr val="accent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2000" dirty="0">
                          <a:solidFill>
                            <a:schemeClr val="accent1">
                              <a:lumMod val="50000"/>
                            </a:schemeClr>
                          </a:solidFill>
                        </a:rPr>
                        <a:t>Terkait</a:t>
                      </a:r>
                      <a:r>
                        <a:rPr lang="id-ID" sz="2000" baseline="0" dirty="0">
                          <a:solidFill>
                            <a:schemeClr val="accent1">
                              <a:lumMod val="50000"/>
                            </a:schemeClr>
                          </a:solidFill>
                        </a:rPr>
                        <a:t> Narasi Negatif Politik Identitas, belum ada satu silabus/rps yang memasukkan bahasan tersebut dalam mata kuliah yang merepresentasikan Pendidikan Politik Kebangsaan. Politik Identitas hanya mampu dikalahkan dengan Politik Kebangsaan (Dr. Stevanus)</a:t>
                      </a:r>
                      <a:endParaRPr lang="id-ID" sz="2000" dirty="0">
                        <a:solidFill>
                          <a:schemeClr val="accent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000" dirty="0">
                        <a:solidFill>
                          <a:schemeClr val="accent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2000" dirty="0">
                          <a:solidFill>
                            <a:schemeClr val="accent1">
                              <a:lumMod val="50000"/>
                            </a:schemeClr>
                          </a:solidFill>
                        </a:rPr>
                        <a:t>Diskursus Politik Identitas</a:t>
                      </a:r>
                      <a:r>
                        <a:rPr lang="id-ID" sz="2000" baseline="0" dirty="0">
                          <a:solidFill>
                            <a:schemeClr val="accent1">
                              <a:lumMod val="50000"/>
                            </a:schemeClr>
                          </a:solidFill>
                        </a:rPr>
                        <a:t> telah disingguh saat perkuliahan PKn dan Pancasila berlangsung, sayangnya tidak termasuk dalam sub bab tersendiri yang secara komprehensif membahas Politik Identitas dan bahayanya. Masih minimnya, kegiatan Kampus PTKI yang bertemakan Politik Identitas. </a:t>
                      </a:r>
                      <a:endParaRPr lang="id-ID" sz="2000" dirty="0">
                        <a:solidFill>
                          <a:schemeClr val="accent1">
                            <a:lumMod val="50000"/>
                          </a:schemeClr>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23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CF8B-E09A-4AAD-8CD6-2960AAC8795E}"/>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err="1"/>
              <a:t>Metode</a:t>
            </a:r>
            <a:endParaRPr lang="id-ID" dirty="0"/>
          </a:p>
        </p:txBody>
      </p:sp>
      <p:graphicFrame>
        <p:nvGraphicFramePr>
          <p:cNvPr id="6" name="Content Placeholder 5">
            <a:extLst>
              <a:ext uri="{FF2B5EF4-FFF2-40B4-BE49-F238E27FC236}">
                <a16:creationId xmlns:a16="http://schemas.microsoft.com/office/drawing/2014/main" id="{EB0B2FAF-39E6-4D95-A9D7-928D36207DF3}"/>
              </a:ext>
            </a:extLst>
          </p:cNvPr>
          <p:cNvGraphicFramePr>
            <a:graphicFrameLocks noGrp="1"/>
          </p:cNvGraphicFramePr>
          <p:nvPr>
            <p:ph idx="1"/>
            <p:extLst>
              <p:ext uri="{D42A27DB-BD31-4B8C-83A1-F6EECF244321}">
                <p14:modId xmlns:p14="http://schemas.microsoft.com/office/powerpoint/2010/main" val="1993443976"/>
              </p:ext>
            </p:extLst>
          </p:nvPr>
        </p:nvGraphicFramePr>
        <p:xfrm>
          <a:off x="838200" y="1880327"/>
          <a:ext cx="10515600" cy="4582068"/>
        </p:xfrm>
        <a:graphic>
          <a:graphicData uri="http://schemas.openxmlformats.org/drawingml/2006/table">
            <a:tbl>
              <a:tblPr firstRow="1" bandRow="1">
                <a:tableStyleId>{8799B23B-EC83-4686-B30A-512413B5E67A}</a:tableStyleId>
              </a:tblPr>
              <a:tblGrid>
                <a:gridCol w="5157652">
                  <a:extLst>
                    <a:ext uri="{9D8B030D-6E8A-4147-A177-3AD203B41FA5}">
                      <a16:colId xmlns:a16="http://schemas.microsoft.com/office/drawing/2014/main" val="20000"/>
                    </a:ext>
                  </a:extLst>
                </a:gridCol>
                <a:gridCol w="5357948">
                  <a:extLst>
                    <a:ext uri="{9D8B030D-6E8A-4147-A177-3AD203B41FA5}">
                      <a16:colId xmlns:a16="http://schemas.microsoft.com/office/drawing/2014/main" val="20001"/>
                    </a:ext>
                  </a:extLst>
                </a:gridCol>
              </a:tblGrid>
              <a:tr h="2052228">
                <a:tc>
                  <a:txBody>
                    <a:bodyPr/>
                    <a:lstStyle/>
                    <a:p>
                      <a:endParaRPr lang="id-ID" sz="2000" dirty="0">
                        <a:solidFill>
                          <a:schemeClr val="accent1">
                            <a:lumMod val="50000"/>
                          </a:schemeClr>
                        </a:solidFill>
                      </a:endParaRPr>
                    </a:p>
                    <a:p>
                      <a:r>
                        <a:rPr lang="id-ID" sz="2000" dirty="0">
                          <a:solidFill>
                            <a:schemeClr val="accent1">
                              <a:lumMod val="50000"/>
                            </a:schemeClr>
                          </a:solidFill>
                        </a:rPr>
                        <a:t>Wawancara</a:t>
                      </a:r>
                      <a:r>
                        <a:rPr lang="id-ID" sz="2000" baseline="0" dirty="0">
                          <a:solidFill>
                            <a:schemeClr val="accent1">
                              <a:lumMod val="50000"/>
                            </a:schemeClr>
                          </a:solidFill>
                        </a:rPr>
                        <a:t> kepada Pimpinan Kampus (Rektor/Ketua, Warek I) terkait upaya mengurai narasi Politik Identitas. Evaluasi kurikulum. Evaluasi PKn dan Pancasila serta MK relevan.</a:t>
                      </a:r>
                      <a:endParaRPr lang="id-ID" sz="2000" dirty="0">
                        <a:solidFill>
                          <a:schemeClr val="accent1">
                            <a:lumMod val="50000"/>
                          </a:schemeClr>
                        </a:solidFill>
                      </a:endParaRPr>
                    </a:p>
                    <a:p>
                      <a:endParaRPr lang="id-ID" sz="2000" dirty="0">
                        <a:solidFill>
                          <a:schemeClr val="accent1">
                            <a:lumMod val="50000"/>
                          </a:schemeClr>
                        </a:solidFill>
                      </a:endParaRPr>
                    </a:p>
                    <a:p>
                      <a:endParaRPr lang="id-ID" sz="2000" dirty="0">
                        <a:solidFill>
                          <a:schemeClr val="accent1">
                            <a:lumMod val="50000"/>
                          </a:schemeClr>
                        </a:solidFill>
                      </a:endParaRPr>
                    </a:p>
                  </a:txBody>
                  <a:tcPr/>
                </a:tc>
                <a:tc>
                  <a:txBody>
                    <a:bodyPr/>
                    <a:lstStyle/>
                    <a:p>
                      <a:endParaRPr lang="id-ID" sz="2000" dirty="0">
                        <a:solidFill>
                          <a:schemeClr val="accent1">
                            <a:lumMod val="50000"/>
                          </a:schemeClr>
                        </a:solidFill>
                      </a:endParaRPr>
                    </a:p>
                    <a:p>
                      <a:r>
                        <a:rPr lang="id-ID" sz="2000" baseline="0" dirty="0">
                          <a:solidFill>
                            <a:schemeClr val="accent1">
                              <a:lumMod val="50000"/>
                            </a:schemeClr>
                          </a:solidFill>
                        </a:rPr>
                        <a:t>Wawancara dengan Dosen mata kuliah terkait, tentang bagaimana diskursus Politik Identitas dan bahayanya disampaikan kepada mahasiswa. Wawancara terstruktur kepada mahasiswa. Serta, penyebaran isian online (G-Form) secara random.</a:t>
                      </a:r>
                      <a:endParaRPr lang="en-US" sz="2000" dirty="0">
                        <a:solidFill>
                          <a:schemeClr val="accent1">
                            <a:lumMod val="50000"/>
                          </a:schemeClr>
                        </a:solidFill>
                      </a:endParaRPr>
                    </a:p>
                  </a:txBody>
                  <a:tcPr/>
                </a:tc>
                <a:extLst>
                  <a:ext uri="{0D108BD9-81ED-4DB2-BD59-A6C34878D82A}">
                    <a16:rowId xmlns:a16="http://schemas.microsoft.com/office/drawing/2014/main" val="10000"/>
                  </a:ext>
                </a:extLst>
              </a:tr>
              <a:tr h="2052228">
                <a:tc>
                  <a:txBody>
                    <a:bodyPr/>
                    <a:lstStyle/>
                    <a:p>
                      <a:endParaRPr lang="id-ID" sz="2000" dirty="0">
                        <a:solidFill>
                          <a:schemeClr val="accent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2000" dirty="0">
                          <a:solidFill>
                            <a:schemeClr val="accent1">
                              <a:lumMod val="50000"/>
                            </a:schemeClr>
                          </a:solidFill>
                        </a:rPr>
                        <a:t>Dokumentasi berupa pengumpulan</a:t>
                      </a:r>
                      <a:r>
                        <a:rPr lang="id-ID" sz="2000" baseline="0" dirty="0">
                          <a:solidFill>
                            <a:schemeClr val="accent1">
                              <a:lumMod val="50000"/>
                            </a:schemeClr>
                          </a:solidFill>
                        </a:rPr>
                        <a:t> Silabus/RPS yang berkaitan dengan mata kuliah terkait, cross-check sub bahasan politik identitas dan bahanya sudah ada, atau melebur dalam sub bahasan tertentu pada MK relevan.</a:t>
                      </a:r>
                      <a:endParaRPr lang="id-ID" sz="2000" dirty="0">
                        <a:solidFill>
                          <a:schemeClr val="accent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000" dirty="0">
                        <a:solidFill>
                          <a:schemeClr val="accent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2000" dirty="0">
                          <a:solidFill>
                            <a:schemeClr val="accent1">
                              <a:lumMod val="50000"/>
                            </a:schemeClr>
                          </a:solidFill>
                        </a:rPr>
                        <a:t>Observasi</a:t>
                      </a:r>
                      <a:r>
                        <a:rPr lang="id-ID" sz="2000" baseline="0" dirty="0">
                          <a:solidFill>
                            <a:schemeClr val="accent1">
                              <a:lumMod val="50000"/>
                            </a:schemeClr>
                          </a:solidFill>
                        </a:rPr>
                        <a:t>, mengamati proses perkuliahan MK relevan secara parsial. Observasi langsung dilakukan di beberapa PTKI. Setelah, Modul dibagikan kepada Civitas Akademika terkait.</a:t>
                      </a:r>
                      <a:endParaRPr lang="id-ID" sz="2000" dirty="0">
                        <a:solidFill>
                          <a:schemeClr val="accent1">
                            <a:lumMod val="50000"/>
                          </a:schemeClr>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37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CF8B-E09A-4AAD-8CD6-2960AAC8795E}"/>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err="1"/>
              <a:t>Metode</a:t>
            </a:r>
            <a:r>
              <a:rPr lang="en-GB" dirty="0"/>
              <a:t> (</a:t>
            </a:r>
            <a:r>
              <a:rPr lang="en-GB" sz="2800" i="1" dirty="0"/>
              <a:t>Timeline </a:t>
            </a:r>
            <a:r>
              <a:rPr lang="en-GB" sz="2800" i="1" dirty="0" err="1"/>
              <a:t>Penelitian</a:t>
            </a:r>
            <a:r>
              <a:rPr lang="en-GB" dirty="0"/>
              <a:t>)</a:t>
            </a:r>
            <a:endParaRPr lang="id-ID" dirty="0"/>
          </a:p>
        </p:txBody>
      </p:sp>
      <mc:AlternateContent xmlns:mc="http://schemas.openxmlformats.org/markup-compatibility/2006" xmlns:cx4="http://schemas.microsoft.com/office/drawing/2016/5/10/chartex">
        <mc:Choice Requires="cx4">
          <p:graphicFrame>
            <p:nvGraphicFramePr>
              <p:cNvPr id="8" name="Content Placeholder 7">
                <a:extLst>
                  <a:ext uri="{FF2B5EF4-FFF2-40B4-BE49-F238E27FC236}">
                    <a16:creationId xmlns:a16="http://schemas.microsoft.com/office/drawing/2014/main" id="{E3F5C94E-5201-4E52-A855-E1260BBD0142}"/>
                  </a:ext>
                </a:extLst>
              </p:cNvPr>
              <p:cNvGraphicFramePr>
                <a:graphicFrameLocks noGrp="1"/>
              </p:cNvGraphicFramePr>
              <p:nvPr>
                <p:ph idx="1"/>
                <p:extLst>
                  <p:ext uri="{D42A27DB-BD31-4B8C-83A1-F6EECF244321}">
                    <p14:modId xmlns:p14="http://schemas.microsoft.com/office/powerpoint/2010/main" val="854030793"/>
                  </p:ext>
                </p:extLst>
              </p:nvPr>
            </p:nvGraphicFramePr>
            <p:xfrm>
              <a:off x="838201" y="1825625"/>
              <a:ext cx="1991496"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ontent Placeholder 7">
                <a:extLst>
                  <a:ext uri="{FF2B5EF4-FFF2-40B4-BE49-F238E27FC236}">
                    <a16:creationId xmlns:a16="http://schemas.microsoft.com/office/drawing/2014/main" id="{E3F5C94E-5201-4E52-A855-E1260BBD0142}"/>
                  </a:ext>
                </a:extLst>
              </p:cNvPr>
              <p:cNvPicPr>
                <a:picLocks noGrp="1" noRot="1" noChangeAspect="1" noMove="1" noResize="1" noEditPoints="1" noAdjustHandles="1" noChangeArrowheads="1" noChangeShapeType="1"/>
              </p:cNvPicPr>
              <p:nvPr/>
            </p:nvPicPr>
            <p:blipFill>
              <a:blip r:embed="rId3"/>
              <a:stretch>
                <a:fillRect/>
              </a:stretch>
            </p:blipFill>
            <p:spPr>
              <a:xfrm>
                <a:off x="838201" y="1825625"/>
                <a:ext cx="1991496" cy="4351338"/>
              </a:xfrm>
              <a:prstGeom prst="rect">
                <a:avLst/>
              </a:prstGeom>
            </p:spPr>
          </p:pic>
        </mc:Fallback>
      </mc:AlternateContent>
      <p:cxnSp>
        <p:nvCxnSpPr>
          <p:cNvPr id="10" name="Straight Connector 9">
            <a:extLst>
              <a:ext uri="{FF2B5EF4-FFF2-40B4-BE49-F238E27FC236}">
                <a16:creationId xmlns:a16="http://schemas.microsoft.com/office/drawing/2014/main" id="{0ABCB917-C4D4-411A-B98D-4EAAAF035F56}"/>
              </a:ext>
            </a:extLst>
          </p:cNvPr>
          <p:cNvCxnSpPr>
            <a:cxnSpLocks/>
          </p:cNvCxnSpPr>
          <p:nvPr/>
        </p:nvCxnSpPr>
        <p:spPr>
          <a:xfrm>
            <a:off x="2903837" y="1690688"/>
            <a:ext cx="0" cy="5167312"/>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9C36867-22B9-493A-9B7C-C2742D4D1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880" y="4628636"/>
            <a:ext cx="2106234" cy="15483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Picture 15">
            <a:extLst>
              <a:ext uri="{FF2B5EF4-FFF2-40B4-BE49-F238E27FC236}">
                <a16:creationId xmlns:a16="http://schemas.microsoft.com/office/drawing/2014/main" id="{547249DB-A7CF-436E-B363-9E0BB9D270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7503" y="4605332"/>
            <a:ext cx="2236581" cy="157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17">
            <a:extLst>
              <a:ext uri="{FF2B5EF4-FFF2-40B4-BE49-F238E27FC236}">
                <a16:creationId xmlns:a16="http://schemas.microsoft.com/office/drawing/2014/main" id="{16B46C88-ADDB-4F37-86ED-B9D6A5DAC4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7651" y="4628636"/>
            <a:ext cx="2150802" cy="15397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 name="Picture 19">
            <a:extLst>
              <a:ext uri="{FF2B5EF4-FFF2-40B4-BE49-F238E27FC236}">
                <a16:creationId xmlns:a16="http://schemas.microsoft.com/office/drawing/2014/main" id="{7825B587-90E1-4EA8-8792-64F1DC472B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1636" y="1963319"/>
            <a:ext cx="2232453" cy="18814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a:extLst>
              <a:ext uri="{FF2B5EF4-FFF2-40B4-BE49-F238E27FC236}">
                <a16:creationId xmlns:a16="http://schemas.microsoft.com/office/drawing/2014/main" id="{30B2BCB9-A321-4250-9913-D59E99F2D2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1963319"/>
            <a:ext cx="2232453" cy="1881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a:extLst>
              <a:ext uri="{FF2B5EF4-FFF2-40B4-BE49-F238E27FC236}">
                <a16:creationId xmlns:a16="http://schemas.microsoft.com/office/drawing/2014/main" id="{CEC2F5E1-EDDE-4991-9978-6E9BBBF0A8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4880" y="1963319"/>
            <a:ext cx="2069150" cy="1871689"/>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43A3DF13-1634-4A9E-A535-2F17E1230D62}"/>
              </a:ext>
            </a:extLst>
          </p:cNvPr>
          <p:cNvSpPr txBox="1"/>
          <p:nvPr/>
        </p:nvSpPr>
        <p:spPr>
          <a:xfrm>
            <a:off x="3398095" y="4008785"/>
            <a:ext cx="5103339" cy="369332"/>
          </a:xfrm>
          <a:prstGeom prst="rect">
            <a:avLst/>
          </a:prstGeom>
          <a:noFill/>
        </p:spPr>
        <p:txBody>
          <a:bodyPr wrap="square" rtlCol="0">
            <a:spAutoFit/>
          </a:bodyPr>
          <a:lstStyle/>
          <a:p>
            <a:pPr algn="ctr"/>
            <a:r>
              <a:rPr lang="en-GB" dirty="0"/>
              <a:t>04-07 Mei 2023 IAIN </a:t>
            </a:r>
            <a:r>
              <a:rPr lang="en-GB" dirty="0" err="1"/>
              <a:t>Curup</a:t>
            </a:r>
            <a:endParaRPr lang="id-ID" dirty="0"/>
          </a:p>
        </p:txBody>
      </p:sp>
      <p:sp>
        <p:nvSpPr>
          <p:cNvPr id="26" name="TextBox 25">
            <a:extLst>
              <a:ext uri="{FF2B5EF4-FFF2-40B4-BE49-F238E27FC236}">
                <a16:creationId xmlns:a16="http://schemas.microsoft.com/office/drawing/2014/main" id="{AFE9072A-9B37-450C-A975-1AE8D0ED6A1F}"/>
              </a:ext>
            </a:extLst>
          </p:cNvPr>
          <p:cNvSpPr txBox="1"/>
          <p:nvPr/>
        </p:nvSpPr>
        <p:spPr>
          <a:xfrm>
            <a:off x="7722960" y="3994133"/>
            <a:ext cx="5103339" cy="369332"/>
          </a:xfrm>
          <a:prstGeom prst="rect">
            <a:avLst/>
          </a:prstGeom>
          <a:noFill/>
        </p:spPr>
        <p:txBody>
          <a:bodyPr wrap="square" rtlCol="0">
            <a:spAutoFit/>
          </a:bodyPr>
          <a:lstStyle/>
          <a:p>
            <a:pPr algn="ctr"/>
            <a:r>
              <a:rPr lang="en-GB" dirty="0"/>
              <a:t>08-14 Mei 2023 STIES-NU, UIN</a:t>
            </a:r>
            <a:endParaRPr lang="id-ID" dirty="0"/>
          </a:p>
        </p:txBody>
      </p:sp>
      <p:sp>
        <p:nvSpPr>
          <p:cNvPr id="27" name="TextBox 26">
            <a:extLst>
              <a:ext uri="{FF2B5EF4-FFF2-40B4-BE49-F238E27FC236}">
                <a16:creationId xmlns:a16="http://schemas.microsoft.com/office/drawing/2014/main" id="{54EBCE6F-BD39-4284-8407-04E6325F3004}"/>
              </a:ext>
            </a:extLst>
          </p:cNvPr>
          <p:cNvSpPr txBox="1"/>
          <p:nvPr/>
        </p:nvSpPr>
        <p:spPr>
          <a:xfrm>
            <a:off x="3258066" y="6315131"/>
            <a:ext cx="5103339" cy="369332"/>
          </a:xfrm>
          <a:prstGeom prst="rect">
            <a:avLst/>
          </a:prstGeom>
          <a:noFill/>
        </p:spPr>
        <p:txBody>
          <a:bodyPr wrap="square" rtlCol="0">
            <a:spAutoFit/>
          </a:bodyPr>
          <a:lstStyle/>
          <a:p>
            <a:pPr algn="ctr"/>
            <a:r>
              <a:rPr lang="en-GB" dirty="0"/>
              <a:t>18-21 Mei 2023 STIT Q, STIT MI, Manna</a:t>
            </a:r>
            <a:endParaRPr lang="id-ID" dirty="0"/>
          </a:p>
        </p:txBody>
      </p:sp>
      <p:sp>
        <p:nvSpPr>
          <p:cNvPr id="28" name="TextBox 27">
            <a:extLst>
              <a:ext uri="{FF2B5EF4-FFF2-40B4-BE49-F238E27FC236}">
                <a16:creationId xmlns:a16="http://schemas.microsoft.com/office/drawing/2014/main" id="{38D6E775-CA60-45EA-9C5E-9F3764CE0AB2}"/>
              </a:ext>
            </a:extLst>
          </p:cNvPr>
          <p:cNvSpPr txBox="1"/>
          <p:nvPr/>
        </p:nvSpPr>
        <p:spPr>
          <a:xfrm>
            <a:off x="7722959" y="6332026"/>
            <a:ext cx="5103339" cy="369332"/>
          </a:xfrm>
          <a:prstGeom prst="rect">
            <a:avLst/>
          </a:prstGeom>
          <a:noFill/>
        </p:spPr>
        <p:txBody>
          <a:bodyPr wrap="square" rtlCol="0">
            <a:spAutoFit/>
          </a:bodyPr>
          <a:lstStyle/>
          <a:p>
            <a:pPr algn="ctr"/>
            <a:r>
              <a:rPr lang="en-GB" dirty="0"/>
              <a:t>29 Mei 2023 FGD</a:t>
            </a:r>
            <a:endParaRPr lang="id-ID" dirty="0"/>
          </a:p>
        </p:txBody>
      </p:sp>
    </p:spTree>
    <p:extLst>
      <p:ext uri="{BB962C8B-B14F-4D97-AF65-F5344CB8AC3E}">
        <p14:creationId xmlns:p14="http://schemas.microsoft.com/office/powerpoint/2010/main" val="137215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1C9C06-D497-4617-BD08-927B3475B2DC}"/>
              </a:ext>
            </a:extLst>
          </p:cNvPr>
          <p:cNvSpPr txBox="1">
            <a:spLocks/>
          </p:cNvSpPr>
          <p:nvPr/>
        </p:nvSpPr>
        <p:spPr>
          <a:xfrm>
            <a:off x="990600" y="496566"/>
            <a:ext cx="10515600" cy="13255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Dana 70 % (</a:t>
            </a:r>
            <a:r>
              <a:rPr lang="en-GB" sz="2800" b="1" dirty="0"/>
              <a:t>31.600.000</a:t>
            </a:r>
            <a:r>
              <a:rPr lang="en-GB" dirty="0"/>
              <a:t>) </a:t>
            </a:r>
            <a:r>
              <a:rPr lang="en-GB" dirty="0" err="1"/>
              <a:t>dari</a:t>
            </a:r>
            <a:r>
              <a:rPr lang="en-GB" dirty="0"/>
              <a:t> Rp. 45,2 Juta</a:t>
            </a:r>
            <a:endParaRPr lang="id-ID" dirty="0"/>
          </a:p>
        </p:txBody>
      </p:sp>
      <p:graphicFrame>
        <p:nvGraphicFramePr>
          <p:cNvPr id="14" name="Content Placeholder 13">
            <a:extLst>
              <a:ext uri="{FF2B5EF4-FFF2-40B4-BE49-F238E27FC236}">
                <a16:creationId xmlns:a16="http://schemas.microsoft.com/office/drawing/2014/main" id="{F8CB3D1A-05AD-46C3-BC4B-16E785CFC9C0}"/>
              </a:ext>
            </a:extLst>
          </p:cNvPr>
          <p:cNvGraphicFramePr>
            <a:graphicFrameLocks noGrp="1"/>
          </p:cNvGraphicFramePr>
          <p:nvPr>
            <p:ph idx="1"/>
            <p:extLst>
              <p:ext uri="{D42A27DB-BD31-4B8C-83A1-F6EECF244321}">
                <p14:modId xmlns:p14="http://schemas.microsoft.com/office/powerpoint/2010/main" val="1638271688"/>
              </p:ext>
            </p:extLst>
          </p:nvPr>
        </p:nvGraphicFramePr>
        <p:xfrm>
          <a:off x="838200" y="1825625"/>
          <a:ext cx="10668000" cy="4884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CF8B-E09A-4AAD-8CD6-2960AAC8795E}"/>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id-ID" sz="4400" b="1" dirty="0">
                <a:solidFill>
                  <a:schemeClr val="accent1">
                    <a:lumMod val="50000"/>
                  </a:schemeClr>
                </a:solidFill>
              </a:rPr>
              <a:t>Hasil Penelitian</a:t>
            </a:r>
            <a:endParaRPr lang="en-US" sz="4400" b="1" dirty="0">
              <a:solidFill>
                <a:schemeClr val="accent1">
                  <a:lumMod val="50000"/>
                </a:schemeClr>
              </a:solidFill>
            </a:endParaRPr>
          </a:p>
        </p:txBody>
      </p:sp>
      <p:sp>
        <p:nvSpPr>
          <p:cNvPr id="7" name="Content Placeholder 2">
            <a:extLst>
              <a:ext uri="{FF2B5EF4-FFF2-40B4-BE49-F238E27FC236}">
                <a16:creationId xmlns:a16="http://schemas.microsoft.com/office/drawing/2014/main" id="{2F930872-72B2-4619-BF3C-A86CCDCC34D3}"/>
              </a:ext>
            </a:extLst>
          </p:cNvPr>
          <p:cNvSpPr>
            <a:spLocks noGrp="1"/>
          </p:cNvSpPr>
          <p:nvPr>
            <p:ph idx="1"/>
          </p:nvPr>
        </p:nvSpPr>
        <p:spPr>
          <a:xfrm>
            <a:off x="838199" y="1690688"/>
            <a:ext cx="10515599" cy="4752975"/>
          </a:xfrm>
        </p:spPr>
        <p:txBody>
          <a:bodyPr>
            <a:normAutofit lnSpcReduction="10000"/>
          </a:bodyPr>
          <a:lstStyle/>
          <a:p>
            <a:r>
              <a:rPr lang="en-GB" sz="3600" dirty="0"/>
              <a:t>Pendidikan </a:t>
            </a:r>
            <a:r>
              <a:rPr lang="en-GB" sz="3600" dirty="0" err="1"/>
              <a:t>Politik</a:t>
            </a:r>
            <a:r>
              <a:rPr lang="en-GB" sz="3600" dirty="0"/>
              <a:t> </a:t>
            </a:r>
            <a:r>
              <a:rPr lang="en-GB" sz="3600" dirty="0" err="1"/>
              <a:t>Kebangsaan</a:t>
            </a:r>
            <a:r>
              <a:rPr lang="en-GB" sz="3600" dirty="0"/>
              <a:t> </a:t>
            </a:r>
            <a:r>
              <a:rPr lang="en-GB" sz="3600" dirty="0" err="1"/>
              <a:t>tercermin</a:t>
            </a:r>
            <a:r>
              <a:rPr lang="en-GB" sz="3600" dirty="0"/>
              <a:t> pada Mata </a:t>
            </a:r>
            <a:r>
              <a:rPr lang="en-GB" sz="3600" dirty="0" err="1"/>
              <a:t>Kuliah</a:t>
            </a:r>
            <a:r>
              <a:rPr lang="en-GB" sz="3600" dirty="0"/>
              <a:t> Pancasila, </a:t>
            </a:r>
            <a:r>
              <a:rPr lang="en-GB" sz="3600" dirty="0" err="1"/>
              <a:t>Kewarganegaraan</a:t>
            </a:r>
            <a:r>
              <a:rPr lang="en-GB" sz="3600" dirty="0"/>
              <a:t> (Civic Education), </a:t>
            </a:r>
            <a:r>
              <a:rPr lang="en-GB" sz="3600" dirty="0" err="1"/>
              <a:t>Komunikasi</a:t>
            </a:r>
            <a:r>
              <a:rPr lang="en-GB" sz="3600" dirty="0"/>
              <a:t> </a:t>
            </a:r>
            <a:r>
              <a:rPr lang="en-GB" sz="3600" dirty="0" err="1"/>
              <a:t>Politik</a:t>
            </a:r>
            <a:r>
              <a:rPr lang="en-GB" sz="3600" dirty="0"/>
              <a:t>, Hukum Tata Negara, </a:t>
            </a:r>
            <a:r>
              <a:rPr lang="en-GB" sz="3600" dirty="0" err="1"/>
              <a:t>dll</a:t>
            </a:r>
            <a:endParaRPr lang="en-GB" sz="3600" dirty="0"/>
          </a:p>
          <a:p>
            <a:r>
              <a:rPr lang="en-GB" sz="3600" dirty="0" err="1"/>
              <a:t>Pembahasan</a:t>
            </a:r>
            <a:r>
              <a:rPr lang="en-GB" sz="3600" dirty="0"/>
              <a:t> </a:t>
            </a:r>
            <a:r>
              <a:rPr lang="en-GB" sz="3600" dirty="0" err="1"/>
              <a:t>Politik</a:t>
            </a:r>
            <a:r>
              <a:rPr lang="en-GB" sz="3600" dirty="0"/>
              <a:t> </a:t>
            </a:r>
            <a:r>
              <a:rPr lang="en-GB" sz="3600" dirty="0" err="1"/>
              <a:t>Identitas</a:t>
            </a:r>
            <a:r>
              <a:rPr lang="en-GB" sz="3600" dirty="0"/>
              <a:t> </a:t>
            </a:r>
            <a:r>
              <a:rPr lang="en-GB" sz="3600" dirty="0" err="1"/>
              <a:t>belum</a:t>
            </a:r>
            <a:r>
              <a:rPr lang="en-GB" sz="3600" dirty="0"/>
              <a:t> </a:t>
            </a:r>
            <a:r>
              <a:rPr lang="en-GB" sz="3600" dirty="0" err="1"/>
              <a:t>dimasukkan</a:t>
            </a:r>
            <a:r>
              <a:rPr lang="en-GB" sz="3600" dirty="0"/>
              <a:t> </a:t>
            </a:r>
            <a:r>
              <a:rPr lang="en-GB" sz="3600" dirty="0" err="1"/>
              <a:t>ke</a:t>
            </a:r>
            <a:r>
              <a:rPr lang="en-GB" sz="3600" dirty="0"/>
              <a:t> sub </a:t>
            </a:r>
            <a:r>
              <a:rPr lang="en-GB" sz="3600" dirty="0" err="1"/>
              <a:t>pembahasan</a:t>
            </a:r>
            <a:r>
              <a:rPr lang="en-GB" sz="3600" dirty="0"/>
              <a:t> pada </a:t>
            </a:r>
            <a:r>
              <a:rPr lang="en-GB" sz="3600" dirty="0" err="1"/>
              <a:t>mata</a:t>
            </a:r>
            <a:r>
              <a:rPr lang="en-GB" sz="3600" dirty="0"/>
              <a:t> </a:t>
            </a:r>
            <a:r>
              <a:rPr lang="en-GB" sz="3600" dirty="0" err="1"/>
              <a:t>kuliah</a:t>
            </a:r>
            <a:r>
              <a:rPr lang="en-GB" sz="3600" dirty="0"/>
              <a:t> di </a:t>
            </a:r>
            <a:r>
              <a:rPr lang="en-GB" sz="3600" dirty="0" err="1"/>
              <a:t>atas</a:t>
            </a:r>
            <a:r>
              <a:rPr lang="en-GB" sz="3600" dirty="0"/>
              <a:t>.</a:t>
            </a:r>
          </a:p>
          <a:p>
            <a:r>
              <a:rPr lang="id-ID" sz="3600" dirty="0"/>
              <a:t>Tidak semua PTKI gelar </a:t>
            </a:r>
            <a:r>
              <a:rPr lang="en-GB" sz="3600" dirty="0" err="1"/>
              <a:t>kegiatan</a:t>
            </a:r>
            <a:r>
              <a:rPr lang="en-GB" sz="3600" dirty="0"/>
              <a:t> </a:t>
            </a:r>
            <a:r>
              <a:rPr lang="en-GB" sz="3600" dirty="0" err="1"/>
              <a:t>akademik</a:t>
            </a:r>
            <a:r>
              <a:rPr lang="en-GB" sz="3600" dirty="0"/>
              <a:t> </a:t>
            </a:r>
            <a:r>
              <a:rPr lang="en-GB" sz="3600" dirty="0" err="1"/>
              <a:t>diluar</a:t>
            </a:r>
            <a:r>
              <a:rPr lang="en-GB" sz="3600" dirty="0"/>
              <a:t> </a:t>
            </a:r>
            <a:r>
              <a:rPr lang="en-GB" sz="3600" dirty="0" err="1"/>
              <a:t>kurikulum</a:t>
            </a:r>
            <a:r>
              <a:rPr lang="en-GB" sz="3600" dirty="0"/>
              <a:t>, </a:t>
            </a:r>
            <a:r>
              <a:rPr lang="en-GB" sz="3600" dirty="0" err="1"/>
              <a:t>seperti</a:t>
            </a:r>
            <a:r>
              <a:rPr lang="en-GB" sz="3600" dirty="0"/>
              <a:t>: Seminar, </a:t>
            </a:r>
            <a:r>
              <a:rPr lang="en-GB" sz="3600" dirty="0" err="1"/>
              <a:t>Sarasehan</a:t>
            </a:r>
            <a:r>
              <a:rPr lang="en-GB" sz="3600" dirty="0"/>
              <a:t>, Workshop, yang </a:t>
            </a:r>
            <a:r>
              <a:rPr lang="en-GB" sz="3600" dirty="0" err="1"/>
              <a:t>mengangkat</a:t>
            </a:r>
            <a:r>
              <a:rPr lang="en-GB" sz="3600" dirty="0"/>
              <a:t> </a:t>
            </a:r>
            <a:r>
              <a:rPr lang="en-GB" sz="3600" dirty="0" err="1"/>
              <a:t>tema</a:t>
            </a:r>
            <a:r>
              <a:rPr lang="en-GB" sz="3600" dirty="0"/>
              <a:t> dan </a:t>
            </a:r>
            <a:r>
              <a:rPr lang="en-GB" sz="3600" dirty="0" err="1"/>
              <a:t>isu</a:t>
            </a:r>
            <a:r>
              <a:rPr lang="en-GB" sz="3600" dirty="0"/>
              <a:t> </a:t>
            </a:r>
            <a:r>
              <a:rPr lang="en-GB" sz="3600" dirty="0" err="1"/>
              <a:t>Politik</a:t>
            </a:r>
            <a:r>
              <a:rPr lang="en-GB" sz="3600" dirty="0"/>
              <a:t> </a:t>
            </a:r>
            <a:r>
              <a:rPr lang="en-GB" sz="3600" dirty="0" err="1"/>
              <a:t>Identitas</a:t>
            </a:r>
            <a:r>
              <a:rPr lang="en-GB" sz="3600" dirty="0"/>
              <a:t> di PTKI. </a:t>
            </a:r>
            <a:r>
              <a:rPr lang="id-ID" sz="3600" dirty="0"/>
              <a:t>Sebagian, menyisipkan melalui kegiatan non-akademik.</a:t>
            </a:r>
            <a:endParaRPr lang="en-GB" sz="3600" dirty="0"/>
          </a:p>
        </p:txBody>
      </p:sp>
    </p:spTree>
    <p:extLst>
      <p:ext uri="{BB962C8B-B14F-4D97-AF65-F5344CB8AC3E}">
        <p14:creationId xmlns:p14="http://schemas.microsoft.com/office/powerpoint/2010/main" val="89804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CF8B-E09A-4AAD-8CD6-2960AAC8795E}"/>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id-ID" sz="4400" b="1" dirty="0">
                <a:solidFill>
                  <a:schemeClr val="accent1">
                    <a:lumMod val="50000"/>
                  </a:schemeClr>
                </a:solidFill>
              </a:rPr>
              <a:t>Hasil Penelitian</a:t>
            </a:r>
            <a:endParaRPr lang="en-US" sz="4400" b="1" dirty="0">
              <a:solidFill>
                <a:schemeClr val="accent1">
                  <a:lumMod val="50000"/>
                </a:schemeClr>
              </a:solidFill>
            </a:endParaRPr>
          </a:p>
        </p:txBody>
      </p:sp>
      <p:sp>
        <p:nvSpPr>
          <p:cNvPr id="6" name="Content Placeholder 2">
            <a:extLst>
              <a:ext uri="{FF2B5EF4-FFF2-40B4-BE49-F238E27FC236}">
                <a16:creationId xmlns:a16="http://schemas.microsoft.com/office/drawing/2014/main" id="{EEB1101F-B53E-491F-84D8-903AC5821FA4}"/>
              </a:ext>
            </a:extLst>
          </p:cNvPr>
          <p:cNvSpPr>
            <a:spLocks noGrp="1"/>
          </p:cNvSpPr>
          <p:nvPr>
            <p:ph idx="1"/>
          </p:nvPr>
        </p:nvSpPr>
        <p:spPr>
          <a:xfrm>
            <a:off x="827584" y="1772816"/>
            <a:ext cx="10515600" cy="2512313"/>
          </a:xfrm>
        </p:spPr>
        <p:txBody>
          <a:bodyPr/>
          <a:lstStyle/>
          <a:p>
            <a:r>
              <a:rPr lang="en-GB" sz="2400" dirty="0"/>
              <a:t>Para </a:t>
            </a:r>
            <a:r>
              <a:rPr lang="en-GB" sz="2400" dirty="0" err="1"/>
              <a:t>dosen</a:t>
            </a:r>
            <a:r>
              <a:rPr lang="en-GB" sz="2400" dirty="0"/>
              <a:t> </a:t>
            </a:r>
            <a:r>
              <a:rPr lang="en-GB" sz="2400" dirty="0" err="1"/>
              <a:t>pengampu</a:t>
            </a:r>
            <a:r>
              <a:rPr lang="en-GB" sz="2400" dirty="0"/>
              <a:t> </a:t>
            </a:r>
            <a:r>
              <a:rPr lang="en-GB" sz="2400" dirty="0" err="1"/>
              <a:t>mata</a:t>
            </a:r>
            <a:r>
              <a:rPr lang="en-GB" sz="2400" dirty="0"/>
              <a:t> </a:t>
            </a:r>
            <a:r>
              <a:rPr lang="en-GB" sz="2400" dirty="0" err="1"/>
              <a:t>kuliah</a:t>
            </a:r>
            <a:r>
              <a:rPr lang="en-GB" sz="2400" dirty="0"/>
              <a:t> di </a:t>
            </a:r>
            <a:r>
              <a:rPr lang="en-GB" sz="2400" dirty="0" err="1"/>
              <a:t>atas</a:t>
            </a:r>
            <a:r>
              <a:rPr lang="en-GB" sz="2400" dirty="0"/>
              <a:t>, </a:t>
            </a:r>
            <a:r>
              <a:rPr lang="en-GB" sz="2400" dirty="0" err="1"/>
              <a:t>harus</a:t>
            </a:r>
            <a:r>
              <a:rPr lang="en-GB" sz="2400" dirty="0"/>
              <a:t> </a:t>
            </a:r>
            <a:r>
              <a:rPr lang="en-GB" sz="2400" dirty="0" err="1"/>
              <a:t>segera</a:t>
            </a:r>
            <a:r>
              <a:rPr lang="en-GB" sz="2400" dirty="0"/>
              <a:t> </a:t>
            </a:r>
            <a:r>
              <a:rPr lang="en-GB" sz="2400" dirty="0" err="1"/>
              <a:t>merevisi</a:t>
            </a:r>
            <a:r>
              <a:rPr lang="en-GB" sz="2400" dirty="0"/>
              <a:t> RPS/</a:t>
            </a:r>
            <a:r>
              <a:rPr lang="en-GB" sz="2400" dirty="0" err="1"/>
              <a:t>Silabus</a:t>
            </a:r>
            <a:r>
              <a:rPr lang="en-GB" sz="2400" dirty="0"/>
              <a:t>, dan </a:t>
            </a:r>
            <a:r>
              <a:rPr lang="en-GB" sz="2400" dirty="0" err="1"/>
              <a:t>memasukkan</a:t>
            </a:r>
            <a:r>
              <a:rPr lang="en-GB" sz="2400" dirty="0"/>
              <a:t> </a:t>
            </a:r>
            <a:r>
              <a:rPr lang="en-GB" sz="2400" dirty="0" err="1"/>
              <a:t>muatan</a:t>
            </a:r>
            <a:r>
              <a:rPr lang="en-GB" sz="2400" dirty="0"/>
              <a:t> </a:t>
            </a:r>
            <a:r>
              <a:rPr lang="en-GB" sz="2400" dirty="0" err="1"/>
              <a:t>pembahasan</a:t>
            </a:r>
            <a:r>
              <a:rPr lang="en-GB" sz="2400" dirty="0"/>
              <a:t> </a:t>
            </a:r>
            <a:r>
              <a:rPr lang="en-GB" sz="2400" dirty="0" err="1"/>
              <a:t>tentang</a:t>
            </a:r>
            <a:r>
              <a:rPr lang="en-GB" sz="2400" dirty="0"/>
              <a:t> </a:t>
            </a:r>
            <a:r>
              <a:rPr lang="en-GB" sz="2400" dirty="0" err="1"/>
              <a:t>Politik</a:t>
            </a:r>
            <a:r>
              <a:rPr lang="en-GB" sz="2400" dirty="0"/>
              <a:t> </a:t>
            </a:r>
            <a:r>
              <a:rPr lang="en-GB" sz="2400" dirty="0" err="1"/>
              <a:t>Identitas</a:t>
            </a:r>
            <a:r>
              <a:rPr lang="en-GB" sz="2400" dirty="0"/>
              <a:t> dan </a:t>
            </a:r>
            <a:r>
              <a:rPr lang="en-GB" sz="2400" dirty="0" err="1"/>
              <a:t>Bahayanya</a:t>
            </a:r>
            <a:r>
              <a:rPr lang="en-GB" sz="2400" dirty="0"/>
              <a:t> </a:t>
            </a:r>
            <a:r>
              <a:rPr lang="en-GB" sz="2400" dirty="0" err="1"/>
              <a:t>jelang</a:t>
            </a:r>
            <a:r>
              <a:rPr lang="en-GB" sz="2400" dirty="0"/>
              <a:t> </a:t>
            </a:r>
            <a:r>
              <a:rPr lang="en-GB" sz="2400" dirty="0" err="1"/>
              <a:t>Pemilu</a:t>
            </a:r>
            <a:r>
              <a:rPr lang="en-GB" sz="2400" dirty="0"/>
              <a:t>.</a:t>
            </a:r>
          </a:p>
          <a:p>
            <a:r>
              <a:rPr lang="en-GB" sz="2400" dirty="0" err="1"/>
              <a:t>Selain</a:t>
            </a:r>
            <a:r>
              <a:rPr lang="en-GB" sz="2400" dirty="0"/>
              <a:t> </a:t>
            </a:r>
            <a:r>
              <a:rPr lang="en-GB" sz="2400" dirty="0" err="1"/>
              <a:t>melalui</a:t>
            </a:r>
            <a:r>
              <a:rPr lang="en-GB" sz="2400" dirty="0"/>
              <a:t> </a:t>
            </a:r>
            <a:r>
              <a:rPr lang="en-GB" sz="2400" dirty="0" err="1"/>
              <a:t>internalisasi</a:t>
            </a:r>
            <a:r>
              <a:rPr lang="en-GB" sz="2400" dirty="0"/>
              <a:t> pada </a:t>
            </a:r>
            <a:r>
              <a:rPr lang="en-GB" sz="2400" dirty="0" err="1"/>
              <a:t>mata</a:t>
            </a:r>
            <a:r>
              <a:rPr lang="en-GB" sz="2400" dirty="0"/>
              <a:t> </a:t>
            </a:r>
            <a:r>
              <a:rPr lang="en-GB" sz="2400" dirty="0" err="1"/>
              <a:t>kuliah</a:t>
            </a:r>
            <a:r>
              <a:rPr lang="en-GB" sz="2400" dirty="0"/>
              <a:t> </a:t>
            </a:r>
            <a:r>
              <a:rPr lang="en-GB" sz="2400" dirty="0" err="1"/>
              <a:t>terkait</a:t>
            </a:r>
            <a:r>
              <a:rPr lang="en-GB" sz="2400" dirty="0"/>
              <a:t>, </a:t>
            </a:r>
            <a:r>
              <a:rPr lang="en-GB" sz="2400" dirty="0" err="1"/>
              <a:t>pembahasan</a:t>
            </a:r>
            <a:r>
              <a:rPr lang="en-GB" sz="2400" dirty="0"/>
              <a:t> </a:t>
            </a:r>
            <a:r>
              <a:rPr lang="en-GB" sz="2400" dirty="0" err="1"/>
              <a:t>mengenai</a:t>
            </a:r>
            <a:r>
              <a:rPr lang="en-GB" sz="2400" dirty="0"/>
              <a:t> </a:t>
            </a:r>
            <a:r>
              <a:rPr lang="en-GB" sz="2400" dirty="0" err="1"/>
              <a:t>itu</a:t>
            </a:r>
            <a:r>
              <a:rPr lang="en-GB" sz="2400" dirty="0"/>
              <a:t> </a:t>
            </a:r>
            <a:r>
              <a:rPr lang="en-GB" sz="2400" dirty="0" err="1"/>
              <a:t>dapat</a:t>
            </a:r>
            <a:r>
              <a:rPr lang="en-GB" sz="2400" dirty="0"/>
              <a:t> </a:t>
            </a:r>
            <a:r>
              <a:rPr lang="en-GB" sz="2400" dirty="0" err="1"/>
              <a:t>melalui</a:t>
            </a:r>
            <a:r>
              <a:rPr lang="en-GB" sz="2400" dirty="0"/>
              <a:t> forum </a:t>
            </a:r>
            <a:r>
              <a:rPr lang="en-GB" sz="2400" dirty="0" err="1"/>
              <a:t>ilmiah</a:t>
            </a:r>
            <a:r>
              <a:rPr lang="en-GB" sz="2400" dirty="0"/>
              <a:t> di PTKI: Seminar, Workshop, </a:t>
            </a:r>
            <a:r>
              <a:rPr lang="en-GB" sz="2400" dirty="0" err="1"/>
              <a:t>Sarasehan</a:t>
            </a:r>
            <a:r>
              <a:rPr lang="en-GB" sz="2400" dirty="0"/>
              <a:t> </a:t>
            </a:r>
            <a:r>
              <a:rPr lang="en-GB" sz="2400" dirty="0" err="1"/>
              <a:t>Kebangsaan</a:t>
            </a:r>
            <a:r>
              <a:rPr lang="en-GB" sz="2400" dirty="0"/>
              <a:t>, dan lain-lain.</a:t>
            </a:r>
            <a:endParaRPr lang="id-ID" sz="2400" dirty="0"/>
          </a:p>
          <a:p>
            <a:endParaRPr lang="id-ID" sz="2400" dirty="0"/>
          </a:p>
        </p:txBody>
      </p:sp>
    </p:spTree>
    <p:extLst>
      <p:ext uri="{BB962C8B-B14F-4D97-AF65-F5344CB8AC3E}">
        <p14:creationId xmlns:p14="http://schemas.microsoft.com/office/powerpoint/2010/main" val="265744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CF8B-E09A-4AAD-8CD6-2960AAC8795E}"/>
              </a:ext>
            </a:extLst>
          </p:cNvPr>
          <p:cNvSpPr>
            <a:spLocks noGrp="1"/>
          </p:cNvSpPr>
          <p:nvPr>
            <p:ph type="title"/>
          </p:nvPr>
        </p:nvSpPr>
        <p:spPr>
          <a:xfrm>
            <a:off x="517806" y="365125"/>
            <a:ext cx="11118382"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sz="4400" b="1" dirty="0" err="1">
                <a:solidFill>
                  <a:schemeClr val="accent1">
                    <a:lumMod val="50000"/>
                  </a:schemeClr>
                </a:solidFill>
              </a:rPr>
              <a:t>Luaran</a:t>
            </a:r>
            <a:r>
              <a:rPr lang="en-GB" sz="4400" b="1" dirty="0">
                <a:solidFill>
                  <a:schemeClr val="accent1">
                    <a:lumMod val="50000"/>
                  </a:schemeClr>
                </a:solidFill>
              </a:rPr>
              <a:t> (</a:t>
            </a:r>
            <a:r>
              <a:rPr lang="en-GB" sz="2400" b="1" dirty="0" err="1">
                <a:solidFill>
                  <a:schemeClr val="accent1">
                    <a:lumMod val="50000"/>
                  </a:schemeClr>
                </a:solidFill>
              </a:rPr>
              <a:t>Klaster</a:t>
            </a:r>
            <a:r>
              <a:rPr lang="en-GB" sz="2400" b="1" dirty="0">
                <a:solidFill>
                  <a:schemeClr val="accent1">
                    <a:lumMod val="50000"/>
                  </a:schemeClr>
                </a:solidFill>
              </a:rPr>
              <a:t> </a:t>
            </a:r>
            <a:r>
              <a:rPr lang="en-GB" sz="2400" b="1" dirty="0" err="1">
                <a:solidFill>
                  <a:schemeClr val="accent1">
                    <a:lumMod val="50000"/>
                  </a:schemeClr>
                </a:solidFill>
              </a:rPr>
              <a:t>Pengembangan</a:t>
            </a:r>
            <a:r>
              <a:rPr lang="en-GB" sz="2400" b="1" dirty="0">
                <a:solidFill>
                  <a:schemeClr val="accent1">
                    <a:lumMod val="50000"/>
                  </a:schemeClr>
                </a:solidFill>
              </a:rPr>
              <a:t> Pendidikan Tinggi</a:t>
            </a:r>
            <a:r>
              <a:rPr lang="en-GB" sz="4400" b="1" dirty="0">
                <a:solidFill>
                  <a:schemeClr val="accent1">
                    <a:lumMod val="50000"/>
                  </a:schemeClr>
                </a:solidFill>
              </a:rPr>
              <a:t>)</a:t>
            </a:r>
            <a:endParaRPr lang="en-US" sz="4400" b="1" dirty="0">
              <a:solidFill>
                <a:schemeClr val="accent1">
                  <a:lumMod val="50000"/>
                </a:schemeClr>
              </a:solidFill>
            </a:endParaRPr>
          </a:p>
        </p:txBody>
      </p:sp>
      <p:pic>
        <p:nvPicPr>
          <p:cNvPr id="4" name="Content Placeholder 3" descr="Books">
            <a:extLst>
              <a:ext uri="{FF2B5EF4-FFF2-40B4-BE49-F238E27FC236}">
                <a16:creationId xmlns:a16="http://schemas.microsoft.com/office/drawing/2014/main" id="{CE453F14-C9BA-4791-8C16-EA17D6CB405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809" y="1831694"/>
            <a:ext cx="914400" cy="914400"/>
          </a:xfrm>
        </p:spPr>
      </p:pic>
      <p:pic>
        <p:nvPicPr>
          <p:cNvPr id="7" name="Graphic 6" descr="Open book">
            <a:extLst>
              <a:ext uri="{FF2B5EF4-FFF2-40B4-BE49-F238E27FC236}">
                <a16:creationId xmlns:a16="http://schemas.microsoft.com/office/drawing/2014/main" id="{EAB1B4E5-7435-43E9-BC58-BC24FDFA05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9665" y="1831694"/>
            <a:ext cx="914400" cy="914400"/>
          </a:xfrm>
          <a:prstGeom prst="rect">
            <a:avLst/>
          </a:prstGeom>
        </p:spPr>
      </p:pic>
      <p:cxnSp>
        <p:nvCxnSpPr>
          <p:cNvPr id="9" name="Straight Connector 8">
            <a:extLst>
              <a:ext uri="{FF2B5EF4-FFF2-40B4-BE49-F238E27FC236}">
                <a16:creationId xmlns:a16="http://schemas.microsoft.com/office/drawing/2014/main" id="{C60DCC0F-F276-43A8-98DA-239E433989BF}"/>
              </a:ext>
            </a:extLst>
          </p:cNvPr>
          <p:cNvCxnSpPr>
            <a:cxnSpLocks/>
            <a:stCxn id="2" idx="2"/>
          </p:cNvCxnSpPr>
          <p:nvPr/>
        </p:nvCxnSpPr>
        <p:spPr>
          <a:xfrm>
            <a:off x="6076997" y="1690688"/>
            <a:ext cx="19003" cy="5167312"/>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50AE460-EFD6-414A-AB49-ACC52F3F78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414" y="1690688"/>
            <a:ext cx="5029848" cy="50298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13">
            <a:extLst>
              <a:ext uri="{FF2B5EF4-FFF2-40B4-BE49-F238E27FC236}">
                <a16:creationId xmlns:a16="http://schemas.microsoft.com/office/drawing/2014/main" id="{45840981-7F7E-4834-AAD0-ADC0676CC6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314" y="1831695"/>
            <a:ext cx="4075874" cy="4661180"/>
          </a:xfrm>
          <a:prstGeom prst="rect">
            <a:avLst/>
          </a:prstGeom>
        </p:spPr>
      </p:pic>
    </p:spTree>
    <p:extLst>
      <p:ext uri="{BB962C8B-B14F-4D97-AF65-F5344CB8AC3E}">
        <p14:creationId xmlns:p14="http://schemas.microsoft.com/office/powerpoint/2010/main" val="247787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76000" sy="64000" flip="none" algn="r"/>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D83A60-5912-4DA8-8CC7-52776EB1D412}"/>
              </a:ext>
            </a:extLst>
          </p:cNvPr>
          <p:cNvSpPr>
            <a:spLocks noGrp="1"/>
          </p:cNvSpPr>
          <p:nvPr>
            <p:ph idx="1"/>
          </p:nvPr>
        </p:nvSpPr>
        <p:spPr>
          <a:xfrm>
            <a:off x="891987" y="1377394"/>
            <a:ext cx="10515600" cy="4351338"/>
          </a:xfrm>
        </p:spPr>
        <p:txBody>
          <a:bodyPr>
            <a:normAutofit/>
          </a:bodyPr>
          <a:lstStyle/>
          <a:p>
            <a:pPr marL="0" indent="0">
              <a:buNone/>
            </a:pPr>
            <a:r>
              <a:rPr lang="en-GB" sz="6600" b="1" dirty="0" err="1">
                <a:solidFill>
                  <a:schemeClr val="bg1"/>
                </a:solidFill>
                <a:latin typeface="Book Antiqua" panose="02040602050305030304" pitchFamily="18" charset="0"/>
              </a:rPr>
              <a:t>Sampai</a:t>
            </a:r>
            <a:r>
              <a:rPr lang="en-GB" sz="6600" b="1" dirty="0">
                <a:solidFill>
                  <a:schemeClr val="bg1"/>
                </a:solidFill>
                <a:latin typeface="Book Antiqua" panose="02040602050305030304" pitchFamily="18" charset="0"/>
              </a:rPr>
              <a:t> </a:t>
            </a:r>
            <a:r>
              <a:rPr lang="en-GB" sz="6600" b="1" dirty="0" err="1">
                <a:solidFill>
                  <a:schemeClr val="bg1"/>
                </a:solidFill>
                <a:latin typeface="Book Antiqua" panose="02040602050305030304" pitchFamily="18" charset="0"/>
              </a:rPr>
              <a:t>Berjumpa</a:t>
            </a:r>
            <a:r>
              <a:rPr lang="en-GB" sz="6600" b="1" dirty="0">
                <a:solidFill>
                  <a:schemeClr val="bg1"/>
                </a:solidFill>
                <a:latin typeface="Book Antiqua" panose="02040602050305030304" pitchFamily="18" charset="0"/>
              </a:rPr>
              <a:t> pada </a:t>
            </a:r>
            <a:r>
              <a:rPr lang="en-GB" sz="6600" b="1" dirty="0" err="1">
                <a:solidFill>
                  <a:schemeClr val="bg1"/>
                </a:solidFill>
                <a:latin typeface="Book Antiqua" panose="02040602050305030304" pitchFamily="18" charset="0"/>
              </a:rPr>
              <a:t>Presentasi</a:t>
            </a:r>
            <a:r>
              <a:rPr lang="en-GB" sz="6600" b="1" dirty="0">
                <a:solidFill>
                  <a:schemeClr val="bg1"/>
                </a:solidFill>
                <a:latin typeface="Book Antiqua" panose="02040602050305030304" pitchFamily="18" charset="0"/>
              </a:rPr>
              <a:t> Seminar Hasil </a:t>
            </a:r>
            <a:r>
              <a:rPr lang="en-GB" sz="6600" b="1" dirty="0" err="1">
                <a:solidFill>
                  <a:schemeClr val="bg1"/>
                </a:solidFill>
                <a:latin typeface="Book Antiqua" panose="02040602050305030304" pitchFamily="18" charset="0"/>
              </a:rPr>
              <a:t>Penelitian</a:t>
            </a:r>
            <a:r>
              <a:rPr lang="en-GB" sz="6600" b="1" dirty="0">
                <a:solidFill>
                  <a:schemeClr val="bg1"/>
                </a:solidFill>
                <a:latin typeface="Book Antiqua" panose="02040602050305030304" pitchFamily="18" charset="0"/>
              </a:rPr>
              <a:t>…..</a:t>
            </a:r>
          </a:p>
          <a:p>
            <a:pPr marL="0" indent="0">
              <a:buNone/>
            </a:pPr>
            <a:r>
              <a:rPr lang="en-GB" sz="6600" b="1" i="1" dirty="0">
                <a:solidFill>
                  <a:schemeClr val="bg1"/>
                </a:solidFill>
                <a:latin typeface="Book Antiqua" panose="02040602050305030304" pitchFamily="18" charset="0"/>
              </a:rPr>
              <a:t>Coming Soon……</a:t>
            </a:r>
            <a:endParaRPr lang="id-ID" sz="6600" b="1"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373559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448</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Book Antiqua</vt:lpstr>
      <vt:lpstr>Calibri</vt:lpstr>
      <vt:lpstr>Calibri Light</vt:lpstr>
      <vt:lpstr>Office Theme</vt:lpstr>
      <vt:lpstr>PowerPoint Presentation</vt:lpstr>
      <vt:lpstr>Latar Belakang</vt:lpstr>
      <vt:lpstr>Metode</vt:lpstr>
      <vt:lpstr>Metode (Timeline Penelitian)</vt:lpstr>
      <vt:lpstr>PowerPoint Presentation</vt:lpstr>
      <vt:lpstr>Hasil Penelitian</vt:lpstr>
      <vt:lpstr>Hasil Penelitian</vt:lpstr>
      <vt:lpstr>Luaran (Klaster Pengembangan Pendidikan Tinggi)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RICA</cp:lastModifiedBy>
  <cp:revision>3</cp:revision>
  <dcterms:created xsi:type="dcterms:W3CDTF">2023-06-12T04:13:53Z</dcterms:created>
  <dcterms:modified xsi:type="dcterms:W3CDTF">2023-06-13T04:13:31Z</dcterms:modified>
</cp:coreProperties>
</file>