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9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282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48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984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484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838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3359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087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094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84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3531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599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3DFDE-C357-48A5-9FDD-96E5AE9E45B3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784B5-23AE-4F29-B9F2-8A30CEE873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841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>
                <a:latin typeface="Engravers MT" pitchFamily="18" charset="0"/>
              </a:rPr>
              <a:t>KELUARGA YANG IDEAL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dirty="0">
                <a:latin typeface="Gungsuh" pitchFamily="18" charset="-127"/>
                <a:ea typeface="Gungsuh" pitchFamily="18" charset="-127"/>
              </a:rPr>
              <a:t>PENGAJIAN RUTIN MAJLIS TAKLIM </a:t>
            </a:r>
          </a:p>
          <a:p>
            <a:pPr marL="0" indent="0" algn="ctr">
              <a:buNone/>
            </a:pPr>
            <a:r>
              <a:rPr lang="id-ID" dirty="0">
                <a:latin typeface="Gungsuh" pitchFamily="18" charset="-127"/>
                <a:ea typeface="Gungsuh" pitchFamily="18" charset="-127"/>
              </a:rPr>
              <a:t>THARIQUL JANNAH PAGAR DEWA</a:t>
            </a:r>
          </a:p>
          <a:p>
            <a:pPr marL="0" indent="0" algn="ctr">
              <a:buNone/>
            </a:pPr>
            <a:endParaRPr lang="id-ID" dirty="0">
              <a:latin typeface="Gungsuh" pitchFamily="18" charset="-127"/>
              <a:ea typeface="Gungsuh" pitchFamily="18" charset="-127"/>
            </a:endParaRPr>
          </a:p>
          <a:p>
            <a:pPr marL="0" indent="0" algn="ctr">
              <a:buNone/>
            </a:pPr>
            <a:r>
              <a:rPr lang="id-ID" dirty="0">
                <a:latin typeface="Gungsuh" pitchFamily="18" charset="-127"/>
                <a:ea typeface="Gungsuh" pitchFamily="18" charset="-127"/>
              </a:rPr>
              <a:t>JUMAT, 2</a:t>
            </a:r>
            <a:r>
              <a:rPr lang="en-US" dirty="0">
                <a:latin typeface="Gungsuh" pitchFamily="18" charset="-127"/>
                <a:ea typeface="Gungsuh" pitchFamily="18" charset="-127"/>
              </a:rPr>
              <a:t>4 NOVEMBER 2023</a:t>
            </a:r>
            <a:endParaRPr lang="id-ID" dirty="0">
              <a:latin typeface="Gungsuh" pitchFamily="18" charset="-127"/>
              <a:ea typeface="Gungsuh" pitchFamily="18" charset="-127"/>
            </a:endParaRPr>
          </a:p>
          <a:p>
            <a:pPr marL="0" indent="0" algn="ctr">
              <a:buNone/>
            </a:pPr>
            <a:endParaRPr lang="id-ID" dirty="0">
              <a:latin typeface="Gungsuh" pitchFamily="18" charset="-127"/>
              <a:ea typeface="Gungsuh" pitchFamily="18" charset="-127"/>
            </a:endParaRPr>
          </a:p>
          <a:p>
            <a:pPr marL="0" indent="0" algn="ctr">
              <a:buNone/>
            </a:pPr>
            <a:r>
              <a:rPr lang="id-ID" dirty="0">
                <a:latin typeface="Gungsuh" pitchFamily="18" charset="-127"/>
                <a:ea typeface="Gungsuh" pitchFamily="18" charset="-127"/>
              </a:rPr>
              <a:t>OLEH: </a:t>
            </a:r>
            <a:r>
              <a:rPr lang="en-US">
                <a:latin typeface="Gungsuh" pitchFamily="18" charset="-127"/>
                <a:ea typeface="Gungsuh" pitchFamily="18" charset="-127"/>
              </a:rPr>
              <a:t>DR. </a:t>
            </a:r>
            <a:r>
              <a:rPr lang="id-ID">
                <a:latin typeface="Gungsuh" pitchFamily="18" charset="-127"/>
                <a:ea typeface="Gungsuh" pitchFamily="18" charset="-127"/>
              </a:rPr>
              <a:t>ASNITI </a:t>
            </a:r>
            <a:r>
              <a:rPr lang="id-ID" dirty="0">
                <a:latin typeface="Gungsuh" pitchFamily="18" charset="-127"/>
                <a:ea typeface="Gungsuh" pitchFamily="18" charset="-127"/>
              </a:rPr>
              <a:t>KARNI, M.Pd., Kons</a:t>
            </a:r>
          </a:p>
        </p:txBody>
      </p:sp>
    </p:spTree>
    <p:extLst>
      <p:ext uri="{BB962C8B-B14F-4D97-AF65-F5344CB8AC3E}">
        <p14:creationId xmlns:p14="http://schemas.microsoft.com/office/powerpoint/2010/main" val="411725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A. Keluarga Ideal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Ideal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(KBBI)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dicita-citakan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diangan</a:t>
            </a:r>
            <a:r>
              <a:rPr lang="en-US" dirty="0"/>
              <a:t> </a:t>
            </a:r>
            <a:r>
              <a:rPr lang="en-US" dirty="0" err="1"/>
              <a:t>angankan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dikehendaki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ideal kata yang </a:t>
            </a:r>
            <a:r>
              <a:rPr lang="en-US" dirty="0" err="1"/>
              <a:t>berkaitan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i="1" dirty="0" err="1"/>
              <a:t>sakinah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“</a:t>
            </a:r>
            <a:r>
              <a:rPr lang="en-US" dirty="0" err="1"/>
              <a:t>ketenangan</a:t>
            </a:r>
            <a:r>
              <a:rPr lang="en-US" dirty="0"/>
              <a:t>”.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514350" indent="-514350">
              <a:buAutoNum type="alphaU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304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. </a:t>
            </a:r>
            <a:r>
              <a:rPr lang="en-US" dirty="0" err="1"/>
              <a:t>Keluarga</a:t>
            </a:r>
            <a:r>
              <a:rPr lang="en-US" dirty="0"/>
              <a:t> ideal yang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paling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minimal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(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mertua</a:t>
            </a:r>
            <a:r>
              <a:rPr lang="en-US" dirty="0"/>
              <a:t>) yang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, </a:t>
            </a:r>
            <a:r>
              <a:rPr lang="en-US" dirty="0" err="1"/>
              <a:t>dihiasi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kebahagiaan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02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B. Hal-</a:t>
            </a:r>
            <a:r>
              <a:rPr lang="en-US" b="1" dirty="0" err="1"/>
              <a:t>hal</a:t>
            </a:r>
            <a:r>
              <a:rPr lang="en-US" b="1" dirty="0"/>
              <a:t> yang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Dipersiapkan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Mencapai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 Ideal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Kondisi</a:t>
            </a:r>
            <a:r>
              <a:rPr lang="en-US" dirty="0"/>
              <a:t> ideal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berlangsungnya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yang </a:t>
            </a:r>
            <a:r>
              <a:rPr lang="en-US" dirty="0" err="1"/>
              <a:t>berbahagia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menyetujuinya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berbulat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bersatu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mental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menanggung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85135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bekal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mengarungi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id-ID" dirty="0"/>
              <a:t>: 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psikis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Agama Islam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meperhatikan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memerintahkan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agar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menjauhi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najis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kotor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menganjurkan</a:t>
            </a:r>
            <a:r>
              <a:rPr lang="en-US" dirty="0"/>
              <a:t> agar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berolah</a:t>
            </a:r>
            <a:r>
              <a:rPr lang="en-US" dirty="0"/>
              <a:t> raga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Keilmuan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bekal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menemani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77703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3) Akal</a:t>
            </a:r>
            <a:endParaRPr lang="id-ID" dirty="0"/>
          </a:p>
          <a:p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,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bekal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yang </a:t>
            </a:r>
            <a:r>
              <a:rPr lang="en-US" dirty="0" err="1"/>
              <a:t>matang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menyimpulkan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akhlak</a:t>
            </a:r>
            <a:r>
              <a:rPr lang="en-US" dirty="0"/>
              <a:t> yang </a:t>
            </a:r>
            <a:r>
              <a:rPr lang="en-US" dirty="0" err="1"/>
              <a:t>baik</a:t>
            </a:r>
            <a:endParaRPr lang="id-ID" dirty="0"/>
          </a:p>
          <a:p>
            <a:pPr marL="0" indent="0">
              <a:buNone/>
            </a:pP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shalat</a:t>
            </a:r>
            <a:r>
              <a:rPr lang="en-US" dirty="0"/>
              <a:t>, </a:t>
            </a:r>
            <a:r>
              <a:rPr lang="en-US" dirty="0" err="1"/>
              <a:t>puasa</a:t>
            </a:r>
            <a:r>
              <a:rPr lang="en-US" dirty="0"/>
              <a:t>, zakat </a:t>
            </a:r>
            <a:r>
              <a:rPr lang="en-US" dirty="0" err="1"/>
              <a:t>dan</a:t>
            </a:r>
            <a:r>
              <a:rPr lang="en-US" dirty="0"/>
              <a:t> haji,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mengokohkan</a:t>
            </a:r>
            <a:r>
              <a:rPr lang="en-US" dirty="0"/>
              <a:t> </a:t>
            </a:r>
            <a:r>
              <a:rPr lang="en-US" dirty="0" err="1"/>
              <a:t>akhlak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, </a:t>
            </a:r>
            <a:r>
              <a:rPr lang="en-US" dirty="0" err="1"/>
              <a:t>mensucikan</a:t>
            </a:r>
            <a:r>
              <a:rPr lang="en-US" dirty="0"/>
              <a:t> </a:t>
            </a:r>
            <a:r>
              <a:rPr lang="en-US" dirty="0" err="1"/>
              <a:t>jiwanya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hatinya</a:t>
            </a:r>
            <a:r>
              <a:rPr lang="en-US" dirty="0"/>
              <a:t>,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emosinya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0203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n-US" dirty="0"/>
              <a:t>C.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a.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Suami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Memimpin</a:t>
            </a:r>
            <a:r>
              <a:rPr lang="en-US" dirty="0"/>
              <a:t>,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id-ID" dirty="0"/>
              <a:t>. </a:t>
            </a:r>
            <a:r>
              <a:rPr lang="en-US" dirty="0"/>
              <a:t>Allah SWT.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lelaki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id-ID" dirty="0"/>
              <a:t>:</a:t>
            </a:r>
          </a:p>
          <a:p>
            <a:pPr marL="0" indent="0">
              <a:buNone/>
            </a:pPr>
            <a:r>
              <a:rPr lang="en-US" b="1" dirty="0" err="1"/>
              <a:t>Pertama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Allah </a:t>
            </a:r>
            <a:r>
              <a:rPr lang="en-US" dirty="0" err="1"/>
              <a:t>melebihkan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yang lain,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keistimewaan-keistimewaan</a:t>
            </a:r>
            <a:endParaRPr lang="id-ID" dirty="0"/>
          </a:p>
          <a:p>
            <a:pPr marL="0" indent="0">
              <a:buNone/>
            </a:pPr>
            <a:r>
              <a:rPr lang="en-US" b="1" dirty="0" err="1"/>
              <a:t>Kedua</a:t>
            </a:r>
            <a:r>
              <a:rPr lang="en-US" dirty="0"/>
              <a:t>,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menafkahkan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06779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2) </a:t>
            </a:r>
            <a:r>
              <a:rPr lang="en-US" dirty="0" err="1"/>
              <a:t>Mencukupi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id-ID" dirty="0"/>
          </a:p>
          <a:p>
            <a:r>
              <a:rPr lang="en-US" dirty="0"/>
              <a:t>3)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Biologis</a:t>
            </a:r>
            <a:endParaRPr lang="id-ID" dirty="0"/>
          </a:p>
          <a:p>
            <a:r>
              <a:rPr lang="en-US" dirty="0"/>
              <a:t>4)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yang </a:t>
            </a:r>
            <a:r>
              <a:rPr lang="en-US" dirty="0" err="1"/>
              <a:t>Baik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Istri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Allah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Suami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Kehormatan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2498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Bersama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waris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(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waris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aqad</a:t>
            </a:r>
            <a:r>
              <a:rPr lang="en-US" dirty="0"/>
              <a:t>).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nasab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dibuahkan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Kejujuran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2154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518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Gungsuh</vt:lpstr>
      <vt:lpstr>Arial</vt:lpstr>
      <vt:lpstr>Calibri</vt:lpstr>
      <vt:lpstr>Engravers MT</vt:lpstr>
      <vt:lpstr>Office Theme</vt:lpstr>
      <vt:lpstr>KELUARGA YANG IDEAL</vt:lpstr>
      <vt:lpstr>A. Keluarga Ideal</vt:lpstr>
      <vt:lpstr>PowerPoint Presentation</vt:lpstr>
      <vt:lpstr>B. Hal-hal yang Perlu Dipersiapkan untuk Mencapai Keluarga Ideal</vt:lpstr>
      <vt:lpstr>PowerPoint Presentation</vt:lpstr>
      <vt:lpstr>PowerPoint Presentation</vt:lpstr>
      <vt:lpstr>C. Hak dan Kewajiban Suami Istri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Asniti Karni</cp:lastModifiedBy>
  <cp:revision>7</cp:revision>
  <dcterms:created xsi:type="dcterms:W3CDTF">2022-01-07T14:08:56Z</dcterms:created>
  <dcterms:modified xsi:type="dcterms:W3CDTF">2024-01-17T12:27:12Z</dcterms:modified>
</cp:coreProperties>
</file>