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4709"/>
  </p:normalViewPr>
  <p:slideViewPr>
    <p:cSldViewPr snapToGrid="0">
      <p:cViewPr>
        <p:scale>
          <a:sx n="83" d="100"/>
          <a:sy n="83" d="100"/>
        </p:scale>
        <p:origin x="3520" y="2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16CF-89BF-7841-9A60-CFEAF77542E8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6657-D728-0448-B5A2-3C2D01D80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04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16CF-89BF-7841-9A60-CFEAF77542E8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6657-D728-0448-B5A2-3C2D01D80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16CF-89BF-7841-9A60-CFEAF77542E8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6657-D728-0448-B5A2-3C2D01D809F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1754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16CF-89BF-7841-9A60-CFEAF77542E8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6657-D728-0448-B5A2-3C2D01D80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45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16CF-89BF-7841-9A60-CFEAF77542E8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6657-D728-0448-B5A2-3C2D01D809F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1657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16CF-89BF-7841-9A60-CFEAF77542E8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6657-D728-0448-B5A2-3C2D01D80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24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16CF-89BF-7841-9A60-CFEAF77542E8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6657-D728-0448-B5A2-3C2D01D80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47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16CF-89BF-7841-9A60-CFEAF77542E8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6657-D728-0448-B5A2-3C2D01D80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8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16CF-89BF-7841-9A60-CFEAF77542E8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6657-D728-0448-B5A2-3C2D01D80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8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16CF-89BF-7841-9A60-CFEAF77542E8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6657-D728-0448-B5A2-3C2D01D80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5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16CF-89BF-7841-9A60-CFEAF77542E8}" type="datetimeFigureOut">
              <a:rPr lang="en-US" smtClean="0"/>
              <a:t>2/19/24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6657-D728-0448-B5A2-3C2D01D80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08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16CF-89BF-7841-9A60-CFEAF77542E8}" type="datetimeFigureOut">
              <a:rPr lang="en-US" smtClean="0"/>
              <a:t>2/19/24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6657-D728-0448-B5A2-3C2D01D80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9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16CF-89BF-7841-9A60-CFEAF77542E8}" type="datetimeFigureOut">
              <a:rPr lang="en-US" smtClean="0"/>
              <a:t>2/19/24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6657-D728-0448-B5A2-3C2D01D80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4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16CF-89BF-7841-9A60-CFEAF77542E8}" type="datetimeFigureOut">
              <a:rPr lang="en-US" smtClean="0"/>
              <a:t>2/19/24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6657-D728-0448-B5A2-3C2D01D80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5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16CF-89BF-7841-9A60-CFEAF77542E8}" type="datetimeFigureOut">
              <a:rPr lang="en-US" smtClean="0"/>
              <a:t>2/19/24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6657-D728-0448-B5A2-3C2D01D80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5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16CF-89BF-7841-9A60-CFEAF77542E8}" type="datetimeFigureOut">
              <a:rPr lang="en-US" smtClean="0"/>
              <a:t>2/19/24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6657-D728-0448-B5A2-3C2D01D80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2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416CF-89BF-7841-9A60-CFEAF77542E8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5E46657-D728-0448-B5A2-3C2D01D80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3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C151-6F34-6186-5A3D-7F684221E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0512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Britannic Bold" panose="020B0903060703020204" pitchFamily="34" charset="77"/>
              </a:rPr>
              <a:t>What do you expect from today’s meeting?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B388C-8D0D-E322-D8CF-D47E99DA6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/>
              <a:t>Mentimeter.com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br>
              <a:rPr lang="en-US" dirty="0"/>
            </a:br>
            <a:r>
              <a:rPr lang="en-US" sz="4000" b="1" dirty="0"/>
              <a:t>code : 6777 4504</a:t>
            </a:r>
          </a:p>
        </p:txBody>
      </p:sp>
    </p:spTree>
    <p:extLst>
      <p:ext uri="{BB962C8B-B14F-4D97-AF65-F5344CB8AC3E}">
        <p14:creationId xmlns:p14="http://schemas.microsoft.com/office/powerpoint/2010/main" val="172307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86D585-2398-D4CF-21D2-DBA7670ED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80461"/>
            <a:ext cx="12192000" cy="180189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88512B-2EFF-56D7-D0D6-65B617A7A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12956" y="356839"/>
            <a:ext cx="12704956" cy="3245199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Britannic Bold" panose="020B0903060703020204" pitchFamily="34" charset="77"/>
              </a:rPr>
              <a:t>My Journey to the West</a:t>
            </a:r>
            <a:br>
              <a:rPr lang="en-US" sz="5400" b="1" dirty="0">
                <a:latin typeface="Britannic Bold" panose="020B0903060703020204" pitchFamily="34" charset="77"/>
              </a:rPr>
            </a:br>
            <a:r>
              <a:rPr lang="en-US" sz="5400" b="1" dirty="0">
                <a:latin typeface="Britannic Bold" panose="020B0903060703020204" pitchFamily="34" charset="77"/>
              </a:rPr>
              <a:t> How I Got LPDP Twice: Master’s </a:t>
            </a:r>
            <a:br>
              <a:rPr lang="en-US" sz="5400" b="1" dirty="0">
                <a:latin typeface="Britannic Bold" panose="020B0903060703020204" pitchFamily="34" charset="77"/>
              </a:rPr>
            </a:br>
            <a:r>
              <a:rPr lang="en-US" sz="5400" b="1" dirty="0">
                <a:latin typeface="Britannic Bold" panose="020B0903060703020204" pitchFamily="34" charset="77"/>
              </a:rPr>
              <a:t>&amp;</a:t>
            </a:r>
            <a:br>
              <a:rPr lang="en-US" sz="5400" b="1" dirty="0">
                <a:latin typeface="Britannic Bold" panose="020B0903060703020204" pitchFamily="34" charset="77"/>
              </a:rPr>
            </a:br>
            <a:r>
              <a:rPr lang="en-US" sz="5400" b="1" dirty="0">
                <a:latin typeface="Britannic Bold" panose="020B0903060703020204" pitchFamily="34" charset="77"/>
              </a:rPr>
              <a:t> PhD </a:t>
            </a:r>
            <a:r>
              <a:rPr lang="en-US" sz="5400" b="1" dirty="0" err="1">
                <a:latin typeface="Britannic Bold" panose="020B0903060703020204" pitchFamily="34" charset="77"/>
              </a:rPr>
              <a:t>Programmes</a:t>
            </a:r>
            <a:endParaRPr lang="en-US" sz="5400" b="1" dirty="0">
              <a:latin typeface="Britannic Bold" panose="020B0903060703020204" pitchFamily="34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83B3D-8CB7-EE5F-38A0-0003125132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1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922 -0.48427" pathEditMode="relative" ptsTypes="AA">
                                      <p:cBhvr>
                                        <p:cTn id="6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22 -0.48427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{98D3666F-089D-E04A-8EA4-0433C625B491}tf10001060</Template>
  <TotalTime>413</TotalTime>
  <Words>36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Britannic Bold</vt:lpstr>
      <vt:lpstr>Trebuchet MS</vt:lpstr>
      <vt:lpstr>Wingdings 3</vt:lpstr>
      <vt:lpstr>Facet</vt:lpstr>
      <vt:lpstr>What do you expect from today’s meeting?</vt:lpstr>
      <vt:lpstr>My Journey to the West  How I Got LPDP Twice: Master’s  &amp;  PhD Programmes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Story of How I Got LPDP Twice: Master’s and PhD Programmes</dc:title>
  <dc:creator>Andri Saputra</dc:creator>
  <cp:lastModifiedBy>Andri Saputra</cp:lastModifiedBy>
  <cp:revision>5</cp:revision>
  <dcterms:created xsi:type="dcterms:W3CDTF">2024-02-19T02:47:19Z</dcterms:created>
  <dcterms:modified xsi:type="dcterms:W3CDTF">2024-02-19T09:40:38Z</dcterms:modified>
</cp:coreProperties>
</file>