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3" r:id="rId5"/>
    <p:sldId id="272" r:id="rId6"/>
    <p:sldId id="258" r:id="rId7"/>
    <p:sldId id="264" r:id="rId8"/>
    <p:sldId id="281" r:id="rId9"/>
    <p:sldId id="277" r:id="rId10"/>
    <p:sldId id="278" r:id="rId11"/>
    <p:sldId id="279" r:id="rId12"/>
    <p:sldId id="270" r:id="rId13"/>
    <p:sldId id="267" r:id="rId14"/>
    <p:sldId id="265" r:id="rId15"/>
    <p:sldId id="271" r:id="rId16"/>
    <p:sldId id="269" r:id="rId17"/>
    <p:sldId id="282" r:id="rId18"/>
    <p:sldId id="280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>
        <p:scale>
          <a:sx n="73" d="100"/>
          <a:sy n="73" d="100"/>
        </p:scale>
        <p:origin x="-7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AEB09-233E-4ED6-91BA-08A71DBF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91F32A-F44A-4A36-9365-8A89E2C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A8DFA6-013D-46F0-9E60-BCEC6875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42EDB1-2694-4624-B4BF-F6CCF430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03841A-03D0-4E95-871A-0D850AB1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F299FE-F891-4B1F-808F-D2D5AA86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7BD31B-F732-4A69-ACB8-4D2903CA6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C65219-D0B1-487E-B810-75CF5D8D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6EEC6A-40E0-4E4B-A109-18E471D8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852974-162D-4305-A3ED-3C404CA7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4E7E85-3601-4BC4-8529-E86252F20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80DDB3-5307-49F5-AD2A-A599907B3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EBE3A5-7BA1-4BB2-B523-BB8086DD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697058-67A4-43D0-914F-27FE77F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E78C88-7007-4AAC-97D9-A627FFED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A1C35-2555-482C-924D-1506BC60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5A419D-7E48-4993-A144-88395619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F91F7A-09BA-479D-8726-8AC0A0F1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3BEA92-7CD6-4C2F-A2CE-F88E500C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173B96-DAEA-4303-B7E5-51E98311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CB94A2-671E-4242-AA5D-0E9440D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FC97DE-E222-4D4F-999B-249AAB9E3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E20627-D71C-4EF6-BF6F-04F5720D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51CF77-F5F3-4ABA-A843-C78666EE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796CE8-DF88-4D18-BF39-640969B3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D0A591-CF89-44E0-92CA-DEFE5CC2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E9ADBF-FEF9-42C3-9222-8AD858CBE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ECD8D8-7987-410E-B788-6C579DDC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F5BA80-2552-4325-80C2-2CF21045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4FAEE3-CCE8-4ED1-A5E3-22208524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FB289B-CA34-46F3-97CE-C946FF54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F5FC-64C3-4A08-AECF-FD9C29C2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1C0320-F0E7-405D-9BF0-9A30B0B5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839D69-E7AA-43DA-8303-2E2CC00BD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57CA85-D2CB-4026-9E13-62215A2F5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B4D0B8-3B4D-4AF0-9E31-91DB3E945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5D3A4F8-F5BC-494E-8421-E5DFEB3D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5BB3D8-AACF-4DDD-BD51-7CE62F2B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FAEA4CA-1D94-4A51-9D9E-E902DC14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B64E1-25A7-4192-A3F7-EEC16A65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A7A77E-0334-422A-89C1-2F6CFF2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BC8065-CCE6-4811-B308-633EF71F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F7B9B8-0318-49CF-8001-1310E7A1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4B4B7F-C9EB-44CB-9C5A-C575CB89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CB467C-FDA1-4F85-814E-B96B3D11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14E0C2-576B-4D58-9F52-D78326DC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389E7-11E2-4A9F-8E2A-C3E31D92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B457F2-8331-49A9-9E1A-B888C604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D43361-48F3-4E4A-BF2B-29A30F494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F330C4-BDF4-4063-97F2-D23A730E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30E0B7-0CAC-43FD-87A0-52ECB50D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9D3E9E-DAD8-4DD1-AF5F-349705EA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28CAC-7735-4A56-B13D-A45C37D8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0884AD-1483-4186-8470-C14341CD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9538D3F-5F4F-45FD-88CA-675D4AB4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0F5786-9DA1-4681-9F13-A83DB82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5D90A9-293D-4FA4-A198-6B747205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FBDDB-CB04-48EF-B247-6E7F04F6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24D9EBD-FAD6-41CB-B1DC-E5062962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79A6CD-875B-4256-A950-1B53FF34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32D91B-7DF0-414E-8A03-38E016513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B745-4458-4710-BCF8-CA513F9A0C4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13CB31-45F0-4B03-BCD8-8D8EE73FB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4AC33D-CF5D-4E22-9220-88F13F51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4EA3-F852-4132-8DBE-3575D1D3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kpsdmd.makassar.go.id/wp-content/uploads/2023/02/275_PPK-Pusat-PPK-Daerah_Materi-Pokok-Soal-SKT-PPPK-TA-2022.pdf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2CB42C-EBF2-4181-9E4D-E144FCE4B0A8}"/>
              </a:ext>
            </a:extLst>
          </p:cNvPr>
          <p:cNvSpPr txBox="1"/>
          <p:nvPr/>
        </p:nvSpPr>
        <p:spPr>
          <a:xfrm>
            <a:off x="2325542" y="677833"/>
            <a:ext cx="72789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dirty="0" smtClean="0">
                <a:solidFill>
                  <a:srgbClr val="FF5969"/>
                </a:solidFill>
                <a:latin typeface="Footlight MT Light" pitchFamily="18" charset="0"/>
              </a:rPr>
              <a:t>SIASAT </a:t>
            </a:r>
            <a:r>
              <a:rPr lang="en-US" sz="6200" dirty="0" smtClean="0">
                <a:solidFill>
                  <a:srgbClr val="FF5969"/>
                </a:solidFill>
                <a:latin typeface="Footlight MT Light" pitchFamily="18" charset="0"/>
              </a:rPr>
              <a:t>TEPAT TAKLUKAN </a:t>
            </a:r>
            <a:r>
              <a:rPr lang="en-US" sz="6200" dirty="0" smtClean="0">
                <a:solidFill>
                  <a:srgbClr val="FF5969"/>
                </a:solidFill>
                <a:latin typeface="Footlight MT Light" pitchFamily="18" charset="0"/>
              </a:rPr>
              <a:t>TES PPPK </a:t>
            </a:r>
            <a:endParaRPr lang="en-US" sz="6200" dirty="0">
              <a:solidFill>
                <a:srgbClr val="FF5969"/>
              </a:solidFill>
              <a:latin typeface="Footlight MT Light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4038080" y="4639716"/>
            <a:ext cx="4140553" cy="451824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5C48D5-043B-42DB-9E49-942149A27AE4}"/>
              </a:ext>
            </a:extLst>
          </p:cNvPr>
          <p:cNvSpPr txBox="1"/>
          <p:nvPr/>
        </p:nvSpPr>
        <p:spPr>
          <a:xfrm>
            <a:off x="2468900" y="3010736"/>
            <a:ext cx="72789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 err="1" smtClean="0">
                <a:solidFill>
                  <a:srgbClr val="52CBBE"/>
                </a:solidFill>
                <a:latin typeface="Tw Cen MT" panose="020B0602020104020603" pitchFamily="34" charset="0"/>
              </a:rPr>
              <a:t>Tahun</a:t>
            </a:r>
            <a:r>
              <a:rPr lang="en-US" sz="4100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 2024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2F88F7-964F-4846-B825-2B643081D49B}"/>
              </a:ext>
            </a:extLst>
          </p:cNvPr>
          <p:cNvSpPr txBox="1"/>
          <p:nvPr/>
        </p:nvSpPr>
        <p:spPr>
          <a:xfrm>
            <a:off x="2468900" y="3759023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By. Asti </a:t>
            </a:r>
            <a:r>
              <a:rPr lang="en-US" sz="2800" dirty="0" err="1" smtClean="0">
                <a:solidFill>
                  <a:srgbClr val="5D7373"/>
                </a:solidFill>
                <a:latin typeface="Tw Cen MT" panose="020B0602020104020603" pitchFamily="34" charset="0"/>
              </a:rPr>
              <a:t>Haryati</a:t>
            </a:r>
            <a:r>
              <a:rPr lang="en-US" sz="28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, </a:t>
            </a:r>
            <a:r>
              <a:rPr lang="en-US" sz="2800" dirty="0" err="1" smtClean="0">
                <a:solidFill>
                  <a:srgbClr val="5D7373"/>
                </a:solidFill>
                <a:latin typeface="Tw Cen MT" panose="020B0602020104020603" pitchFamily="34" charset="0"/>
              </a:rPr>
              <a:t>M.Pd</a:t>
            </a:r>
            <a:endParaRPr lang="en-US" sz="2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Kompetensi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Sosokultural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Perekat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kemajemukan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,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persatuan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Mempromosikan</a:t>
            </a:r>
            <a:r>
              <a:rPr lang="en-US" dirty="0" smtClean="0"/>
              <a:t>,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persatuan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Mendayagunakan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konstruktif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Wakil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engetahuan</a:t>
            </a:r>
            <a:r>
              <a:rPr lang="en-US" sz="2000" dirty="0"/>
              <a:t>, </a:t>
            </a:r>
            <a:r>
              <a:rPr lang="en-US" sz="2000" dirty="0" err="1"/>
              <a:t>keterampilan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/</a:t>
            </a:r>
            <a:r>
              <a:rPr lang="en-US" sz="2000" dirty="0" err="1"/>
              <a:t>perilaku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diamati</a:t>
            </a:r>
            <a:r>
              <a:rPr lang="en-US" sz="2000" dirty="0"/>
              <a:t>, </a:t>
            </a:r>
            <a:r>
              <a:rPr lang="en-US" sz="2000" dirty="0" err="1"/>
              <a:t>diukur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berinteraksi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majemuk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smtClean="0"/>
              <a:t>agama, </a:t>
            </a:r>
            <a:r>
              <a:rPr lang="en-US" sz="2000" dirty="0" err="1"/>
              <a:t>suku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, </a:t>
            </a:r>
            <a:r>
              <a:rPr lang="en-US" sz="2000" dirty="0" err="1"/>
              <a:t>perilaku</a:t>
            </a:r>
            <a:r>
              <a:rPr lang="en-US" sz="2000" dirty="0"/>
              <a:t>, </a:t>
            </a:r>
            <a:r>
              <a:rPr lang="en-US" sz="2000" dirty="0" err="1"/>
              <a:t>wawasan</a:t>
            </a:r>
            <a:r>
              <a:rPr lang="en-US" sz="2000" dirty="0"/>
              <a:t> </a:t>
            </a:r>
            <a:r>
              <a:rPr lang="en-US" sz="2000" dirty="0" err="1"/>
              <a:t>kebangsaan</a:t>
            </a:r>
            <a:r>
              <a:rPr lang="en-US" sz="2000" dirty="0"/>
              <a:t>, </a:t>
            </a:r>
            <a:r>
              <a:rPr lang="en-US" sz="2000" dirty="0" err="1"/>
              <a:t>etika</a:t>
            </a:r>
            <a:r>
              <a:rPr lang="en-US" sz="2000" dirty="0"/>
              <a:t>, </a:t>
            </a:r>
            <a:r>
              <a:rPr lang="en-US" sz="2000" dirty="0" err="1"/>
              <a:t>nilai-nilai</a:t>
            </a:r>
            <a:r>
              <a:rPr lang="en-US" sz="2000" dirty="0"/>
              <a:t>, moral, </a:t>
            </a:r>
            <a:r>
              <a:rPr lang="en-US" sz="2000" dirty="0" err="1"/>
              <a:t>emosi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,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dipenuhi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pemegang</a:t>
            </a:r>
            <a:r>
              <a:rPr lang="en-US" sz="2000" dirty="0"/>
              <a:t> </a:t>
            </a: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peran</a:t>
            </a:r>
            <a:r>
              <a:rPr lang="en-US" sz="2000" dirty="0"/>
              <a:t>, </a:t>
            </a:r>
            <a:r>
              <a:rPr lang="en-US" sz="2000" dirty="0" err="1"/>
              <a:t>fungsi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Jabatan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7214461" y="263658"/>
            <a:ext cx="4140553" cy="451824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2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W</a:t>
            </a:r>
            <a:r>
              <a:rPr lang="en-US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awancara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150 </a:t>
            </a:r>
            <a:r>
              <a:rPr lang="en-US" b="1" dirty="0" err="1">
                <a:solidFill>
                  <a:srgbClr val="FF0000"/>
                </a:solidFill>
              </a:rPr>
              <a:t>menit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145 </a:t>
            </a:r>
            <a:r>
              <a:rPr lang="en-US" b="1" dirty="0" err="1">
                <a:solidFill>
                  <a:srgbClr val="FF0000"/>
                </a:solidFill>
              </a:rPr>
              <a:t>jumlah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soal</a:t>
            </a:r>
            <a:r>
              <a:rPr lang="en-US" dirty="0"/>
              <a:t>.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rinciannya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90 </a:t>
            </a:r>
            <a:r>
              <a:rPr lang="en-US" dirty="0" err="1" smtClean="0"/>
              <a:t>soal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/>
              <a:t>kompetensi</a:t>
            </a:r>
            <a:r>
              <a:rPr lang="en-US" dirty="0"/>
              <a:t> </a:t>
            </a:r>
            <a:r>
              <a:rPr lang="en-US" dirty="0" err="1"/>
              <a:t>manajerial</a:t>
            </a:r>
            <a:r>
              <a:rPr lang="en-US" dirty="0"/>
              <a:t> 25 </a:t>
            </a:r>
            <a:r>
              <a:rPr lang="en-US" dirty="0" err="1" smtClean="0"/>
              <a:t>soal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Materi</a:t>
            </a:r>
            <a:r>
              <a:rPr lang="en-US" dirty="0"/>
              <a:t> </a:t>
            </a:r>
            <a:r>
              <a:rPr lang="en-US" dirty="0" err="1"/>
              <a:t>sosio</a:t>
            </a:r>
            <a:r>
              <a:rPr lang="en-US" dirty="0"/>
              <a:t> </a:t>
            </a:r>
            <a:r>
              <a:rPr lang="en-US" dirty="0" err="1"/>
              <a:t>kultural</a:t>
            </a:r>
            <a:r>
              <a:rPr lang="en-US" dirty="0"/>
              <a:t> 20 </a:t>
            </a:r>
            <a:r>
              <a:rPr lang="en-US" dirty="0" err="1" smtClean="0"/>
              <a:t>soal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soal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err="1"/>
              <a:t>U</a:t>
            </a:r>
            <a:r>
              <a:rPr lang="en-US" sz="2800" dirty="0" err="1" smtClean="0"/>
              <a:t>ntuk</a:t>
            </a:r>
            <a:r>
              <a:rPr lang="en-US" sz="2800" dirty="0" smtClean="0"/>
              <a:t> </a:t>
            </a:r>
            <a:r>
              <a:rPr lang="en-US" sz="2800" dirty="0" err="1"/>
              <a:t>menggali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non-</a:t>
            </a:r>
            <a:r>
              <a:rPr lang="en-US" sz="2800" dirty="0" err="1"/>
              <a:t>kognitif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kejujuran</a:t>
            </a:r>
            <a:r>
              <a:rPr lang="en-US" sz="2800" dirty="0"/>
              <a:t>, </a:t>
            </a:r>
            <a:r>
              <a:rPr lang="en-US" sz="2800" dirty="0" err="1"/>
              <a:t>komitmen</a:t>
            </a:r>
            <a:r>
              <a:rPr lang="en-US" sz="2800" dirty="0"/>
              <a:t>, </a:t>
            </a:r>
            <a:r>
              <a:rPr lang="en-US" sz="2800" dirty="0" err="1"/>
              <a:t>keadilan</a:t>
            </a:r>
            <a:r>
              <a:rPr lang="en-US" sz="2800" dirty="0"/>
              <a:t>, </a:t>
            </a:r>
            <a:r>
              <a:rPr lang="en-US" sz="2800" dirty="0" err="1"/>
              <a:t>etika</a:t>
            </a:r>
            <a:r>
              <a:rPr lang="en-US" sz="2800" dirty="0"/>
              <a:t>, </a:t>
            </a:r>
            <a:r>
              <a:rPr lang="en-US" sz="2800" dirty="0" err="1"/>
              <a:t>kepatuhan</a:t>
            </a:r>
            <a:r>
              <a:rPr lang="en-US" sz="2800" dirty="0"/>
              <a:t>, </a:t>
            </a:r>
            <a:r>
              <a:rPr lang="en-US" sz="2800" dirty="0" err="1"/>
              <a:t>integritas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moralitas</a:t>
            </a:r>
            <a:r>
              <a:rPr lang="en-US" sz="2800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412556" y="407349"/>
            <a:ext cx="4140553" cy="451824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2" y="4375940"/>
            <a:ext cx="3740925" cy="210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4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8170" y="1401610"/>
            <a:ext cx="8974183" cy="3631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err="1" smtClean="0"/>
              <a:t>Contoh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Soal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Manajerial-Sosiokultural</a:t>
            </a:r>
            <a:endParaRPr lang="en-US" b="1" u="sng" dirty="0"/>
          </a:p>
          <a:p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yang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pakta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...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/>
              <a:t>alasan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pakta</a:t>
            </a:r>
            <a:r>
              <a:rPr lang="en-US" dirty="0"/>
              <a:t> </a:t>
            </a:r>
            <a:r>
              <a:rPr lang="en-US" dirty="0" err="1"/>
              <a:t>integritas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disalahkan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yang lain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Menemui</a:t>
            </a:r>
            <a:r>
              <a:rPr lang="en-US" dirty="0" smtClean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teguran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/>
              <a:t>dipangil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jawaban-jawaban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berikan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Pasrah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nasib</a:t>
            </a:r>
            <a:r>
              <a:rPr lang="en-US" dirty="0"/>
              <a:t> yang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terima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E91A0C4-16D9-4262-BC92-0E8535F56EB2}"/>
              </a:ext>
            </a:extLst>
          </p:cNvPr>
          <p:cNvGrpSpPr/>
          <p:nvPr/>
        </p:nvGrpSpPr>
        <p:grpSpPr>
          <a:xfrm>
            <a:off x="10434927" y="318926"/>
            <a:ext cx="1275682" cy="1275682"/>
            <a:chOff x="7353181" y="1755914"/>
            <a:chExt cx="1275682" cy="1275682"/>
          </a:xfrm>
        </p:grpSpPr>
        <p:sp>
          <p:nvSpPr>
            <p:cNvPr id="13" name="Teardrop 12">
              <a:extLst>
                <a:ext uri="{FF2B5EF4-FFF2-40B4-BE49-F238E27FC236}">
                  <a16:creationId xmlns="" xmlns:a16="http://schemas.microsoft.com/office/drawing/2014/main" id="{3013F73C-52D7-40FA-AE5E-6E4F53D400F5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B5C085C-26ED-4457-A4BB-7BBE95D872FF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7C4E964-A5F3-4163-83E1-B0DF4D48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666" y="2048456"/>
              <a:ext cx="684562" cy="6845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355597" y="5815373"/>
            <a:ext cx="4140553" cy="451824"/>
            <a:chOff x="4679586" y="878988"/>
            <a:chExt cx="1745757" cy="190500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39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3A084E9-5DAF-4B12-A774-003E52126BE5}"/>
              </a:ext>
            </a:extLst>
          </p:cNvPr>
          <p:cNvGrpSpPr/>
          <p:nvPr/>
        </p:nvGrpSpPr>
        <p:grpSpPr>
          <a:xfrm>
            <a:off x="419438" y="4665913"/>
            <a:ext cx="1275682" cy="1275682"/>
            <a:chOff x="3063120" y="1755914"/>
            <a:chExt cx="1275682" cy="1275682"/>
          </a:xfrm>
        </p:grpSpPr>
        <p:sp>
          <p:nvSpPr>
            <p:cNvPr id="8" name="Teardrop 7">
              <a:extLst>
                <a:ext uri="{FF2B5EF4-FFF2-40B4-BE49-F238E27FC236}">
                  <a16:creationId xmlns="" xmlns:a16="http://schemas.microsoft.com/office/drawing/2014/main" id="{D73C6296-6AED-4D46-834C-6DA3690FB7BE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9400693-A758-499E-B4DB-E42B43C986B2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05CAD30-8C3B-4A19-954F-E6EB68A3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1959323" y="1275438"/>
            <a:ext cx="8974183" cy="40149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agama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...</a:t>
            </a:r>
          </a:p>
          <a:p>
            <a:r>
              <a:rPr lang="en-US" dirty="0"/>
              <a:t>A.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toleran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  <a:p>
            <a:r>
              <a:rPr lang="en-US" dirty="0"/>
              <a:t>B.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  <a:p>
            <a:r>
              <a:rPr lang="en-US" dirty="0"/>
              <a:t>C. </a:t>
            </a:r>
            <a:r>
              <a:rPr lang="en-US" dirty="0" err="1"/>
              <a:t>Waspada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bersikap</a:t>
            </a:r>
            <a:endParaRPr lang="en-US" dirty="0"/>
          </a:p>
          <a:p>
            <a:r>
              <a:rPr lang="en-US" dirty="0"/>
              <a:t>D. </a:t>
            </a:r>
            <a:r>
              <a:rPr lang="en-US" dirty="0" err="1"/>
              <a:t>Khawatir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menyinggu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  <a:p>
            <a:r>
              <a:rPr lang="en-US" dirty="0"/>
              <a:t>E.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lain </a:t>
            </a:r>
            <a:r>
              <a:rPr lang="en-US" dirty="0" err="1"/>
              <a:t>saja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7137368" y="498790"/>
            <a:ext cx="4140553" cy="451824"/>
            <a:chOff x="4679586" y="878988"/>
            <a:chExt cx="1745757" cy="19050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8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3A084E9-5DAF-4B12-A774-003E52126BE5}"/>
              </a:ext>
            </a:extLst>
          </p:cNvPr>
          <p:cNvGrpSpPr/>
          <p:nvPr/>
        </p:nvGrpSpPr>
        <p:grpSpPr>
          <a:xfrm>
            <a:off x="420007" y="511924"/>
            <a:ext cx="1275682" cy="1275682"/>
            <a:chOff x="3063120" y="1755914"/>
            <a:chExt cx="1275682" cy="1275682"/>
          </a:xfrm>
        </p:grpSpPr>
        <p:sp>
          <p:nvSpPr>
            <p:cNvPr id="8" name="Teardrop 7">
              <a:extLst>
                <a:ext uri="{FF2B5EF4-FFF2-40B4-BE49-F238E27FC236}">
                  <a16:creationId xmlns="" xmlns:a16="http://schemas.microsoft.com/office/drawing/2014/main" id="{D73C6296-6AED-4D46-834C-6DA3690FB7BE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9400693-A758-499E-B4DB-E42B43C986B2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05CAD30-8C3B-4A19-954F-E6EB68A3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1698170" y="1450044"/>
            <a:ext cx="8974183" cy="36317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err="1" smtClean="0"/>
              <a:t>Contoh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Soal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Teknis</a:t>
            </a:r>
            <a:r>
              <a:rPr lang="en-US" b="1" u="sng" dirty="0" smtClean="0"/>
              <a:t> Guru</a:t>
            </a:r>
          </a:p>
          <a:p>
            <a:endParaRPr lang="en-US" dirty="0" smtClean="0"/>
          </a:p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minimal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pserta</a:t>
            </a:r>
            <a:r>
              <a:rPr lang="en-US" dirty="0" smtClean="0"/>
              <a:t> </a:t>
            </a:r>
            <a:r>
              <a:rPr lang="en-US" dirty="0" err="1" smtClean="0"/>
              <a:t>diddik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?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minimum </a:t>
            </a:r>
            <a:r>
              <a:rPr lang="en-US" dirty="0" err="1" smtClean="0"/>
              <a:t>kelulusan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Ambang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minimum lulus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ketuntasan</a:t>
            </a:r>
            <a:r>
              <a:rPr lang="en-US" dirty="0" smtClean="0"/>
              <a:t> minimal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ketuntasan</a:t>
            </a:r>
            <a:r>
              <a:rPr lang="en-US" dirty="0" smtClean="0"/>
              <a:t> minimal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7214461" y="5880687"/>
            <a:ext cx="4140553" cy="451824"/>
            <a:chOff x="4679586" y="878988"/>
            <a:chExt cx="1745757" cy="1905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9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8171" y="1397487"/>
            <a:ext cx="8974183" cy="36317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err="1" smtClean="0"/>
              <a:t>Contoh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Soal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Teknis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Dosen</a:t>
            </a:r>
            <a:endParaRPr lang="en-US" b="1" u="sng" dirty="0" smtClean="0"/>
          </a:p>
          <a:p>
            <a:endParaRPr lang="en-US" dirty="0"/>
          </a:p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….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Perencanaan</a:t>
            </a:r>
            <a:r>
              <a:rPr lang="en-US" dirty="0" smtClean="0"/>
              <a:t>,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proses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program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Pembimbingan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Penelitian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2CCEC14-30D1-46A8-A873-1969A9A8F9FA}"/>
              </a:ext>
            </a:extLst>
          </p:cNvPr>
          <p:cNvGrpSpPr/>
          <p:nvPr/>
        </p:nvGrpSpPr>
        <p:grpSpPr>
          <a:xfrm>
            <a:off x="10414243" y="4760371"/>
            <a:ext cx="1275682" cy="1275682"/>
            <a:chOff x="5242440" y="1755914"/>
            <a:chExt cx="1275682" cy="1275682"/>
          </a:xfrm>
        </p:grpSpPr>
        <p:sp>
          <p:nvSpPr>
            <p:cNvPr id="13" name="Teardrop 12">
              <a:extLst>
                <a:ext uri="{FF2B5EF4-FFF2-40B4-BE49-F238E27FC236}">
                  <a16:creationId xmlns="" xmlns:a16="http://schemas.microsoft.com/office/drawing/2014/main" id="{B9DC9BA6-01DC-4EFB-82E3-2717FF8B7CE5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A935319-4C0B-4B63-9DE3-377694C94B0E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61F359C-E77E-4273-998D-B500B7A8C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81" y="2061164"/>
              <a:ext cx="659146" cy="6591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349351" y="459601"/>
            <a:ext cx="4140553" cy="451824"/>
            <a:chOff x="4679586" y="878988"/>
            <a:chExt cx="1745757" cy="190500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49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8171" y="1397487"/>
            <a:ext cx="8974183" cy="36317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r>
              <a:rPr lang="en-US" b="1" dirty="0" smtClean="0"/>
              <a:t> </a:t>
            </a:r>
            <a:r>
              <a:rPr lang="en-US" b="1" dirty="0" err="1" smtClean="0"/>
              <a:t>Teknis</a:t>
            </a:r>
            <a:r>
              <a:rPr lang="en-US" b="1" dirty="0" smtClean="0"/>
              <a:t> Administrator </a:t>
            </a:r>
            <a:r>
              <a:rPr lang="en-US" b="1" dirty="0" err="1" smtClean="0"/>
              <a:t>Kesehatan</a:t>
            </a:r>
            <a:r>
              <a:rPr lang="en-US" b="1" dirty="0" smtClean="0"/>
              <a:t> :</a:t>
            </a:r>
          </a:p>
          <a:p>
            <a:endParaRPr lang="en-US" dirty="0"/>
          </a:p>
          <a:p>
            <a:r>
              <a:rPr lang="en-US" dirty="0" err="1" smtClean="0"/>
              <a:t>Tugas</a:t>
            </a:r>
            <a:r>
              <a:rPr lang="en-US" dirty="0" smtClean="0"/>
              <a:t> administrator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adalaha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dibidang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, </a:t>
            </a:r>
            <a:r>
              <a:rPr lang="en-US" dirty="0" err="1" smtClean="0"/>
              <a:t>perijinan</a:t>
            </a:r>
            <a:r>
              <a:rPr lang="en-US" dirty="0" smtClean="0"/>
              <a:t>, </a:t>
            </a:r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program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manakah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program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Membimbing</a:t>
            </a:r>
            <a:r>
              <a:rPr lang="en-US" dirty="0" smtClean="0"/>
              <a:t> </a:t>
            </a:r>
            <a:r>
              <a:rPr lang="en-US" dirty="0" err="1" smtClean="0"/>
              <a:t>adminstrator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jenjang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program </a:t>
            </a:r>
            <a:r>
              <a:rPr lang="en-US" dirty="0" err="1" smtClean="0"/>
              <a:t>kesehatan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2CCEC14-30D1-46A8-A873-1969A9A8F9FA}"/>
              </a:ext>
            </a:extLst>
          </p:cNvPr>
          <p:cNvGrpSpPr/>
          <p:nvPr/>
        </p:nvGrpSpPr>
        <p:grpSpPr>
          <a:xfrm>
            <a:off x="399327" y="292874"/>
            <a:ext cx="1275682" cy="1275682"/>
            <a:chOff x="5242440" y="1755914"/>
            <a:chExt cx="1275682" cy="1275682"/>
          </a:xfrm>
        </p:grpSpPr>
        <p:sp>
          <p:nvSpPr>
            <p:cNvPr id="13" name="Teardrop 12">
              <a:extLst>
                <a:ext uri="{FF2B5EF4-FFF2-40B4-BE49-F238E27FC236}">
                  <a16:creationId xmlns="" xmlns:a16="http://schemas.microsoft.com/office/drawing/2014/main" id="{B9DC9BA6-01DC-4EFB-82E3-2717FF8B7CE5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A935319-4C0B-4B63-9DE3-377694C94B0E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61F359C-E77E-4273-998D-B500B7A8C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81" y="2061164"/>
              <a:ext cx="659146" cy="6591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635507" y="5658618"/>
            <a:ext cx="4140553" cy="451824"/>
            <a:chOff x="4679586" y="878988"/>
            <a:chExt cx="1745757" cy="1905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8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8171" y="1397487"/>
            <a:ext cx="8974183" cy="36317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r>
              <a:rPr lang="en-US" b="1" dirty="0" smtClean="0"/>
              <a:t> </a:t>
            </a:r>
            <a:r>
              <a:rPr lang="en-US" b="1" dirty="0" err="1" smtClean="0"/>
              <a:t>Teknis</a:t>
            </a:r>
            <a:r>
              <a:rPr lang="en-US" b="1" dirty="0" smtClean="0"/>
              <a:t> </a:t>
            </a:r>
            <a:r>
              <a:rPr lang="en-US" b="1" dirty="0" err="1" smtClean="0"/>
              <a:t>Administrasi</a:t>
            </a:r>
            <a:r>
              <a:rPr lang="en-US" b="1" dirty="0" smtClean="0"/>
              <a:t> </a:t>
            </a:r>
            <a:r>
              <a:rPr lang="en-US" b="1" dirty="0" err="1" smtClean="0"/>
              <a:t>Perkantoran</a:t>
            </a:r>
            <a:r>
              <a:rPr lang="en-US" b="1" dirty="0" smtClean="0"/>
              <a:t>:</a:t>
            </a:r>
            <a:endParaRPr lang="en-US" b="1" dirty="0" smtClean="0"/>
          </a:p>
          <a:p>
            <a:endParaRPr lang="en-US" dirty="0"/>
          </a:p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?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smtClean="0"/>
              <a:t>isik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endParaRPr lang="en-US" dirty="0" smtClean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2CCEC14-30D1-46A8-A873-1969A9A8F9FA}"/>
              </a:ext>
            </a:extLst>
          </p:cNvPr>
          <p:cNvGrpSpPr/>
          <p:nvPr/>
        </p:nvGrpSpPr>
        <p:grpSpPr>
          <a:xfrm>
            <a:off x="399327" y="292874"/>
            <a:ext cx="1275682" cy="1275682"/>
            <a:chOff x="5242440" y="1755914"/>
            <a:chExt cx="1275682" cy="1275682"/>
          </a:xfrm>
        </p:grpSpPr>
        <p:sp>
          <p:nvSpPr>
            <p:cNvPr id="13" name="Teardrop 12">
              <a:extLst>
                <a:ext uri="{FF2B5EF4-FFF2-40B4-BE49-F238E27FC236}">
                  <a16:creationId xmlns="" xmlns:a16="http://schemas.microsoft.com/office/drawing/2014/main" id="{B9DC9BA6-01DC-4EFB-82E3-2717FF8B7CE5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A935319-4C0B-4B63-9DE3-377694C94B0E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61F359C-E77E-4273-998D-B500B7A8C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81" y="2061164"/>
              <a:ext cx="659146" cy="6591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635507" y="5658618"/>
            <a:ext cx="4140553" cy="451824"/>
            <a:chOff x="4679586" y="878988"/>
            <a:chExt cx="1745757" cy="1905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39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8171" y="1397487"/>
            <a:ext cx="8974183" cy="36317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r>
              <a:rPr lang="en-US" b="1" dirty="0" smtClean="0"/>
              <a:t> </a:t>
            </a:r>
            <a:r>
              <a:rPr lang="en-US" b="1" dirty="0" err="1" smtClean="0"/>
              <a:t>Wawancara</a:t>
            </a:r>
            <a:r>
              <a:rPr lang="en-US" b="1" dirty="0" smtClean="0"/>
              <a:t> :</a:t>
            </a:r>
          </a:p>
          <a:p>
            <a:endParaRPr lang="en-US" dirty="0"/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lolos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PPPK,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bayangkan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....</a:t>
            </a:r>
          </a:p>
          <a:p>
            <a:r>
              <a:rPr lang="en-US" dirty="0"/>
              <a:t> 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ikhlas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ASN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pengabdian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berjualan</a:t>
            </a:r>
            <a:r>
              <a:rPr lang="en-US" dirty="0"/>
              <a:t> online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internet di </a:t>
            </a:r>
            <a:r>
              <a:rPr lang="en-US" dirty="0" err="1"/>
              <a:t>kantor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smtClean="0"/>
              <a:t>Mau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lain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menjanjikan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2CCEC14-30D1-46A8-A873-1969A9A8F9FA}"/>
              </a:ext>
            </a:extLst>
          </p:cNvPr>
          <p:cNvGrpSpPr/>
          <p:nvPr/>
        </p:nvGrpSpPr>
        <p:grpSpPr>
          <a:xfrm>
            <a:off x="399327" y="292874"/>
            <a:ext cx="1275682" cy="1275682"/>
            <a:chOff x="5242440" y="1755914"/>
            <a:chExt cx="1275682" cy="1275682"/>
          </a:xfrm>
        </p:grpSpPr>
        <p:sp>
          <p:nvSpPr>
            <p:cNvPr id="13" name="Teardrop 12">
              <a:extLst>
                <a:ext uri="{FF2B5EF4-FFF2-40B4-BE49-F238E27FC236}">
                  <a16:creationId xmlns="" xmlns:a16="http://schemas.microsoft.com/office/drawing/2014/main" id="{B9DC9BA6-01DC-4EFB-82E3-2717FF8B7CE5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A935319-4C0B-4B63-9DE3-377694C94B0E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61F359C-E77E-4273-998D-B500B7A8C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81" y="2061164"/>
              <a:ext cx="659146" cy="6591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635507" y="5658618"/>
            <a:ext cx="4140553" cy="451824"/>
            <a:chOff x="4679586" y="878988"/>
            <a:chExt cx="1745757" cy="1905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8171" y="1397487"/>
            <a:ext cx="8974183" cy="36317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Arial Rounded MT Bold" pitchFamily="34" charset="0"/>
              </a:rPr>
              <a:t>TERIMAKASIH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</a:rPr>
              <a:t>SEMOGA SUKSES, YAKIN LULUS DAN PASTI LULUS</a:t>
            </a:r>
            <a:endParaRPr lang="en-US" sz="2000" dirty="0">
              <a:latin typeface="Arial Rounded MT Bold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E91A0C4-16D9-4262-BC92-0E8535F56EB2}"/>
              </a:ext>
            </a:extLst>
          </p:cNvPr>
          <p:cNvGrpSpPr/>
          <p:nvPr/>
        </p:nvGrpSpPr>
        <p:grpSpPr>
          <a:xfrm>
            <a:off x="206710" y="318926"/>
            <a:ext cx="1275682" cy="1275682"/>
            <a:chOff x="7353181" y="1755914"/>
            <a:chExt cx="1275682" cy="1275682"/>
          </a:xfrm>
        </p:grpSpPr>
        <p:sp>
          <p:nvSpPr>
            <p:cNvPr id="13" name="Teardrop 12">
              <a:extLst>
                <a:ext uri="{FF2B5EF4-FFF2-40B4-BE49-F238E27FC236}">
                  <a16:creationId xmlns="" xmlns:a16="http://schemas.microsoft.com/office/drawing/2014/main" id="{3013F73C-52D7-40FA-AE5E-6E4F53D400F5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B5C085C-26ED-4457-A4BB-7BBE95D872FF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7C4E964-A5F3-4163-83E1-B0DF4D48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666" y="2048456"/>
              <a:ext cx="684562" cy="68456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6988549" y="5776184"/>
            <a:ext cx="4140553" cy="451824"/>
            <a:chOff x="4679586" y="878988"/>
            <a:chExt cx="1745757" cy="19050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8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355645E-DBC5-4528-B1C9-24ED75A830A9}"/>
              </a:ext>
            </a:extLst>
          </p:cNvPr>
          <p:cNvGrpSpPr/>
          <p:nvPr/>
        </p:nvGrpSpPr>
        <p:grpSpPr>
          <a:xfrm>
            <a:off x="2700199" y="3428999"/>
            <a:ext cx="6791601" cy="1972914"/>
            <a:chOff x="2795389" y="3874286"/>
            <a:chExt cx="6791601" cy="197291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339F22C-7307-4466-887C-18D3FB0BDEAF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Asti </a:t>
              </a:r>
              <a:r>
                <a:rPr lang="en-US" sz="32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Haryati</a:t>
              </a:r>
              <a:r>
                <a:rPr lang="en-US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32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M.Pd</a:t>
              </a:r>
              <a:endParaRPr lang="en-US" sz="32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51C5DF4-AC74-401A-8367-394FD747AB74}"/>
                </a:ext>
              </a:extLst>
            </p:cNvPr>
            <p:cNvSpPr txBox="1"/>
            <p:nvPr/>
          </p:nvSpPr>
          <p:spPr>
            <a:xfrm>
              <a:off x="3832096" y="4369872"/>
              <a:ext cx="4718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PPPK </a:t>
              </a:r>
              <a:r>
                <a:rPr lang="en-US" sz="2400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Kementerian</a:t>
              </a:r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Agama 2023</a:t>
              </a:r>
              <a:endParaRPr lang="en-US" sz="24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DD0432A-F0B4-4AB9-9510-CBD76C44CE77}"/>
                </a:ext>
              </a:extLst>
            </p:cNvPr>
            <p:cNvSpPr txBox="1"/>
            <p:nvPr/>
          </p:nvSpPr>
          <p:spPr>
            <a:xfrm>
              <a:off x="4388384" y="4831537"/>
              <a:ext cx="3605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Dosen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Bimbingan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Konseling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Islam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B4C1FCD-EB91-4DE4-8058-666BE826409B}"/>
                </a:ext>
              </a:extLst>
            </p:cNvPr>
            <p:cNvSpPr txBox="1"/>
            <p:nvPr/>
          </p:nvSpPr>
          <p:spPr>
            <a:xfrm>
              <a:off x="2795389" y="5200869"/>
              <a:ext cx="6791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Fakultas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Ushuluddin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Adab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Dakwah</a:t>
              </a:r>
              <a:endParaRPr lang="en-US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UIN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Fatmawati</a:t>
              </a: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Sukarno Bengkulu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AutoShape 2" descr="blob:https://web.whatsapp.com/dc2cab0c-d864-4668-8f7d-a3befb0658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6" t="45904" r="37217" b="28191"/>
          <a:stretch/>
        </p:blipFill>
        <p:spPr>
          <a:xfrm>
            <a:off x="4972173" y="896543"/>
            <a:ext cx="2247650" cy="246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7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NILAI AMBANG BATAS PPPK 2023</a:t>
            </a:r>
            <a:endParaRPr lang="en-US" i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8857015-8C14-4834-ADF5-3ED0356AF43F}"/>
              </a:ext>
            </a:extLst>
          </p:cNvPr>
          <p:cNvCxnSpPr/>
          <p:nvPr/>
        </p:nvCxnSpPr>
        <p:spPr>
          <a:xfrm>
            <a:off x="6267700" y="1280647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4ED2619-FB4E-4744-80CA-850CE814B9A0}"/>
              </a:ext>
            </a:extLst>
          </p:cNvPr>
          <p:cNvGrpSpPr/>
          <p:nvPr/>
        </p:nvGrpSpPr>
        <p:grpSpPr>
          <a:xfrm>
            <a:off x="8214544" y="1158362"/>
            <a:ext cx="211094" cy="211094"/>
            <a:chOff x="1677812" y="4248152"/>
            <a:chExt cx="211094" cy="211094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A8D127EB-1E25-4885-9582-99C5618F2AF7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2832D986-AC1D-4645-8DF4-FFEC5B85EFBE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E4F2ADF-E17F-4CD0-9B5C-FFE322C75E5C}"/>
              </a:ext>
            </a:extLst>
          </p:cNvPr>
          <p:cNvSpPr/>
          <p:nvPr/>
        </p:nvSpPr>
        <p:spPr>
          <a:xfrm>
            <a:off x="405041" y="330164"/>
            <a:ext cx="662056" cy="662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3" b="35083"/>
          <a:stretch/>
        </p:blipFill>
        <p:spPr>
          <a:xfrm>
            <a:off x="2181497" y="1554480"/>
            <a:ext cx="7498080" cy="4872446"/>
          </a:xfrm>
        </p:spPr>
      </p:pic>
    </p:spTree>
    <p:extLst>
      <p:ext uri="{BB962C8B-B14F-4D97-AF65-F5344CB8AC3E}">
        <p14:creationId xmlns:p14="http://schemas.microsoft.com/office/powerpoint/2010/main" val="42454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NILAI AMBANG BATAS PPPK 2023</a:t>
            </a:r>
            <a:endParaRPr lang="en-US" i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8857015-8C14-4834-ADF5-3ED0356AF43F}"/>
              </a:ext>
            </a:extLst>
          </p:cNvPr>
          <p:cNvCxnSpPr/>
          <p:nvPr/>
        </p:nvCxnSpPr>
        <p:spPr>
          <a:xfrm>
            <a:off x="6398329" y="1280646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4ED2619-FB4E-4744-80CA-850CE814B9A0}"/>
              </a:ext>
            </a:extLst>
          </p:cNvPr>
          <p:cNvGrpSpPr/>
          <p:nvPr/>
        </p:nvGrpSpPr>
        <p:grpSpPr>
          <a:xfrm>
            <a:off x="7038792" y="1197550"/>
            <a:ext cx="211094" cy="211094"/>
            <a:chOff x="1677812" y="4248152"/>
            <a:chExt cx="211094" cy="211094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A8D127EB-1E25-4885-9582-99C5618F2AF7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2832D986-AC1D-4645-8DF4-FFEC5B85EFBE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E4F2ADF-E17F-4CD0-9B5C-FFE322C75E5C}"/>
              </a:ext>
            </a:extLst>
          </p:cNvPr>
          <p:cNvSpPr/>
          <p:nvPr/>
        </p:nvSpPr>
        <p:spPr>
          <a:xfrm>
            <a:off x="405041" y="330164"/>
            <a:ext cx="662056" cy="662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6" b="24808"/>
          <a:stretch/>
        </p:blipFill>
        <p:spPr>
          <a:xfrm>
            <a:off x="927463" y="661192"/>
            <a:ext cx="5447211" cy="531665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t="1" r="21428" b="12280"/>
          <a:stretch/>
        </p:blipFill>
        <p:spPr>
          <a:xfrm>
            <a:off x="6374674" y="654816"/>
            <a:ext cx="5329646" cy="49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4" b="23764"/>
          <a:stretch/>
        </p:blipFill>
        <p:spPr>
          <a:xfrm>
            <a:off x="579855" y="444138"/>
            <a:ext cx="5585813" cy="5656216"/>
          </a:xfrm>
        </p:spPr>
      </p:pic>
      <p:sp>
        <p:nvSpPr>
          <p:cNvPr id="6" name="Rectangle 5"/>
          <p:cNvSpPr/>
          <p:nvPr/>
        </p:nvSpPr>
        <p:spPr>
          <a:xfrm>
            <a:off x="6903899" y="5401844"/>
            <a:ext cx="448020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DOKUMEN DAPAT DIUNDUH PADA TAUTAN :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://bit.ly/nilaiambangbatasPPPKJF2023</a:t>
            </a:r>
          </a:p>
        </p:txBody>
      </p:sp>
      <p:sp>
        <p:nvSpPr>
          <p:cNvPr id="7" name="Down Arrow 6"/>
          <p:cNvSpPr/>
          <p:nvPr/>
        </p:nvSpPr>
        <p:spPr>
          <a:xfrm>
            <a:off x="8739050" y="4500507"/>
            <a:ext cx="809898" cy="901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 r="21517" b="13468"/>
          <a:stretch/>
        </p:blipFill>
        <p:spPr>
          <a:xfrm>
            <a:off x="6309360" y="215424"/>
            <a:ext cx="5290458" cy="4186759"/>
          </a:xfrm>
        </p:spPr>
      </p:pic>
    </p:spTree>
    <p:extLst>
      <p:ext uri="{BB962C8B-B14F-4D97-AF65-F5344CB8AC3E}">
        <p14:creationId xmlns:p14="http://schemas.microsoft.com/office/powerpoint/2010/main" val="30427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3CC9BE7-5948-4992-8D51-1DA23A2E5BF5}"/>
              </a:ext>
            </a:extLst>
          </p:cNvPr>
          <p:cNvGrpSpPr/>
          <p:nvPr/>
        </p:nvGrpSpPr>
        <p:grpSpPr>
          <a:xfrm>
            <a:off x="6142420" y="739883"/>
            <a:ext cx="1805441" cy="1866900"/>
            <a:chOff x="7972924" y="1447322"/>
            <a:chExt cx="1805441" cy="1866900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="" xmlns:a16="http://schemas.microsoft.com/office/drawing/2014/main" id="{FC900C28-FF5B-4738-B15A-DA1A556BE4A0}"/>
                </a:ext>
              </a:extLst>
            </p:cNvPr>
            <p:cNvSpPr/>
            <p:nvPr/>
          </p:nvSpPr>
          <p:spPr>
            <a:xfrm>
              <a:off x="8186783" y="1447322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CAD5EDC-A18C-489B-B600-2AA7BA972A16}"/>
                </a:ext>
              </a:extLst>
            </p:cNvPr>
            <p:cNvSpPr txBox="1"/>
            <p:nvPr/>
          </p:nvSpPr>
          <p:spPr>
            <a:xfrm>
              <a:off x="7972924" y="1724641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2698EAD-E879-41D8-AB35-8B0CD1EFF0A9}"/>
                </a:ext>
              </a:extLst>
            </p:cNvPr>
            <p:cNvSpPr txBox="1"/>
            <p:nvPr/>
          </p:nvSpPr>
          <p:spPr>
            <a:xfrm>
              <a:off x="8535358" y="2209800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D4FD916-9982-4C26-8840-4C110D0F1919}"/>
              </a:ext>
            </a:extLst>
          </p:cNvPr>
          <p:cNvGrpSpPr/>
          <p:nvPr/>
        </p:nvGrpSpPr>
        <p:grpSpPr>
          <a:xfrm>
            <a:off x="3728517" y="640200"/>
            <a:ext cx="1805441" cy="1894017"/>
            <a:chOff x="3884465" y="2182683"/>
            <a:chExt cx="1805441" cy="1894017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A651FF2F-63F3-4ECE-8042-BB78094D9928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23A4A1B-04E4-4065-B408-ED5B11CDFB39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F997D0D-2340-453B-B506-4B82A9988164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52EBEE0-4492-45DE-A964-67E1F254A828}"/>
              </a:ext>
            </a:extLst>
          </p:cNvPr>
          <p:cNvGrpSpPr/>
          <p:nvPr/>
        </p:nvGrpSpPr>
        <p:grpSpPr>
          <a:xfrm>
            <a:off x="709126" y="544428"/>
            <a:ext cx="1805441" cy="1894017"/>
            <a:chOff x="1387588" y="2182683"/>
            <a:chExt cx="1805441" cy="1894017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EDC9C1CA-E5FB-4409-AB11-A6D6F244BB04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D5BB8E6-7D30-4B04-B68D-4E51D391A7C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F0E31D2-92C3-412D-9001-21FF69E56B85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EFFACF65-7AA1-4442-93B4-ED26212D6CE0}"/>
              </a:ext>
            </a:extLst>
          </p:cNvPr>
          <p:cNvSpPr/>
          <p:nvPr/>
        </p:nvSpPr>
        <p:spPr>
          <a:xfrm flipV="1">
            <a:off x="816055" y="1814869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1AECF6D-6C0C-4F48-8FBD-AB00305F2AC7}"/>
              </a:ext>
            </a:extLst>
          </p:cNvPr>
          <p:cNvSpPr/>
          <p:nvPr/>
        </p:nvSpPr>
        <p:spPr>
          <a:xfrm flipV="1">
            <a:off x="3835447" y="1869461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9361B01-03EA-4A3C-8B61-BEC6A891C530}"/>
              </a:ext>
            </a:extLst>
          </p:cNvPr>
          <p:cNvSpPr/>
          <p:nvPr/>
        </p:nvSpPr>
        <p:spPr>
          <a:xfrm flipV="1">
            <a:off x="6356279" y="1929661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BC4C89E-AEC9-4EFC-967F-5EA35A3AAE4E}"/>
              </a:ext>
            </a:extLst>
          </p:cNvPr>
          <p:cNvGrpSpPr/>
          <p:nvPr/>
        </p:nvGrpSpPr>
        <p:grpSpPr>
          <a:xfrm>
            <a:off x="816055" y="2313591"/>
            <a:ext cx="1591582" cy="771050"/>
            <a:chOff x="1488849" y="3837442"/>
            <a:chExt cx="1591582" cy="77105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31B2A75-FB0A-437A-8125-F1D20CC48347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Kompetensi</a:t>
              </a:r>
              <a:endParaRPr lang="en-US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1D059CF-E439-4FFA-9F4D-8D4AEE67AF68}"/>
                </a:ext>
              </a:extLst>
            </p:cNvPr>
            <p:cNvSpPr txBox="1"/>
            <p:nvPr/>
          </p:nvSpPr>
          <p:spPr>
            <a:xfrm>
              <a:off x="1488849" y="4146827"/>
              <a:ext cx="1591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Teknis</a:t>
              </a:r>
              <a:endParaRPr lang="en-US" sz="2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E9ED84A-354C-4495-8C98-68D02724DFC8}"/>
              </a:ext>
            </a:extLst>
          </p:cNvPr>
          <p:cNvGrpSpPr/>
          <p:nvPr/>
        </p:nvGrpSpPr>
        <p:grpSpPr>
          <a:xfrm>
            <a:off x="3861000" y="2237451"/>
            <a:ext cx="1591582" cy="771050"/>
            <a:chOff x="3977674" y="3837442"/>
            <a:chExt cx="1591582" cy="77105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A73DEBC-D2AD-4BC8-8194-8313C2E20236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52CBBE"/>
                  </a:solidFill>
                  <a:latin typeface="Tw Cen MT" panose="020B0602020104020603" pitchFamily="34" charset="0"/>
                </a:rPr>
                <a:t>Kompetensi</a:t>
              </a:r>
              <a:endParaRPr lang="en-US" b="1" dirty="0">
                <a:solidFill>
                  <a:srgbClr val="52CBB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DCB3ADA-5E88-43FD-BDE6-CF9A838CCEBF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Manajerial</a:t>
              </a:r>
              <a:endParaRPr lang="en-US" sz="2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DD93539-C723-4DBF-A38F-89757146CF6F}"/>
              </a:ext>
            </a:extLst>
          </p:cNvPr>
          <p:cNvGrpSpPr/>
          <p:nvPr/>
        </p:nvGrpSpPr>
        <p:grpSpPr>
          <a:xfrm>
            <a:off x="6356279" y="2419010"/>
            <a:ext cx="1591582" cy="1140382"/>
            <a:chOff x="6488272" y="3837442"/>
            <a:chExt cx="1591582" cy="1140382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E70DA12-9072-46DF-B72E-39402345EEC3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EC630"/>
                  </a:solidFill>
                  <a:latin typeface="Tw Cen MT" panose="020B0602020104020603" pitchFamily="34" charset="0"/>
                </a:rPr>
                <a:t>Kompetensi</a:t>
              </a:r>
              <a:endParaRPr lang="en-US" b="1" dirty="0">
                <a:solidFill>
                  <a:srgbClr val="FEC63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A669BBC-E05E-4A57-8B37-7C1ED4C4A29B}"/>
                </a:ext>
              </a:extLst>
            </p:cNvPr>
            <p:cNvSpPr txBox="1"/>
            <p:nvPr/>
          </p:nvSpPr>
          <p:spPr>
            <a:xfrm>
              <a:off x="6488272" y="4146827"/>
              <a:ext cx="159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Sosio-Kultural</a:t>
              </a:r>
              <a:endParaRPr lang="en-US" sz="2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688B9E9-F7FF-4F97-9ECC-7343BE7F4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0" y="3385454"/>
            <a:ext cx="894354" cy="894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C0FD429-B54B-4535-8F3B-80A90EAB1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62" y="3145593"/>
            <a:ext cx="897858" cy="8978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AE8E0F8-C86E-4EBA-8242-BE733E60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54" y="3594521"/>
            <a:ext cx="907482" cy="907480"/>
          </a:xfrm>
          <a:prstGeom prst="rect">
            <a:avLst/>
          </a:prstGeom>
        </p:spPr>
      </p:pic>
      <p:sp>
        <p:nvSpPr>
          <p:cNvPr id="33" name="Rectangle: Top Corners Rounded 10">
            <a:extLst>
              <a:ext uri="{FF2B5EF4-FFF2-40B4-BE49-F238E27FC236}">
                <a16:creationId xmlns="" xmlns:a16="http://schemas.microsoft.com/office/drawing/2014/main" id="{EDC9C1CA-E5FB-4409-AB11-A6D6F244BB04}"/>
              </a:ext>
            </a:extLst>
          </p:cNvPr>
          <p:cNvSpPr/>
          <p:nvPr/>
        </p:nvSpPr>
        <p:spPr>
          <a:xfrm>
            <a:off x="9459313" y="756076"/>
            <a:ext cx="1591582" cy="1866900"/>
          </a:xfrm>
          <a:prstGeom prst="round2SameRect">
            <a:avLst>
              <a:gd name="adj1" fmla="val 12063"/>
              <a:gd name="adj2" fmla="val 0"/>
            </a:avLst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F0E31D2-92C3-412D-9001-21FF69E56B85}"/>
              </a:ext>
            </a:extLst>
          </p:cNvPr>
          <p:cNvSpPr txBox="1"/>
          <p:nvPr/>
        </p:nvSpPr>
        <p:spPr>
          <a:xfrm>
            <a:off x="9807888" y="1190759"/>
            <a:ext cx="89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6E7E9"/>
                </a:solidFill>
                <a:latin typeface="Tw Cen MT" panose="020B0602020104020603" pitchFamily="34" charset="0"/>
              </a:rPr>
              <a:t>4</a:t>
            </a:r>
          </a:p>
        </p:txBody>
      </p:sp>
      <p:sp>
        <p:nvSpPr>
          <p:cNvPr id="35" name="Freeform: Shape 13">
            <a:extLst>
              <a:ext uri="{FF2B5EF4-FFF2-40B4-BE49-F238E27FC236}">
                <a16:creationId xmlns="" xmlns:a16="http://schemas.microsoft.com/office/drawing/2014/main" id="{EFFACF65-7AA1-4442-93B4-ED26212D6CE0}"/>
              </a:ext>
            </a:extLst>
          </p:cNvPr>
          <p:cNvSpPr/>
          <p:nvPr/>
        </p:nvSpPr>
        <p:spPr>
          <a:xfrm flipV="1">
            <a:off x="9459313" y="1953121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BC4C89E-AEC9-4EFC-967F-5EA35A3AAE4E}"/>
              </a:ext>
            </a:extLst>
          </p:cNvPr>
          <p:cNvGrpSpPr/>
          <p:nvPr/>
        </p:nvGrpSpPr>
        <p:grpSpPr>
          <a:xfrm>
            <a:off x="9459313" y="2419010"/>
            <a:ext cx="1591582" cy="740272"/>
            <a:chOff x="1488849" y="3837442"/>
            <a:chExt cx="1591582" cy="740272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31B2A75-FB0A-437A-8125-F1D20CC48347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1D059CF-E439-4FFA-9F4D-8D4AEE67AF68}"/>
                </a:ext>
              </a:extLst>
            </p:cNvPr>
            <p:cNvSpPr txBox="1"/>
            <p:nvPr/>
          </p:nvSpPr>
          <p:spPr>
            <a:xfrm>
              <a:off x="1488849" y="4146827"/>
              <a:ext cx="1591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Wawancara</a:t>
              </a:r>
              <a:endParaRPr lang="en-US" sz="22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C0FD429-B54B-4535-8F3B-80A90EAB1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62" y="3445654"/>
            <a:ext cx="897858" cy="8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C6AD48D-0CD1-414E-BB43-3C6997810727}"/>
              </a:ext>
            </a:extLst>
          </p:cNvPr>
          <p:cNvGrpSpPr/>
          <p:nvPr/>
        </p:nvGrpSpPr>
        <p:grpSpPr>
          <a:xfrm>
            <a:off x="794441" y="359668"/>
            <a:ext cx="8872074" cy="2666986"/>
            <a:chOff x="764723" y="2142394"/>
            <a:chExt cx="3197225" cy="89884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F85BDDBC-B31F-43B7-9760-DB6417E2C3E1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82140ED-95FC-4301-8DAC-F337CD95C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C4F3A7E-6664-4BE8-9708-B24F6BFCE2E4}"/>
                </a:ext>
              </a:extLst>
            </p:cNvPr>
            <p:cNvSpPr txBox="1"/>
            <p:nvPr/>
          </p:nvSpPr>
          <p:spPr>
            <a:xfrm>
              <a:off x="1464334" y="2142394"/>
              <a:ext cx="1555750" cy="229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Kompetensi</a:t>
              </a:r>
              <a:r>
                <a:rPr lang="en-US" sz="4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Teknis</a:t>
              </a:r>
              <a:endPara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5327AF2-7E8F-4A6D-BF38-42C375637900}"/>
                </a:ext>
              </a:extLst>
            </p:cNvPr>
            <p:cNvSpPr txBox="1"/>
            <p:nvPr/>
          </p:nvSpPr>
          <p:spPr>
            <a:xfrm>
              <a:off x="1435200" y="2425148"/>
              <a:ext cx="2526748" cy="61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Menilai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Penguasaan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Pengetahuan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Keterampilan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serta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sikap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bisa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diamati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;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diukur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;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juga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dikembangkan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berkaitan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dengan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teknis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jabatan</a:t>
              </a:r>
              <a:r>
                <a:rPr 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6A2F1DE-3F4F-4651-AB8F-2EC71DDB2785}"/>
              </a:ext>
            </a:extLst>
          </p:cNvPr>
          <p:cNvGrpSpPr/>
          <p:nvPr/>
        </p:nvGrpSpPr>
        <p:grpSpPr>
          <a:xfrm>
            <a:off x="1160263" y="3481624"/>
            <a:ext cx="4143257" cy="2402475"/>
            <a:chOff x="764723" y="3555165"/>
            <a:chExt cx="3197225" cy="1044665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31584EB-67FE-40FD-A530-EDADA2686892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40FADFA-7620-405C-ADF9-09B9A8B17B44}"/>
                </a:ext>
              </a:extLst>
            </p:cNvPr>
            <p:cNvSpPr txBox="1"/>
            <p:nvPr/>
          </p:nvSpPr>
          <p:spPr>
            <a:xfrm>
              <a:off x="1435200" y="3703169"/>
              <a:ext cx="2526748" cy="896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Kompetensi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Ini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(Guru)</a:t>
              </a:r>
            </a:p>
            <a:p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Pedagogik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Kepribadian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Sosial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Profesi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Kompetensi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Profesional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(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Materi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pembelajaran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KurikulumStruktur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metodologi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keilmuan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)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65C3870-E0A5-4D36-9FAA-C5AF4FDEC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48" y="3713190"/>
              <a:ext cx="346006" cy="34600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A0D47D9-EC90-40B2-A817-DE251EA96CBB}"/>
              </a:ext>
            </a:extLst>
          </p:cNvPr>
          <p:cNvGrpSpPr/>
          <p:nvPr/>
        </p:nvGrpSpPr>
        <p:grpSpPr>
          <a:xfrm>
            <a:off x="7052909" y="3666289"/>
            <a:ext cx="3589734" cy="1862942"/>
            <a:chOff x="764723" y="4698436"/>
            <a:chExt cx="3197225" cy="976371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96BC13C2-F7C7-4E40-80E0-64C85CE658C1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BD80424-A345-4A1C-A6F9-256F409C1EAC}"/>
                </a:ext>
              </a:extLst>
            </p:cNvPr>
            <p:cNvSpPr txBox="1"/>
            <p:nvPr/>
          </p:nvSpPr>
          <p:spPr>
            <a:xfrm>
              <a:off x="1426779" y="4698436"/>
              <a:ext cx="1555750" cy="193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Dosen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710C219-3282-4530-9149-63DC0FCE29EC}"/>
                </a:ext>
              </a:extLst>
            </p:cNvPr>
            <p:cNvSpPr txBox="1"/>
            <p:nvPr/>
          </p:nvSpPr>
          <p:spPr>
            <a:xfrm>
              <a:off x="1435200" y="4981190"/>
              <a:ext cx="2526748" cy="69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Etika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Perguruan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Tinggi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Bahasa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Inggris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Penalaran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Pemecahan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Masalah</a:t>
              </a: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Dimensi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Psikologi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CA1D8E3A-C8FE-4ACC-B801-1B926BC09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sp>
        <p:nvSpPr>
          <p:cNvPr id="21" name="Right Arrow 20"/>
          <p:cNvSpPr/>
          <p:nvPr/>
        </p:nvSpPr>
        <p:spPr>
          <a:xfrm>
            <a:off x="8921932" y="1198639"/>
            <a:ext cx="2286000" cy="228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SESUAI JABATAN YANG DILAMAR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="" xmlns:a16="http://schemas.microsoft.com/office/drawing/2014/main" id="{5BD80424-A345-4A1C-A6F9-256F409C1E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35149" y="3481623"/>
            <a:ext cx="142757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Guru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46642" y="6028932"/>
            <a:ext cx="6661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275_PPK-Pusat-PPK-Daerah_Materi-Pokok-Soal-SKT-PPPK-TA-2022Download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36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4" t="48361" r="22422" b="38685"/>
          <a:stretch/>
        </p:blipFill>
        <p:spPr>
          <a:xfrm>
            <a:off x="862150" y="1776549"/>
            <a:ext cx="5904410" cy="1541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28382" r="22987" b="33966"/>
          <a:stretch/>
        </p:blipFill>
        <p:spPr>
          <a:xfrm>
            <a:off x="1136469" y="3605348"/>
            <a:ext cx="5460274" cy="2364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47555" r="24415" b="26222"/>
          <a:stretch/>
        </p:blipFill>
        <p:spPr>
          <a:xfrm>
            <a:off x="6283234" y="744583"/>
            <a:ext cx="5460275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Kompetensi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Manajerial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Integritas</a:t>
            </a:r>
            <a:endParaRPr lang="en-US" dirty="0" smtClean="0"/>
          </a:p>
          <a:p>
            <a:r>
              <a:rPr lang="en-US" dirty="0" err="1" smtClean="0"/>
              <a:t>Kerjasama</a:t>
            </a:r>
            <a:endParaRPr lang="en-US" dirty="0" smtClean="0"/>
          </a:p>
          <a:p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en-US" dirty="0" smtClean="0"/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Orang lain</a:t>
            </a:r>
          </a:p>
          <a:p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Pengetahuan</a:t>
            </a:r>
            <a:r>
              <a:rPr lang="en-US" sz="2000" dirty="0"/>
              <a:t>, </a:t>
            </a:r>
            <a:r>
              <a:rPr lang="en-US" sz="2000" dirty="0" err="1"/>
              <a:t>keterampilan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/</a:t>
            </a:r>
            <a:r>
              <a:rPr lang="en-US" sz="2000" dirty="0" err="1"/>
              <a:t>perilaku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diamati</a:t>
            </a:r>
            <a:r>
              <a:rPr lang="en-US" sz="2000" dirty="0"/>
              <a:t>, </a:t>
            </a:r>
            <a:r>
              <a:rPr lang="en-US" sz="2000" dirty="0" err="1"/>
              <a:t>diukur</a:t>
            </a:r>
            <a:r>
              <a:rPr lang="en-US" sz="2000" dirty="0"/>
              <a:t>,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memimpin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unit </a:t>
            </a:r>
            <a:r>
              <a:rPr lang="en-US" sz="2000" dirty="0" err="1"/>
              <a:t>organisasi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7214461" y="5880687"/>
            <a:ext cx="4140553" cy="451824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2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640</Words>
  <Application>Microsoft Office PowerPoint</Application>
  <PresentationFormat>Custom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NILAI AMBANG BATAS PPPK 2023</vt:lpstr>
      <vt:lpstr>NILAI AMBANG BATAS PPPK 2023</vt:lpstr>
      <vt:lpstr>PowerPoint Presentation</vt:lpstr>
      <vt:lpstr>PowerPoint Presentation</vt:lpstr>
      <vt:lpstr>PowerPoint Presentation</vt:lpstr>
      <vt:lpstr>PowerPoint Presentation</vt:lpstr>
      <vt:lpstr>Kompetensi Manajerial</vt:lpstr>
      <vt:lpstr>Kompetensi Sosokultural</vt:lpstr>
      <vt:lpstr>Wawancara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USER-YES</cp:lastModifiedBy>
  <cp:revision>49</cp:revision>
  <dcterms:created xsi:type="dcterms:W3CDTF">2018-05-09T09:19:15Z</dcterms:created>
  <dcterms:modified xsi:type="dcterms:W3CDTF">2024-04-18T04:36:20Z</dcterms:modified>
</cp:coreProperties>
</file>