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91" r:id="rId2"/>
    <p:sldId id="299" r:id="rId3"/>
    <p:sldId id="257" r:id="rId4"/>
    <p:sldId id="258" r:id="rId5"/>
    <p:sldId id="277" r:id="rId6"/>
    <p:sldId id="295" r:id="rId7"/>
    <p:sldId id="280" r:id="rId8"/>
    <p:sldId id="260" r:id="rId9"/>
    <p:sldId id="281" r:id="rId10"/>
    <p:sldId id="282" r:id="rId11"/>
    <p:sldId id="294" r:id="rId12"/>
    <p:sldId id="288" r:id="rId13"/>
    <p:sldId id="289" r:id="rId14"/>
    <p:sldId id="292" r:id="rId15"/>
    <p:sldId id="298" r:id="rId16"/>
    <p:sldId id="290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0" autoAdjust="0"/>
    <p:restoredTop sz="94660"/>
  </p:normalViewPr>
  <p:slideViewPr>
    <p:cSldViewPr snapToGrid="0">
      <p:cViewPr>
        <p:scale>
          <a:sx n="53" d="100"/>
          <a:sy n="53" d="100"/>
        </p:scale>
        <p:origin x="-54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27CED-507E-48E4-A6AD-A2B84A00BA26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3041EBF-569C-4144-A568-47AC065F75B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6600" i="1" dirty="0" smtClean="0">
              <a:latin typeface="Algerian" pitchFamily="82" charset="0"/>
              <a:ea typeface="Adobe Gothic Std B" panose="020B0800000000000000" pitchFamily="34" charset="-128"/>
            </a:rPr>
            <a:t>TREND &amp; ISSUE “BULLYING”</a:t>
          </a:r>
          <a:endParaRPr lang="en-US" sz="6600" dirty="0">
            <a:latin typeface="Algerian" pitchFamily="82" charset="0"/>
            <a:ea typeface="Adobe Gothic Std B" panose="020B0800000000000000" pitchFamily="34" charset="-128"/>
          </a:endParaRPr>
        </a:p>
      </dgm:t>
    </dgm:pt>
    <dgm:pt modelId="{10023F10-E8F9-4E59-A8C0-B9568EB41705}" type="parTrans" cxnId="{6A257305-D28B-4DC1-A2C6-A85D89CB42F9}">
      <dgm:prSet/>
      <dgm:spPr/>
      <dgm:t>
        <a:bodyPr/>
        <a:lstStyle/>
        <a:p>
          <a:endParaRPr lang="en-US"/>
        </a:p>
      </dgm:t>
    </dgm:pt>
    <dgm:pt modelId="{FB1733C3-A998-469A-A3C8-1054D1270C96}" type="sibTrans" cxnId="{6A257305-D28B-4DC1-A2C6-A85D89CB42F9}">
      <dgm:prSet/>
      <dgm:spPr/>
      <dgm:t>
        <a:bodyPr/>
        <a:lstStyle/>
        <a:p>
          <a:endParaRPr lang="en-US"/>
        </a:p>
      </dgm:t>
    </dgm:pt>
    <dgm:pt modelId="{D51BB5B6-4954-453D-9231-B3CFD152022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id-ID" sz="2800" b="1" dirty="0" smtClean="0"/>
            <a:t>Oleh</a:t>
          </a:r>
          <a:r>
            <a:rPr lang="id-ID" sz="2800" b="1" baseline="0" dirty="0" smtClean="0"/>
            <a:t> Muhammad Nikman Naser, M.Pd</a:t>
          </a:r>
          <a:endParaRPr lang="en-US" sz="2800" b="1" dirty="0"/>
        </a:p>
      </dgm:t>
    </dgm:pt>
    <dgm:pt modelId="{4282C33D-AEE0-4A38-BCED-703D22B914AE}" type="parTrans" cxnId="{46214CE0-1818-4A77-87A8-80B8E8FAF515}">
      <dgm:prSet/>
      <dgm:spPr/>
      <dgm:t>
        <a:bodyPr/>
        <a:lstStyle/>
        <a:p>
          <a:endParaRPr lang="en-US"/>
        </a:p>
      </dgm:t>
    </dgm:pt>
    <dgm:pt modelId="{64E55CD7-89E5-4843-937C-581ADE30E8EE}" type="sibTrans" cxnId="{46214CE0-1818-4A77-87A8-80B8E8FAF515}">
      <dgm:prSet/>
      <dgm:spPr/>
      <dgm:t>
        <a:bodyPr/>
        <a:lstStyle/>
        <a:p>
          <a:endParaRPr lang="en-US"/>
        </a:p>
      </dgm:t>
    </dgm:pt>
    <dgm:pt modelId="{476CF346-85B9-4E15-9A53-7726894A88DE}" type="pres">
      <dgm:prSet presAssocID="{EF227CED-507E-48E4-A6AD-A2B84A00BA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8B347C-5EEB-4280-AA2B-057C4A584CF5}" type="pres">
      <dgm:prSet presAssocID="{A3041EBF-569C-4144-A568-47AC065F75BD}" presName="vertOne" presStyleCnt="0"/>
      <dgm:spPr/>
    </dgm:pt>
    <dgm:pt modelId="{5491D714-36E8-4F3E-A1BA-CA2910AA281E}" type="pres">
      <dgm:prSet presAssocID="{A3041EBF-569C-4144-A568-47AC065F75BD}" presName="txOne" presStyleLbl="node0" presStyleIdx="0" presStyleCnt="1" custScaleY="59805" custLinFactNeighborX="275" custLinFactNeighborY="-294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C63F0-6D9D-46C5-BCFB-DF7850DE44CA}" type="pres">
      <dgm:prSet presAssocID="{A3041EBF-569C-4144-A568-47AC065F75BD}" presName="parTransOne" presStyleCnt="0"/>
      <dgm:spPr/>
    </dgm:pt>
    <dgm:pt modelId="{DB1877FA-D9C5-49D3-AC57-26D9AE051BD6}" type="pres">
      <dgm:prSet presAssocID="{A3041EBF-569C-4144-A568-47AC065F75BD}" presName="horzOne" presStyleCnt="0"/>
      <dgm:spPr/>
    </dgm:pt>
    <dgm:pt modelId="{AD2237E4-FCE0-454D-9C5F-9B2886F1A77E}" type="pres">
      <dgm:prSet presAssocID="{D51BB5B6-4954-453D-9231-B3CFD1520225}" presName="vertTwo" presStyleCnt="0"/>
      <dgm:spPr/>
    </dgm:pt>
    <dgm:pt modelId="{87D9F523-6EF6-4D8C-8458-E945B9A1AD47}" type="pres">
      <dgm:prSet presAssocID="{D51BB5B6-4954-453D-9231-B3CFD1520225}" presName="txTwo" presStyleLbl="node2" presStyleIdx="0" presStyleCnt="1" custAng="0" custScaleX="99347" custScaleY="31213" custLinFactNeighborX="825" custLinFactNeighborY="-37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640E5-5320-48E5-BD87-53F4875CC73E}" type="pres">
      <dgm:prSet presAssocID="{D51BB5B6-4954-453D-9231-B3CFD1520225}" presName="horzTwo" presStyleCnt="0"/>
      <dgm:spPr/>
    </dgm:pt>
  </dgm:ptLst>
  <dgm:cxnLst>
    <dgm:cxn modelId="{6A257305-D28B-4DC1-A2C6-A85D89CB42F9}" srcId="{EF227CED-507E-48E4-A6AD-A2B84A00BA26}" destId="{A3041EBF-569C-4144-A568-47AC065F75BD}" srcOrd="0" destOrd="0" parTransId="{10023F10-E8F9-4E59-A8C0-B9568EB41705}" sibTransId="{FB1733C3-A998-469A-A3C8-1054D1270C96}"/>
    <dgm:cxn modelId="{ACA2FDE0-205A-4648-95CA-14C3215B5D1C}" type="presOf" srcId="{D51BB5B6-4954-453D-9231-B3CFD1520225}" destId="{87D9F523-6EF6-4D8C-8458-E945B9A1AD47}" srcOrd="0" destOrd="0" presId="urn:microsoft.com/office/officeart/2005/8/layout/hierarchy4"/>
    <dgm:cxn modelId="{F4DE520B-D497-4F70-87C3-AAFDC0D7E1AE}" type="presOf" srcId="{EF227CED-507E-48E4-A6AD-A2B84A00BA26}" destId="{476CF346-85B9-4E15-9A53-7726894A88DE}" srcOrd="0" destOrd="0" presId="urn:microsoft.com/office/officeart/2005/8/layout/hierarchy4"/>
    <dgm:cxn modelId="{0FAAF4EC-F902-4A4C-BC0D-E868607FF513}" type="presOf" srcId="{A3041EBF-569C-4144-A568-47AC065F75BD}" destId="{5491D714-36E8-4F3E-A1BA-CA2910AA281E}" srcOrd="0" destOrd="0" presId="urn:microsoft.com/office/officeart/2005/8/layout/hierarchy4"/>
    <dgm:cxn modelId="{46214CE0-1818-4A77-87A8-80B8E8FAF515}" srcId="{A3041EBF-569C-4144-A568-47AC065F75BD}" destId="{D51BB5B6-4954-453D-9231-B3CFD1520225}" srcOrd="0" destOrd="0" parTransId="{4282C33D-AEE0-4A38-BCED-703D22B914AE}" sibTransId="{64E55CD7-89E5-4843-937C-581ADE30E8EE}"/>
    <dgm:cxn modelId="{8D4157A5-4155-4698-A960-CD52475F7C3F}" type="presParOf" srcId="{476CF346-85B9-4E15-9A53-7726894A88DE}" destId="{C88B347C-5EEB-4280-AA2B-057C4A584CF5}" srcOrd="0" destOrd="0" presId="urn:microsoft.com/office/officeart/2005/8/layout/hierarchy4"/>
    <dgm:cxn modelId="{1A732DC0-D4C2-4721-9A9D-4F80CEC964B6}" type="presParOf" srcId="{C88B347C-5EEB-4280-AA2B-057C4A584CF5}" destId="{5491D714-36E8-4F3E-A1BA-CA2910AA281E}" srcOrd="0" destOrd="0" presId="urn:microsoft.com/office/officeart/2005/8/layout/hierarchy4"/>
    <dgm:cxn modelId="{2405FA0F-B863-471C-87F7-23D8D38369F0}" type="presParOf" srcId="{C88B347C-5EEB-4280-AA2B-057C4A584CF5}" destId="{577C63F0-6D9D-46C5-BCFB-DF7850DE44CA}" srcOrd="1" destOrd="0" presId="urn:microsoft.com/office/officeart/2005/8/layout/hierarchy4"/>
    <dgm:cxn modelId="{31665801-F74B-448D-9A46-B7CDAD9CC8D5}" type="presParOf" srcId="{C88B347C-5EEB-4280-AA2B-057C4A584CF5}" destId="{DB1877FA-D9C5-49D3-AC57-26D9AE051BD6}" srcOrd="2" destOrd="0" presId="urn:microsoft.com/office/officeart/2005/8/layout/hierarchy4"/>
    <dgm:cxn modelId="{398DCCFB-2A5F-483E-A384-C87102807C4C}" type="presParOf" srcId="{DB1877FA-D9C5-49D3-AC57-26D9AE051BD6}" destId="{AD2237E4-FCE0-454D-9C5F-9B2886F1A77E}" srcOrd="0" destOrd="0" presId="urn:microsoft.com/office/officeart/2005/8/layout/hierarchy4"/>
    <dgm:cxn modelId="{5AF96432-B877-496F-A7F1-F0E1C9D93829}" type="presParOf" srcId="{AD2237E4-FCE0-454D-9C5F-9B2886F1A77E}" destId="{87D9F523-6EF6-4D8C-8458-E945B9A1AD47}" srcOrd="0" destOrd="0" presId="urn:microsoft.com/office/officeart/2005/8/layout/hierarchy4"/>
    <dgm:cxn modelId="{CD4E5EC0-79E7-4478-9205-B9AE920ED17F}" type="presParOf" srcId="{AD2237E4-FCE0-454D-9C5F-9B2886F1A77E}" destId="{F71640E5-5320-48E5-BD87-53F4875CC73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2AC50C-EC74-485C-97B7-23CF6411F0CA}" type="doc">
      <dgm:prSet loTypeId="urn:microsoft.com/office/officeart/2005/8/layout/list1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795F43-3157-424A-B9D2-850FEABD3E40}">
      <dgm:prSet phldrT="[Text]" custT="1"/>
      <dgm:spPr/>
      <dgm:t>
        <a:bodyPr/>
        <a:lstStyle/>
        <a:p>
          <a:r>
            <a:rPr lang="en-US" sz="4400" dirty="0" err="1" smtClean="0">
              <a:latin typeface="Comic Sans MS" pitchFamily="66" charset="0"/>
            </a:rPr>
            <a:t>Terhadap</a:t>
          </a:r>
          <a:r>
            <a:rPr lang="en-US" sz="4400" dirty="0" smtClean="0">
              <a:latin typeface="Comic Sans MS" pitchFamily="66" charset="0"/>
            </a:rPr>
            <a:t> </a:t>
          </a:r>
          <a:r>
            <a:rPr lang="en-US" sz="4400" dirty="0" err="1" smtClean="0">
              <a:latin typeface="Comic Sans MS" pitchFamily="66" charset="0"/>
            </a:rPr>
            <a:t>Kehidupan</a:t>
          </a:r>
          <a:r>
            <a:rPr lang="en-US" sz="4400" dirty="0" smtClean="0">
              <a:latin typeface="Comic Sans MS" pitchFamily="66" charset="0"/>
            </a:rPr>
            <a:t> </a:t>
          </a:r>
          <a:r>
            <a:rPr lang="en-US" sz="4400" dirty="0" err="1" smtClean="0">
              <a:latin typeface="Comic Sans MS" pitchFamily="66" charset="0"/>
            </a:rPr>
            <a:t>Individu</a:t>
          </a:r>
          <a:endParaRPr lang="en-US" sz="4400" dirty="0">
            <a:latin typeface="Comic Sans MS" pitchFamily="66" charset="0"/>
          </a:endParaRPr>
        </a:p>
      </dgm:t>
    </dgm:pt>
    <dgm:pt modelId="{79961878-FF70-4B48-89AE-29D70895BDCE}" type="parTrans" cxnId="{72023C26-AD1D-4288-892D-CAA980308247}">
      <dgm:prSet/>
      <dgm:spPr/>
      <dgm:t>
        <a:bodyPr/>
        <a:lstStyle/>
        <a:p>
          <a:endParaRPr lang="en-US"/>
        </a:p>
      </dgm:t>
    </dgm:pt>
    <dgm:pt modelId="{33600F84-CCA6-4140-AEEE-86702FD622CC}" type="sibTrans" cxnId="{72023C26-AD1D-4288-892D-CAA980308247}">
      <dgm:prSet/>
      <dgm:spPr/>
      <dgm:t>
        <a:bodyPr/>
        <a:lstStyle/>
        <a:p>
          <a:endParaRPr lang="en-US"/>
        </a:p>
      </dgm:t>
    </dgm:pt>
    <dgm:pt modelId="{4DEB6657-0602-4F83-A0DA-CB997DCB2F0F}">
      <dgm:prSet phldrT="[Text]" custT="1"/>
      <dgm:spPr/>
      <dgm:t>
        <a:bodyPr/>
        <a:lstStyle/>
        <a:p>
          <a:r>
            <a:rPr lang="en-US" sz="4400" dirty="0" err="1" smtClean="0">
              <a:latin typeface="Comic Sans MS" pitchFamily="66" charset="0"/>
            </a:rPr>
            <a:t>Terhadap</a:t>
          </a:r>
          <a:r>
            <a:rPr lang="en-US" sz="4400" dirty="0" smtClean="0">
              <a:latin typeface="Comic Sans MS" pitchFamily="66" charset="0"/>
            </a:rPr>
            <a:t> </a:t>
          </a:r>
          <a:r>
            <a:rPr lang="en-US" sz="4400" dirty="0" err="1" smtClean="0">
              <a:latin typeface="Comic Sans MS" pitchFamily="66" charset="0"/>
            </a:rPr>
            <a:t>kehidupan</a:t>
          </a:r>
          <a:r>
            <a:rPr lang="en-US" sz="4400" dirty="0" smtClean="0">
              <a:latin typeface="Comic Sans MS" pitchFamily="66" charset="0"/>
            </a:rPr>
            <a:t> </a:t>
          </a:r>
          <a:r>
            <a:rPr lang="en-US" sz="4400" dirty="0" err="1" smtClean="0">
              <a:latin typeface="Comic Sans MS" pitchFamily="66" charset="0"/>
            </a:rPr>
            <a:t>Akademik</a:t>
          </a:r>
          <a:endParaRPr lang="en-US" sz="4400" dirty="0">
            <a:latin typeface="Comic Sans MS" pitchFamily="66" charset="0"/>
          </a:endParaRPr>
        </a:p>
      </dgm:t>
    </dgm:pt>
    <dgm:pt modelId="{5589E842-2144-4627-A100-317CF160D6D2}" type="parTrans" cxnId="{0D6E71AC-EF39-489A-AB80-F6F48DDABF0F}">
      <dgm:prSet/>
      <dgm:spPr/>
      <dgm:t>
        <a:bodyPr/>
        <a:lstStyle/>
        <a:p>
          <a:endParaRPr lang="en-US"/>
        </a:p>
      </dgm:t>
    </dgm:pt>
    <dgm:pt modelId="{63C43D64-3FF3-4DBA-81FB-1A8C0FE3DE4F}" type="sibTrans" cxnId="{0D6E71AC-EF39-489A-AB80-F6F48DDABF0F}">
      <dgm:prSet/>
      <dgm:spPr/>
      <dgm:t>
        <a:bodyPr/>
        <a:lstStyle/>
        <a:p>
          <a:endParaRPr lang="en-US"/>
        </a:p>
      </dgm:t>
    </dgm:pt>
    <dgm:pt modelId="{7DDE0489-0456-44C0-A582-F744020BAEB3}">
      <dgm:prSet phldrT="[Text]" custT="1"/>
      <dgm:spPr/>
      <dgm:t>
        <a:bodyPr/>
        <a:lstStyle/>
        <a:p>
          <a:r>
            <a:rPr lang="en-US" sz="4400" dirty="0" err="1" smtClean="0">
              <a:latin typeface="Comic Sans MS" pitchFamily="66" charset="0"/>
            </a:rPr>
            <a:t>Terhadap</a:t>
          </a:r>
          <a:r>
            <a:rPr lang="en-US" sz="4400" dirty="0" smtClean="0">
              <a:latin typeface="Comic Sans MS" pitchFamily="66" charset="0"/>
            </a:rPr>
            <a:t> </a:t>
          </a:r>
          <a:r>
            <a:rPr lang="en-US" sz="4400" dirty="0" err="1" smtClean="0">
              <a:latin typeface="Comic Sans MS" pitchFamily="66" charset="0"/>
            </a:rPr>
            <a:t>Kehidupan</a:t>
          </a:r>
          <a:r>
            <a:rPr lang="en-US" sz="4400" dirty="0" smtClean="0">
              <a:latin typeface="Comic Sans MS" pitchFamily="66" charset="0"/>
            </a:rPr>
            <a:t> </a:t>
          </a:r>
          <a:r>
            <a:rPr lang="en-US" sz="4400" dirty="0" err="1" smtClean="0">
              <a:latin typeface="Comic Sans MS" pitchFamily="66" charset="0"/>
            </a:rPr>
            <a:t>Sosial</a:t>
          </a:r>
          <a:endParaRPr lang="en-US" sz="4400" dirty="0">
            <a:latin typeface="Comic Sans MS" pitchFamily="66" charset="0"/>
          </a:endParaRPr>
        </a:p>
      </dgm:t>
    </dgm:pt>
    <dgm:pt modelId="{F8ED77F3-F864-436A-92F6-97283C634DF6}" type="parTrans" cxnId="{545D7AEA-378B-435E-B000-6D16F11F211E}">
      <dgm:prSet/>
      <dgm:spPr/>
      <dgm:t>
        <a:bodyPr/>
        <a:lstStyle/>
        <a:p>
          <a:endParaRPr lang="en-US"/>
        </a:p>
      </dgm:t>
    </dgm:pt>
    <dgm:pt modelId="{0620243F-83AE-4B26-8083-18FA4A7EBEA4}" type="sibTrans" cxnId="{545D7AEA-378B-435E-B000-6D16F11F211E}">
      <dgm:prSet/>
      <dgm:spPr/>
      <dgm:t>
        <a:bodyPr/>
        <a:lstStyle/>
        <a:p>
          <a:endParaRPr lang="en-US"/>
        </a:p>
      </dgm:t>
    </dgm:pt>
    <dgm:pt modelId="{0AF5F35B-2EEB-464A-ABCD-E1E4392CBC1F}" type="pres">
      <dgm:prSet presAssocID="{6E2AC50C-EC74-485C-97B7-23CF6411F0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EE36B9-E714-4635-B1DD-04FC0AFC834A}" type="pres">
      <dgm:prSet presAssocID="{E8795F43-3157-424A-B9D2-850FEABD3E40}" presName="parentLin" presStyleCnt="0"/>
      <dgm:spPr/>
    </dgm:pt>
    <dgm:pt modelId="{5C4F43B9-DD56-42A2-982A-BAAB5DA05622}" type="pres">
      <dgm:prSet presAssocID="{E8795F43-3157-424A-B9D2-850FEABD3E4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646829-16CB-4556-8F64-15DB70BF8A04}" type="pres">
      <dgm:prSet presAssocID="{E8795F43-3157-424A-B9D2-850FEABD3E40}" presName="parentText" presStyleLbl="node1" presStyleIdx="0" presStyleCnt="3" custScaleX="1343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97E85-BA3D-48DF-BF3B-297E107710A4}" type="pres">
      <dgm:prSet presAssocID="{E8795F43-3157-424A-B9D2-850FEABD3E40}" presName="negativeSpace" presStyleCnt="0"/>
      <dgm:spPr/>
    </dgm:pt>
    <dgm:pt modelId="{EFBA0F22-0F1D-4269-8260-8BFFAA861E65}" type="pres">
      <dgm:prSet presAssocID="{E8795F43-3157-424A-B9D2-850FEABD3E40}" presName="childText" presStyleLbl="conFgAcc1" presStyleIdx="0" presStyleCnt="3">
        <dgm:presLayoutVars>
          <dgm:bulletEnabled val="1"/>
        </dgm:presLayoutVars>
      </dgm:prSet>
      <dgm:spPr/>
    </dgm:pt>
    <dgm:pt modelId="{C320DB84-D981-4DE0-AC21-61D9AA65E4EF}" type="pres">
      <dgm:prSet presAssocID="{33600F84-CCA6-4140-AEEE-86702FD622CC}" presName="spaceBetweenRectangles" presStyleCnt="0"/>
      <dgm:spPr/>
    </dgm:pt>
    <dgm:pt modelId="{19FE8976-2D55-4132-A724-33C7A7099956}" type="pres">
      <dgm:prSet presAssocID="{4DEB6657-0602-4F83-A0DA-CB997DCB2F0F}" presName="parentLin" presStyleCnt="0"/>
      <dgm:spPr/>
    </dgm:pt>
    <dgm:pt modelId="{1A0AEFB1-BC48-440E-931C-693EFFBE1987}" type="pres">
      <dgm:prSet presAssocID="{4DEB6657-0602-4F83-A0DA-CB997DCB2F0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DDAFC94-3645-464E-9120-99639B986B50}" type="pres">
      <dgm:prSet presAssocID="{4DEB6657-0602-4F83-A0DA-CB997DCB2F0F}" presName="parentText" presStyleLbl="node1" presStyleIdx="1" presStyleCnt="3" custScaleX="1340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DB01-4BAE-40AA-8459-3C341818AB6D}" type="pres">
      <dgm:prSet presAssocID="{4DEB6657-0602-4F83-A0DA-CB997DCB2F0F}" presName="negativeSpace" presStyleCnt="0"/>
      <dgm:spPr/>
    </dgm:pt>
    <dgm:pt modelId="{EFAE10F9-D2A9-4E92-9829-2594DC71CDC0}" type="pres">
      <dgm:prSet presAssocID="{4DEB6657-0602-4F83-A0DA-CB997DCB2F0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90000-DEE4-4E9C-A4B8-6E5AE3847F80}" type="pres">
      <dgm:prSet presAssocID="{63C43D64-3FF3-4DBA-81FB-1A8C0FE3DE4F}" presName="spaceBetweenRectangles" presStyleCnt="0"/>
      <dgm:spPr/>
    </dgm:pt>
    <dgm:pt modelId="{40F9314B-6F73-4770-9EF0-10BAAC2D5429}" type="pres">
      <dgm:prSet presAssocID="{7DDE0489-0456-44C0-A582-F744020BAEB3}" presName="parentLin" presStyleCnt="0"/>
      <dgm:spPr/>
    </dgm:pt>
    <dgm:pt modelId="{D7CC8B3C-B8FE-4F5D-8C8B-2DA9D1D1C260}" type="pres">
      <dgm:prSet presAssocID="{7DDE0489-0456-44C0-A582-F744020BAEB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EAD4AF1-AE53-4707-8895-3534495220F6}" type="pres">
      <dgm:prSet presAssocID="{7DDE0489-0456-44C0-A582-F744020BAEB3}" presName="parentText" presStyleLbl="node1" presStyleIdx="2" presStyleCnt="3" custScaleX="1340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88C61-A50E-46D1-9781-E6F6E325EE72}" type="pres">
      <dgm:prSet presAssocID="{7DDE0489-0456-44C0-A582-F744020BAEB3}" presName="negativeSpace" presStyleCnt="0"/>
      <dgm:spPr/>
    </dgm:pt>
    <dgm:pt modelId="{2899BF80-DD52-4210-9CF3-97BD63705706}" type="pres">
      <dgm:prSet presAssocID="{7DDE0489-0456-44C0-A582-F744020BAE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05C100-EF01-44F8-8DE2-3FDA4B24381B}" type="presOf" srcId="{4DEB6657-0602-4F83-A0DA-CB997DCB2F0F}" destId="{BDDAFC94-3645-464E-9120-99639B986B50}" srcOrd="1" destOrd="0" presId="urn:microsoft.com/office/officeart/2005/8/layout/list1"/>
    <dgm:cxn modelId="{72023C26-AD1D-4288-892D-CAA980308247}" srcId="{6E2AC50C-EC74-485C-97B7-23CF6411F0CA}" destId="{E8795F43-3157-424A-B9D2-850FEABD3E40}" srcOrd="0" destOrd="0" parTransId="{79961878-FF70-4B48-89AE-29D70895BDCE}" sibTransId="{33600F84-CCA6-4140-AEEE-86702FD622CC}"/>
    <dgm:cxn modelId="{7EC1900C-0A53-4923-848C-3F0DBB7969F4}" type="presOf" srcId="{E8795F43-3157-424A-B9D2-850FEABD3E40}" destId="{D7646829-16CB-4556-8F64-15DB70BF8A04}" srcOrd="1" destOrd="0" presId="urn:microsoft.com/office/officeart/2005/8/layout/list1"/>
    <dgm:cxn modelId="{F5571297-8885-4B13-95A7-5E2C0FDF84FC}" type="presOf" srcId="{6E2AC50C-EC74-485C-97B7-23CF6411F0CA}" destId="{0AF5F35B-2EEB-464A-ABCD-E1E4392CBC1F}" srcOrd="0" destOrd="0" presId="urn:microsoft.com/office/officeart/2005/8/layout/list1"/>
    <dgm:cxn modelId="{B2D19145-7682-43D1-A392-023EA55C3951}" type="presOf" srcId="{7DDE0489-0456-44C0-A582-F744020BAEB3}" destId="{D7CC8B3C-B8FE-4F5D-8C8B-2DA9D1D1C260}" srcOrd="0" destOrd="0" presId="urn:microsoft.com/office/officeart/2005/8/layout/list1"/>
    <dgm:cxn modelId="{6F961379-5B3E-43E7-B297-2F9E08381FE0}" type="presOf" srcId="{E8795F43-3157-424A-B9D2-850FEABD3E40}" destId="{5C4F43B9-DD56-42A2-982A-BAAB5DA05622}" srcOrd="0" destOrd="0" presId="urn:microsoft.com/office/officeart/2005/8/layout/list1"/>
    <dgm:cxn modelId="{3A0227FE-9CD8-4C09-9FB0-535358368DC9}" type="presOf" srcId="{4DEB6657-0602-4F83-A0DA-CB997DCB2F0F}" destId="{1A0AEFB1-BC48-440E-931C-693EFFBE1987}" srcOrd="0" destOrd="0" presId="urn:microsoft.com/office/officeart/2005/8/layout/list1"/>
    <dgm:cxn modelId="{0D6E71AC-EF39-489A-AB80-F6F48DDABF0F}" srcId="{6E2AC50C-EC74-485C-97B7-23CF6411F0CA}" destId="{4DEB6657-0602-4F83-A0DA-CB997DCB2F0F}" srcOrd="1" destOrd="0" parTransId="{5589E842-2144-4627-A100-317CF160D6D2}" sibTransId="{63C43D64-3FF3-4DBA-81FB-1A8C0FE3DE4F}"/>
    <dgm:cxn modelId="{6BDDA778-070D-473F-8C06-4283E66B7F02}" type="presOf" srcId="{7DDE0489-0456-44C0-A582-F744020BAEB3}" destId="{4EAD4AF1-AE53-4707-8895-3534495220F6}" srcOrd="1" destOrd="0" presId="urn:microsoft.com/office/officeart/2005/8/layout/list1"/>
    <dgm:cxn modelId="{545D7AEA-378B-435E-B000-6D16F11F211E}" srcId="{6E2AC50C-EC74-485C-97B7-23CF6411F0CA}" destId="{7DDE0489-0456-44C0-A582-F744020BAEB3}" srcOrd="2" destOrd="0" parTransId="{F8ED77F3-F864-436A-92F6-97283C634DF6}" sibTransId="{0620243F-83AE-4B26-8083-18FA4A7EBEA4}"/>
    <dgm:cxn modelId="{4E16821E-0402-421A-ACD2-45FC20A9DAEA}" type="presParOf" srcId="{0AF5F35B-2EEB-464A-ABCD-E1E4392CBC1F}" destId="{46EE36B9-E714-4635-B1DD-04FC0AFC834A}" srcOrd="0" destOrd="0" presId="urn:microsoft.com/office/officeart/2005/8/layout/list1"/>
    <dgm:cxn modelId="{FF81CCF0-5CA8-4248-97FD-97413E6DFCAA}" type="presParOf" srcId="{46EE36B9-E714-4635-B1DD-04FC0AFC834A}" destId="{5C4F43B9-DD56-42A2-982A-BAAB5DA05622}" srcOrd="0" destOrd="0" presId="urn:microsoft.com/office/officeart/2005/8/layout/list1"/>
    <dgm:cxn modelId="{FA427D2F-5DCD-4591-AAEE-1B861A833888}" type="presParOf" srcId="{46EE36B9-E714-4635-B1DD-04FC0AFC834A}" destId="{D7646829-16CB-4556-8F64-15DB70BF8A04}" srcOrd="1" destOrd="0" presId="urn:microsoft.com/office/officeart/2005/8/layout/list1"/>
    <dgm:cxn modelId="{B233C54E-0641-4C89-ADCE-2F6A9BAEB406}" type="presParOf" srcId="{0AF5F35B-2EEB-464A-ABCD-E1E4392CBC1F}" destId="{4E697E85-BA3D-48DF-BF3B-297E107710A4}" srcOrd="1" destOrd="0" presId="urn:microsoft.com/office/officeart/2005/8/layout/list1"/>
    <dgm:cxn modelId="{FD4E5CF6-2D32-4C8D-A82E-3FA052BB4406}" type="presParOf" srcId="{0AF5F35B-2EEB-464A-ABCD-E1E4392CBC1F}" destId="{EFBA0F22-0F1D-4269-8260-8BFFAA861E65}" srcOrd="2" destOrd="0" presId="urn:microsoft.com/office/officeart/2005/8/layout/list1"/>
    <dgm:cxn modelId="{643D3465-4A5F-4C8E-AEA0-A9508EFBD46B}" type="presParOf" srcId="{0AF5F35B-2EEB-464A-ABCD-E1E4392CBC1F}" destId="{C320DB84-D981-4DE0-AC21-61D9AA65E4EF}" srcOrd="3" destOrd="0" presId="urn:microsoft.com/office/officeart/2005/8/layout/list1"/>
    <dgm:cxn modelId="{78E40457-BE70-486A-9C96-1A23C0781B94}" type="presParOf" srcId="{0AF5F35B-2EEB-464A-ABCD-E1E4392CBC1F}" destId="{19FE8976-2D55-4132-A724-33C7A7099956}" srcOrd="4" destOrd="0" presId="urn:microsoft.com/office/officeart/2005/8/layout/list1"/>
    <dgm:cxn modelId="{81516CE4-77A8-406F-BF01-EEEBB478A911}" type="presParOf" srcId="{19FE8976-2D55-4132-A724-33C7A7099956}" destId="{1A0AEFB1-BC48-440E-931C-693EFFBE1987}" srcOrd="0" destOrd="0" presId="urn:microsoft.com/office/officeart/2005/8/layout/list1"/>
    <dgm:cxn modelId="{65DFCD5A-ACE6-4EF9-B27C-942FE446BBEC}" type="presParOf" srcId="{19FE8976-2D55-4132-A724-33C7A7099956}" destId="{BDDAFC94-3645-464E-9120-99639B986B50}" srcOrd="1" destOrd="0" presId="urn:microsoft.com/office/officeart/2005/8/layout/list1"/>
    <dgm:cxn modelId="{4616BFE5-340D-48F7-9D72-F2F33B70E9EB}" type="presParOf" srcId="{0AF5F35B-2EEB-464A-ABCD-E1E4392CBC1F}" destId="{B74CDB01-4BAE-40AA-8459-3C341818AB6D}" srcOrd="5" destOrd="0" presId="urn:microsoft.com/office/officeart/2005/8/layout/list1"/>
    <dgm:cxn modelId="{84DF8341-4676-4FD3-98A1-E64EBF073781}" type="presParOf" srcId="{0AF5F35B-2EEB-464A-ABCD-E1E4392CBC1F}" destId="{EFAE10F9-D2A9-4E92-9829-2594DC71CDC0}" srcOrd="6" destOrd="0" presId="urn:microsoft.com/office/officeart/2005/8/layout/list1"/>
    <dgm:cxn modelId="{5C50C7BF-81B5-43CB-857C-27D2D5788AB1}" type="presParOf" srcId="{0AF5F35B-2EEB-464A-ABCD-E1E4392CBC1F}" destId="{9C890000-DEE4-4E9C-A4B8-6E5AE3847F80}" srcOrd="7" destOrd="0" presId="urn:microsoft.com/office/officeart/2005/8/layout/list1"/>
    <dgm:cxn modelId="{FC95D22F-335B-49ED-84A4-A1D6FDAB93DE}" type="presParOf" srcId="{0AF5F35B-2EEB-464A-ABCD-E1E4392CBC1F}" destId="{40F9314B-6F73-4770-9EF0-10BAAC2D5429}" srcOrd="8" destOrd="0" presId="urn:microsoft.com/office/officeart/2005/8/layout/list1"/>
    <dgm:cxn modelId="{FD19FFDF-A39B-401D-8157-DEC82F71B863}" type="presParOf" srcId="{40F9314B-6F73-4770-9EF0-10BAAC2D5429}" destId="{D7CC8B3C-B8FE-4F5D-8C8B-2DA9D1D1C260}" srcOrd="0" destOrd="0" presId="urn:microsoft.com/office/officeart/2005/8/layout/list1"/>
    <dgm:cxn modelId="{6B2D3EF6-21E5-4508-B102-2DADE4CFC8CC}" type="presParOf" srcId="{40F9314B-6F73-4770-9EF0-10BAAC2D5429}" destId="{4EAD4AF1-AE53-4707-8895-3534495220F6}" srcOrd="1" destOrd="0" presId="urn:microsoft.com/office/officeart/2005/8/layout/list1"/>
    <dgm:cxn modelId="{9BFEADA6-7692-4B7F-91A9-E7F8DF6E19FC}" type="presParOf" srcId="{0AF5F35B-2EEB-464A-ABCD-E1E4392CBC1F}" destId="{C9E88C61-A50E-46D1-9781-E6F6E325EE72}" srcOrd="9" destOrd="0" presId="urn:microsoft.com/office/officeart/2005/8/layout/list1"/>
    <dgm:cxn modelId="{484E3727-8B7C-4ED9-9803-DE1B298F8617}" type="presParOf" srcId="{0AF5F35B-2EEB-464A-ABCD-E1E4392CBC1F}" destId="{2899BF80-DD52-4210-9CF3-97BD637057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64A89B-D5C7-4B0C-98AF-243C20CFC728}" type="doc">
      <dgm:prSet loTypeId="urn:microsoft.com/office/officeart/2005/8/layout/orgChart1" loCatId="hierarchy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314AE36-9C43-4A24-9DB5-680B3F105B2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Kehidupan</a:t>
          </a:r>
          <a:r>
            <a:rPr lang="en-US" b="1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b="1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Individu</a:t>
          </a:r>
          <a:endParaRPr lang="en-US" b="1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DBB2B1FF-193D-4338-B8B1-FDBE9000A2E0}" type="parTrans" cxnId="{BEC6175C-C3BD-4A6C-8B53-198D1327630A}">
      <dgm:prSet/>
      <dgm:spPr/>
      <dgm:t>
        <a:bodyPr/>
        <a:lstStyle/>
        <a:p>
          <a:endParaRPr lang="en-US"/>
        </a:p>
      </dgm:t>
    </dgm:pt>
    <dgm:pt modelId="{D73F3722-56B6-4CD4-BE01-F8F2E29C2EEC}" type="sibTrans" cxnId="{BEC6175C-C3BD-4A6C-8B53-198D1327630A}">
      <dgm:prSet/>
      <dgm:spPr/>
      <dgm:t>
        <a:bodyPr/>
        <a:lstStyle/>
        <a:p>
          <a:endParaRPr lang="en-US"/>
        </a:p>
      </dgm:t>
    </dgm:pt>
    <dgm:pt modelId="{E0F9A09D-FB3C-4A94-9B46-695A7A866E79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Gangguan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psikologis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</a:t>
          </a:r>
        </a:p>
        <a:p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Konsep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diri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negatif</a:t>
          </a:r>
          <a:endParaRPr lang="en-US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965D58D7-08BA-4450-8A3C-C37A1091A631}" type="parTrans" cxnId="{192CCCAD-D543-4848-B2B9-3802DF705EFF}">
      <dgm:prSet/>
      <dgm:spPr/>
      <dgm:t>
        <a:bodyPr/>
        <a:lstStyle/>
        <a:p>
          <a:endParaRPr lang="en-US"/>
        </a:p>
      </dgm:t>
    </dgm:pt>
    <dgm:pt modelId="{12F61E70-05FD-49F6-A59B-5BC415E6D9A5}" type="sibTrans" cxnId="{192CCCAD-D543-4848-B2B9-3802DF705EFF}">
      <dgm:prSet/>
      <dgm:spPr/>
      <dgm:t>
        <a:bodyPr/>
        <a:lstStyle/>
        <a:p>
          <a:endParaRPr lang="en-US"/>
        </a:p>
      </dgm:t>
    </dgm:pt>
    <dgm:pt modelId="{8DB3F7EA-DAFF-4310-8AF1-38411929F06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Agresif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menjadi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penganiaya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ketika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dewasa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endParaRPr lang="en-US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9BE6ADCE-9926-473A-88BE-BA617A025614}" type="parTrans" cxnId="{A34C352A-B5F7-45E1-8E85-9D8DA6A6B63B}">
      <dgm:prSet/>
      <dgm:spPr/>
      <dgm:t>
        <a:bodyPr/>
        <a:lstStyle/>
        <a:p>
          <a:endParaRPr lang="en-US"/>
        </a:p>
      </dgm:t>
    </dgm:pt>
    <dgm:pt modelId="{452BA3C7-700E-4BB9-83E7-5DCA734BB521}" type="sibTrans" cxnId="{A34C352A-B5F7-45E1-8E85-9D8DA6A6B63B}">
      <dgm:prSet/>
      <dgm:spPr/>
      <dgm:t>
        <a:bodyPr/>
        <a:lstStyle/>
        <a:p>
          <a:endParaRPr lang="en-US"/>
        </a:p>
      </dgm:t>
    </dgm:pt>
    <dgm:pt modelId="{6791E37B-BC50-4172-8D8C-131FA42A902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Cacat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fisik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permanen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</a:t>
          </a:r>
        </a:p>
        <a:p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Keinginan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bunuh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diri</a:t>
          </a:r>
          <a:endParaRPr lang="en-US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3519F016-053E-46B1-936B-D2FA32238E6B}" type="parTrans" cxnId="{7025B6FE-1452-4E72-82A7-4AB644152684}">
      <dgm:prSet/>
      <dgm:spPr/>
      <dgm:t>
        <a:bodyPr/>
        <a:lstStyle/>
        <a:p>
          <a:endParaRPr lang="en-US"/>
        </a:p>
      </dgm:t>
    </dgm:pt>
    <dgm:pt modelId="{FAF92567-3FD2-4405-AA82-BE4BE6DE93F3}" type="sibTrans" cxnId="{7025B6FE-1452-4E72-82A7-4AB644152684}">
      <dgm:prSet/>
      <dgm:spPr/>
      <dgm:t>
        <a:bodyPr/>
        <a:lstStyle/>
        <a:p>
          <a:endParaRPr lang="en-US"/>
        </a:p>
      </dgm:t>
    </dgm:pt>
    <dgm:pt modelId="{EFE0A0B7-5F7E-4C44-8234-794E69E4FC0E}" type="pres">
      <dgm:prSet presAssocID="{4564A89B-D5C7-4B0C-98AF-243C20CFC7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241F2B-22DB-40EA-867A-A51A2879CFA7}" type="pres">
      <dgm:prSet presAssocID="{7314AE36-9C43-4A24-9DB5-680B3F105B23}" presName="hierRoot1" presStyleCnt="0">
        <dgm:presLayoutVars>
          <dgm:hierBranch val="init"/>
        </dgm:presLayoutVars>
      </dgm:prSet>
      <dgm:spPr/>
    </dgm:pt>
    <dgm:pt modelId="{28A9E328-6483-4BD7-92CB-15E1324FA280}" type="pres">
      <dgm:prSet presAssocID="{7314AE36-9C43-4A24-9DB5-680B3F105B23}" presName="rootComposite1" presStyleCnt="0"/>
      <dgm:spPr/>
    </dgm:pt>
    <dgm:pt modelId="{CD9477EE-10EF-4B1D-B618-1E8930260918}" type="pres">
      <dgm:prSet presAssocID="{7314AE36-9C43-4A24-9DB5-680B3F105B2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6729CC-8698-4E86-B0DF-AD23D2E52143}" type="pres">
      <dgm:prSet presAssocID="{7314AE36-9C43-4A24-9DB5-680B3F105B2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08E6196-7751-4546-ACB4-CEDDA5C0E653}" type="pres">
      <dgm:prSet presAssocID="{7314AE36-9C43-4A24-9DB5-680B3F105B23}" presName="hierChild2" presStyleCnt="0"/>
      <dgm:spPr/>
    </dgm:pt>
    <dgm:pt modelId="{27D1E099-FF7D-403C-ACE5-F85AB93D3101}" type="pres">
      <dgm:prSet presAssocID="{965D58D7-08BA-4450-8A3C-C37A1091A63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315CEDE-C43D-4965-BB97-C717F2C5AD2C}" type="pres">
      <dgm:prSet presAssocID="{E0F9A09D-FB3C-4A94-9B46-695A7A866E79}" presName="hierRoot2" presStyleCnt="0">
        <dgm:presLayoutVars>
          <dgm:hierBranch val="init"/>
        </dgm:presLayoutVars>
      </dgm:prSet>
      <dgm:spPr/>
    </dgm:pt>
    <dgm:pt modelId="{5E86174C-B575-497F-AB51-D293693CAE13}" type="pres">
      <dgm:prSet presAssocID="{E0F9A09D-FB3C-4A94-9B46-695A7A866E79}" presName="rootComposite" presStyleCnt="0"/>
      <dgm:spPr/>
    </dgm:pt>
    <dgm:pt modelId="{9A70887D-AE1A-4E89-A0A3-E39D668F7E25}" type="pres">
      <dgm:prSet presAssocID="{E0F9A09D-FB3C-4A94-9B46-695A7A866E7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30078-5EEA-4F72-9456-61C078D51163}" type="pres">
      <dgm:prSet presAssocID="{E0F9A09D-FB3C-4A94-9B46-695A7A866E79}" presName="rootConnector" presStyleLbl="node2" presStyleIdx="0" presStyleCnt="3"/>
      <dgm:spPr/>
      <dgm:t>
        <a:bodyPr/>
        <a:lstStyle/>
        <a:p>
          <a:endParaRPr lang="en-US"/>
        </a:p>
      </dgm:t>
    </dgm:pt>
    <dgm:pt modelId="{7CC2765A-ABA6-4004-B43A-FB0880FC32DB}" type="pres">
      <dgm:prSet presAssocID="{E0F9A09D-FB3C-4A94-9B46-695A7A866E79}" presName="hierChild4" presStyleCnt="0"/>
      <dgm:spPr/>
    </dgm:pt>
    <dgm:pt modelId="{CFAEC769-BECA-421D-AB55-C476C8598ADD}" type="pres">
      <dgm:prSet presAssocID="{E0F9A09D-FB3C-4A94-9B46-695A7A866E79}" presName="hierChild5" presStyleCnt="0"/>
      <dgm:spPr/>
    </dgm:pt>
    <dgm:pt modelId="{9E44D3EE-3160-4ACB-B391-E2EE68F21431}" type="pres">
      <dgm:prSet presAssocID="{9BE6ADCE-9926-473A-88BE-BA617A02561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E8296D5-863C-496F-869C-BEADFE69AA66}" type="pres">
      <dgm:prSet presAssocID="{8DB3F7EA-DAFF-4310-8AF1-38411929F060}" presName="hierRoot2" presStyleCnt="0">
        <dgm:presLayoutVars>
          <dgm:hierBranch val="init"/>
        </dgm:presLayoutVars>
      </dgm:prSet>
      <dgm:spPr/>
    </dgm:pt>
    <dgm:pt modelId="{32B6EADE-B78B-4F45-98B4-DAB393DA8CAF}" type="pres">
      <dgm:prSet presAssocID="{8DB3F7EA-DAFF-4310-8AF1-38411929F060}" presName="rootComposite" presStyleCnt="0"/>
      <dgm:spPr/>
    </dgm:pt>
    <dgm:pt modelId="{4625ADE5-EB55-451B-ADE7-923318204958}" type="pres">
      <dgm:prSet presAssocID="{8DB3F7EA-DAFF-4310-8AF1-38411929F060}" presName="rootText" presStyleLbl="node2" presStyleIdx="1" presStyleCnt="3" custScaleX="120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47373-1F27-4C0D-A60B-B4AD7FF81093}" type="pres">
      <dgm:prSet presAssocID="{8DB3F7EA-DAFF-4310-8AF1-38411929F060}" presName="rootConnector" presStyleLbl="node2" presStyleIdx="1" presStyleCnt="3"/>
      <dgm:spPr/>
      <dgm:t>
        <a:bodyPr/>
        <a:lstStyle/>
        <a:p>
          <a:endParaRPr lang="en-US"/>
        </a:p>
      </dgm:t>
    </dgm:pt>
    <dgm:pt modelId="{0200CD9F-B290-42AD-9240-AEA5331EC4F3}" type="pres">
      <dgm:prSet presAssocID="{8DB3F7EA-DAFF-4310-8AF1-38411929F060}" presName="hierChild4" presStyleCnt="0"/>
      <dgm:spPr/>
    </dgm:pt>
    <dgm:pt modelId="{F0791B25-881C-4652-9A97-610CEFD0A470}" type="pres">
      <dgm:prSet presAssocID="{8DB3F7EA-DAFF-4310-8AF1-38411929F060}" presName="hierChild5" presStyleCnt="0"/>
      <dgm:spPr/>
    </dgm:pt>
    <dgm:pt modelId="{ED7F9493-4903-4DC6-B020-6B2AEAC913AF}" type="pres">
      <dgm:prSet presAssocID="{3519F016-053E-46B1-936B-D2FA32238E6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01E44FF-A97E-42E1-9209-199D4CD283B8}" type="pres">
      <dgm:prSet presAssocID="{6791E37B-BC50-4172-8D8C-131FA42A9021}" presName="hierRoot2" presStyleCnt="0">
        <dgm:presLayoutVars>
          <dgm:hierBranch val="init"/>
        </dgm:presLayoutVars>
      </dgm:prSet>
      <dgm:spPr/>
    </dgm:pt>
    <dgm:pt modelId="{54BC3235-4777-4A9C-810D-64FA6A065D0E}" type="pres">
      <dgm:prSet presAssocID="{6791E37B-BC50-4172-8D8C-131FA42A9021}" presName="rootComposite" presStyleCnt="0"/>
      <dgm:spPr/>
    </dgm:pt>
    <dgm:pt modelId="{AC77DA7A-33EF-4AFA-BA72-2A6F9A9FB547}" type="pres">
      <dgm:prSet presAssocID="{6791E37B-BC50-4172-8D8C-131FA42A902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5A790-398C-4232-ADD1-134D346F2F05}" type="pres">
      <dgm:prSet presAssocID="{6791E37B-BC50-4172-8D8C-131FA42A9021}" presName="rootConnector" presStyleLbl="node2" presStyleIdx="2" presStyleCnt="3"/>
      <dgm:spPr/>
      <dgm:t>
        <a:bodyPr/>
        <a:lstStyle/>
        <a:p>
          <a:endParaRPr lang="en-US"/>
        </a:p>
      </dgm:t>
    </dgm:pt>
    <dgm:pt modelId="{EDFA037D-0516-4978-8EB3-87CE26416620}" type="pres">
      <dgm:prSet presAssocID="{6791E37B-BC50-4172-8D8C-131FA42A9021}" presName="hierChild4" presStyleCnt="0"/>
      <dgm:spPr/>
    </dgm:pt>
    <dgm:pt modelId="{C51DB587-C70D-46AE-BD20-7C555878B13F}" type="pres">
      <dgm:prSet presAssocID="{6791E37B-BC50-4172-8D8C-131FA42A9021}" presName="hierChild5" presStyleCnt="0"/>
      <dgm:spPr/>
    </dgm:pt>
    <dgm:pt modelId="{3BE3E04E-E547-4B16-9184-8E42B777E656}" type="pres">
      <dgm:prSet presAssocID="{7314AE36-9C43-4A24-9DB5-680B3F105B23}" presName="hierChild3" presStyleCnt="0"/>
      <dgm:spPr/>
    </dgm:pt>
  </dgm:ptLst>
  <dgm:cxnLst>
    <dgm:cxn modelId="{7025B6FE-1452-4E72-82A7-4AB644152684}" srcId="{7314AE36-9C43-4A24-9DB5-680B3F105B23}" destId="{6791E37B-BC50-4172-8D8C-131FA42A9021}" srcOrd="2" destOrd="0" parTransId="{3519F016-053E-46B1-936B-D2FA32238E6B}" sibTransId="{FAF92567-3FD2-4405-AA82-BE4BE6DE93F3}"/>
    <dgm:cxn modelId="{ABCFFF6E-91B5-4452-9826-B13C0D53F596}" type="presOf" srcId="{965D58D7-08BA-4450-8A3C-C37A1091A631}" destId="{27D1E099-FF7D-403C-ACE5-F85AB93D3101}" srcOrd="0" destOrd="0" presId="urn:microsoft.com/office/officeart/2005/8/layout/orgChart1"/>
    <dgm:cxn modelId="{BEC6175C-C3BD-4A6C-8B53-198D1327630A}" srcId="{4564A89B-D5C7-4B0C-98AF-243C20CFC728}" destId="{7314AE36-9C43-4A24-9DB5-680B3F105B23}" srcOrd="0" destOrd="0" parTransId="{DBB2B1FF-193D-4338-B8B1-FDBE9000A2E0}" sibTransId="{D73F3722-56B6-4CD4-BE01-F8F2E29C2EEC}"/>
    <dgm:cxn modelId="{2F296E33-8506-44AF-9841-3873747A2BD7}" type="presOf" srcId="{E0F9A09D-FB3C-4A94-9B46-695A7A866E79}" destId="{9A70887D-AE1A-4E89-A0A3-E39D668F7E25}" srcOrd="0" destOrd="0" presId="urn:microsoft.com/office/officeart/2005/8/layout/orgChart1"/>
    <dgm:cxn modelId="{6231368F-A675-4BA0-A6A8-B4EFD2A567E9}" type="presOf" srcId="{8DB3F7EA-DAFF-4310-8AF1-38411929F060}" destId="{4625ADE5-EB55-451B-ADE7-923318204958}" srcOrd="0" destOrd="0" presId="urn:microsoft.com/office/officeart/2005/8/layout/orgChart1"/>
    <dgm:cxn modelId="{DD8FB945-C234-4DE1-9090-390510CCF567}" type="presOf" srcId="{9BE6ADCE-9926-473A-88BE-BA617A025614}" destId="{9E44D3EE-3160-4ACB-B391-E2EE68F21431}" srcOrd="0" destOrd="0" presId="urn:microsoft.com/office/officeart/2005/8/layout/orgChart1"/>
    <dgm:cxn modelId="{A34C352A-B5F7-45E1-8E85-9D8DA6A6B63B}" srcId="{7314AE36-9C43-4A24-9DB5-680B3F105B23}" destId="{8DB3F7EA-DAFF-4310-8AF1-38411929F060}" srcOrd="1" destOrd="0" parTransId="{9BE6ADCE-9926-473A-88BE-BA617A025614}" sibTransId="{452BA3C7-700E-4BB9-83E7-5DCA734BB521}"/>
    <dgm:cxn modelId="{747AC094-A910-4E6B-A18C-89356D08117C}" type="presOf" srcId="{3519F016-053E-46B1-936B-D2FA32238E6B}" destId="{ED7F9493-4903-4DC6-B020-6B2AEAC913AF}" srcOrd="0" destOrd="0" presId="urn:microsoft.com/office/officeart/2005/8/layout/orgChart1"/>
    <dgm:cxn modelId="{24D05E02-E99A-4D64-8530-6A9E2CA3A3B6}" type="presOf" srcId="{7314AE36-9C43-4A24-9DB5-680B3F105B23}" destId="{CD9477EE-10EF-4B1D-B618-1E8930260918}" srcOrd="0" destOrd="0" presId="urn:microsoft.com/office/officeart/2005/8/layout/orgChart1"/>
    <dgm:cxn modelId="{A0477E69-3F4D-4D63-A417-8162132A211F}" type="presOf" srcId="{8DB3F7EA-DAFF-4310-8AF1-38411929F060}" destId="{1A647373-1F27-4C0D-A60B-B4AD7FF81093}" srcOrd="1" destOrd="0" presId="urn:microsoft.com/office/officeart/2005/8/layout/orgChart1"/>
    <dgm:cxn modelId="{78EEB505-B91E-4306-AA77-78CE730888F6}" type="presOf" srcId="{E0F9A09D-FB3C-4A94-9B46-695A7A866E79}" destId="{11230078-5EEA-4F72-9456-61C078D51163}" srcOrd="1" destOrd="0" presId="urn:microsoft.com/office/officeart/2005/8/layout/orgChart1"/>
    <dgm:cxn modelId="{029E288C-DB97-445C-A55F-ACAFC7BF1821}" type="presOf" srcId="{4564A89B-D5C7-4B0C-98AF-243C20CFC728}" destId="{EFE0A0B7-5F7E-4C44-8234-794E69E4FC0E}" srcOrd="0" destOrd="0" presId="urn:microsoft.com/office/officeart/2005/8/layout/orgChart1"/>
    <dgm:cxn modelId="{0386CE3D-2EB2-4964-9E18-1504B4A5BE8C}" type="presOf" srcId="{6791E37B-BC50-4172-8D8C-131FA42A9021}" destId="{40A5A790-398C-4232-ADD1-134D346F2F05}" srcOrd="1" destOrd="0" presId="urn:microsoft.com/office/officeart/2005/8/layout/orgChart1"/>
    <dgm:cxn modelId="{ED653B08-7326-4F3A-97BA-20F24077A65A}" type="presOf" srcId="{6791E37B-BC50-4172-8D8C-131FA42A9021}" destId="{AC77DA7A-33EF-4AFA-BA72-2A6F9A9FB547}" srcOrd="0" destOrd="0" presId="urn:microsoft.com/office/officeart/2005/8/layout/orgChart1"/>
    <dgm:cxn modelId="{6D1E75F6-F8E4-4BCC-BDE5-4C632E515956}" type="presOf" srcId="{7314AE36-9C43-4A24-9DB5-680B3F105B23}" destId="{0B6729CC-8698-4E86-B0DF-AD23D2E52143}" srcOrd="1" destOrd="0" presId="urn:microsoft.com/office/officeart/2005/8/layout/orgChart1"/>
    <dgm:cxn modelId="{192CCCAD-D543-4848-B2B9-3802DF705EFF}" srcId="{7314AE36-9C43-4A24-9DB5-680B3F105B23}" destId="{E0F9A09D-FB3C-4A94-9B46-695A7A866E79}" srcOrd="0" destOrd="0" parTransId="{965D58D7-08BA-4450-8A3C-C37A1091A631}" sibTransId="{12F61E70-05FD-49F6-A59B-5BC415E6D9A5}"/>
    <dgm:cxn modelId="{5AD623BD-E589-47DC-BBF6-EB0C6A6A59B2}" type="presParOf" srcId="{EFE0A0B7-5F7E-4C44-8234-794E69E4FC0E}" destId="{70241F2B-22DB-40EA-867A-A51A2879CFA7}" srcOrd="0" destOrd="0" presId="urn:microsoft.com/office/officeart/2005/8/layout/orgChart1"/>
    <dgm:cxn modelId="{AFA376F3-A213-4274-BDEB-30E031E4717A}" type="presParOf" srcId="{70241F2B-22DB-40EA-867A-A51A2879CFA7}" destId="{28A9E328-6483-4BD7-92CB-15E1324FA280}" srcOrd="0" destOrd="0" presId="urn:microsoft.com/office/officeart/2005/8/layout/orgChart1"/>
    <dgm:cxn modelId="{62C9588A-19D6-4FC9-9A68-03E38CC214AE}" type="presParOf" srcId="{28A9E328-6483-4BD7-92CB-15E1324FA280}" destId="{CD9477EE-10EF-4B1D-B618-1E8930260918}" srcOrd="0" destOrd="0" presId="urn:microsoft.com/office/officeart/2005/8/layout/orgChart1"/>
    <dgm:cxn modelId="{E5DD895A-BDF4-470F-A30A-BDFB30D5E9A0}" type="presParOf" srcId="{28A9E328-6483-4BD7-92CB-15E1324FA280}" destId="{0B6729CC-8698-4E86-B0DF-AD23D2E52143}" srcOrd="1" destOrd="0" presId="urn:microsoft.com/office/officeart/2005/8/layout/orgChart1"/>
    <dgm:cxn modelId="{CCB73675-0FF3-4D21-8F54-A16DDB3954CB}" type="presParOf" srcId="{70241F2B-22DB-40EA-867A-A51A2879CFA7}" destId="{E08E6196-7751-4546-ACB4-CEDDA5C0E653}" srcOrd="1" destOrd="0" presId="urn:microsoft.com/office/officeart/2005/8/layout/orgChart1"/>
    <dgm:cxn modelId="{8C086E07-C253-45E5-BC06-9351A08D937E}" type="presParOf" srcId="{E08E6196-7751-4546-ACB4-CEDDA5C0E653}" destId="{27D1E099-FF7D-403C-ACE5-F85AB93D3101}" srcOrd="0" destOrd="0" presId="urn:microsoft.com/office/officeart/2005/8/layout/orgChart1"/>
    <dgm:cxn modelId="{E8C938A6-45C4-4694-88EC-EB3EB78CA81C}" type="presParOf" srcId="{E08E6196-7751-4546-ACB4-CEDDA5C0E653}" destId="{F315CEDE-C43D-4965-BB97-C717F2C5AD2C}" srcOrd="1" destOrd="0" presId="urn:microsoft.com/office/officeart/2005/8/layout/orgChart1"/>
    <dgm:cxn modelId="{753FFABF-AFBA-4E6C-BF36-2E6C79689A4B}" type="presParOf" srcId="{F315CEDE-C43D-4965-BB97-C717F2C5AD2C}" destId="{5E86174C-B575-497F-AB51-D293693CAE13}" srcOrd="0" destOrd="0" presId="urn:microsoft.com/office/officeart/2005/8/layout/orgChart1"/>
    <dgm:cxn modelId="{0D468E04-F564-4256-B70F-7F2698731FBC}" type="presParOf" srcId="{5E86174C-B575-497F-AB51-D293693CAE13}" destId="{9A70887D-AE1A-4E89-A0A3-E39D668F7E25}" srcOrd="0" destOrd="0" presId="urn:microsoft.com/office/officeart/2005/8/layout/orgChart1"/>
    <dgm:cxn modelId="{C7776287-AAEF-43E3-947C-1A4D51E8E5D4}" type="presParOf" srcId="{5E86174C-B575-497F-AB51-D293693CAE13}" destId="{11230078-5EEA-4F72-9456-61C078D51163}" srcOrd="1" destOrd="0" presId="urn:microsoft.com/office/officeart/2005/8/layout/orgChart1"/>
    <dgm:cxn modelId="{529603AA-0E23-4179-9FD9-A7D878FAD93F}" type="presParOf" srcId="{F315CEDE-C43D-4965-BB97-C717F2C5AD2C}" destId="{7CC2765A-ABA6-4004-B43A-FB0880FC32DB}" srcOrd="1" destOrd="0" presId="urn:microsoft.com/office/officeart/2005/8/layout/orgChart1"/>
    <dgm:cxn modelId="{595C68BC-00F2-4DE1-93BA-70838ECBE9BF}" type="presParOf" srcId="{F315CEDE-C43D-4965-BB97-C717F2C5AD2C}" destId="{CFAEC769-BECA-421D-AB55-C476C8598ADD}" srcOrd="2" destOrd="0" presId="urn:microsoft.com/office/officeart/2005/8/layout/orgChart1"/>
    <dgm:cxn modelId="{796CC2DB-3135-4054-84D6-5028999A16E0}" type="presParOf" srcId="{E08E6196-7751-4546-ACB4-CEDDA5C0E653}" destId="{9E44D3EE-3160-4ACB-B391-E2EE68F21431}" srcOrd="2" destOrd="0" presId="urn:microsoft.com/office/officeart/2005/8/layout/orgChart1"/>
    <dgm:cxn modelId="{429FC28A-517E-4467-90A3-3C189A26D45C}" type="presParOf" srcId="{E08E6196-7751-4546-ACB4-CEDDA5C0E653}" destId="{DE8296D5-863C-496F-869C-BEADFE69AA66}" srcOrd="3" destOrd="0" presId="urn:microsoft.com/office/officeart/2005/8/layout/orgChart1"/>
    <dgm:cxn modelId="{DC9DCC1A-3E20-4002-8BFE-35E63256CC1B}" type="presParOf" srcId="{DE8296D5-863C-496F-869C-BEADFE69AA66}" destId="{32B6EADE-B78B-4F45-98B4-DAB393DA8CAF}" srcOrd="0" destOrd="0" presId="urn:microsoft.com/office/officeart/2005/8/layout/orgChart1"/>
    <dgm:cxn modelId="{43BD698C-DF44-49B8-BB9D-D4EA7A97ECC7}" type="presParOf" srcId="{32B6EADE-B78B-4F45-98B4-DAB393DA8CAF}" destId="{4625ADE5-EB55-451B-ADE7-923318204958}" srcOrd="0" destOrd="0" presId="urn:microsoft.com/office/officeart/2005/8/layout/orgChart1"/>
    <dgm:cxn modelId="{38201E89-0429-4BDC-92D8-9FCB6363F382}" type="presParOf" srcId="{32B6EADE-B78B-4F45-98B4-DAB393DA8CAF}" destId="{1A647373-1F27-4C0D-A60B-B4AD7FF81093}" srcOrd="1" destOrd="0" presId="urn:microsoft.com/office/officeart/2005/8/layout/orgChart1"/>
    <dgm:cxn modelId="{3D7C1420-4B9D-442E-AFD1-8EE25F10C043}" type="presParOf" srcId="{DE8296D5-863C-496F-869C-BEADFE69AA66}" destId="{0200CD9F-B290-42AD-9240-AEA5331EC4F3}" srcOrd="1" destOrd="0" presId="urn:microsoft.com/office/officeart/2005/8/layout/orgChart1"/>
    <dgm:cxn modelId="{15529CEF-8F95-4CFE-A369-22064E9A8029}" type="presParOf" srcId="{DE8296D5-863C-496F-869C-BEADFE69AA66}" destId="{F0791B25-881C-4652-9A97-610CEFD0A470}" srcOrd="2" destOrd="0" presId="urn:microsoft.com/office/officeart/2005/8/layout/orgChart1"/>
    <dgm:cxn modelId="{6D57A596-1E75-46AA-B370-3A83B1CA3300}" type="presParOf" srcId="{E08E6196-7751-4546-ACB4-CEDDA5C0E653}" destId="{ED7F9493-4903-4DC6-B020-6B2AEAC913AF}" srcOrd="4" destOrd="0" presId="urn:microsoft.com/office/officeart/2005/8/layout/orgChart1"/>
    <dgm:cxn modelId="{693C1ECB-61E0-4581-9DD1-3798F9F3D513}" type="presParOf" srcId="{E08E6196-7751-4546-ACB4-CEDDA5C0E653}" destId="{601E44FF-A97E-42E1-9209-199D4CD283B8}" srcOrd="5" destOrd="0" presId="urn:microsoft.com/office/officeart/2005/8/layout/orgChart1"/>
    <dgm:cxn modelId="{6F93DFB6-C410-4E42-ACC2-4427F871F21F}" type="presParOf" srcId="{601E44FF-A97E-42E1-9209-199D4CD283B8}" destId="{54BC3235-4777-4A9C-810D-64FA6A065D0E}" srcOrd="0" destOrd="0" presId="urn:microsoft.com/office/officeart/2005/8/layout/orgChart1"/>
    <dgm:cxn modelId="{8B9D4E02-1481-4331-86C9-4BEAFBE8DD92}" type="presParOf" srcId="{54BC3235-4777-4A9C-810D-64FA6A065D0E}" destId="{AC77DA7A-33EF-4AFA-BA72-2A6F9A9FB547}" srcOrd="0" destOrd="0" presId="urn:microsoft.com/office/officeart/2005/8/layout/orgChart1"/>
    <dgm:cxn modelId="{BFAE6E23-8ED6-4E6F-BC77-7919A9C77002}" type="presParOf" srcId="{54BC3235-4777-4A9C-810D-64FA6A065D0E}" destId="{40A5A790-398C-4232-ADD1-134D346F2F05}" srcOrd="1" destOrd="0" presId="urn:microsoft.com/office/officeart/2005/8/layout/orgChart1"/>
    <dgm:cxn modelId="{EB2CCB1E-01AF-43B6-ABF4-C6397BCA5228}" type="presParOf" srcId="{601E44FF-A97E-42E1-9209-199D4CD283B8}" destId="{EDFA037D-0516-4978-8EB3-87CE26416620}" srcOrd="1" destOrd="0" presId="urn:microsoft.com/office/officeart/2005/8/layout/orgChart1"/>
    <dgm:cxn modelId="{98E6A3E9-BDF7-4D0F-A899-9937ED900BF0}" type="presParOf" srcId="{601E44FF-A97E-42E1-9209-199D4CD283B8}" destId="{C51DB587-C70D-46AE-BD20-7C555878B13F}" srcOrd="2" destOrd="0" presId="urn:microsoft.com/office/officeart/2005/8/layout/orgChart1"/>
    <dgm:cxn modelId="{3FC6F415-40BC-4B23-A7EF-4959DD2BE6DD}" type="presParOf" srcId="{70241F2B-22DB-40EA-867A-A51A2879CFA7}" destId="{3BE3E04E-E547-4B16-9184-8E42B777E6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64A89B-D5C7-4B0C-98AF-243C20CFC728}" type="doc">
      <dgm:prSet loTypeId="urn:microsoft.com/office/officeart/2005/8/layout/orgChart1" loCatId="hierarchy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314AE36-9C43-4A24-9DB5-680B3F105B23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Kehidupan</a:t>
          </a:r>
          <a:r>
            <a:rPr lang="en-US" b="1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b="1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Akademik</a:t>
          </a:r>
          <a:endParaRPr lang="en-US" b="1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DBB2B1FF-193D-4338-B8B1-FDBE9000A2E0}" type="parTrans" cxnId="{BEC6175C-C3BD-4A6C-8B53-198D1327630A}">
      <dgm:prSet/>
      <dgm:spPr/>
      <dgm:t>
        <a:bodyPr/>
        <a:lstStyle/>
        <a:p>
          <a:endParaRPr lang="en-US"/>
        </a:p>
      </dgm:t>
    </dgm:pt>
    <dgm:pt modelId="{D73F3722-56B6-4CD4-BE01-F8F2E29C2EEC}" type="sibTrans" cxnId="{BEC6175C-C3BD-4A6C-8B53-198D1327630A}">
      <dgm:prSet/>
      <dgm:spPr/>
      <dgm:t>
        <a:bodyPr/>
        <a:lstStyle/>
        <a:p>
          <a:endParaRPr lang="en-US"/>
        </a:p>
      </dgm:t>
    </dgm:pt>
    <dgm:pt modelId="{E0F9A09D-FB3C-4A94-9B46-695A7A866E7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36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Penurunan</a:t>
          </a:r>
          <a:r>
            <a:rPr lang="en-US" sz="36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6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nilai</a:t>
          </a:r>
          <a:r>
            <a:rPr lang="en-US" sz="36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6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akademik</a:t>
          </a:r>
          <a:endParaRPr lang="en-US" sz="36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965D58D7-08BA-4450-8A3C-C37A1091A631}" type="parTrans" cxnId="{192CCCAD-D543-4848-B2B9-3802DF705EFF}">
      <dgm:prSet/>
      <dgm:spPr/>
      <dgm:t>
        <a:bodyPr/>
        <a:lstStyle/>
        <a:p>
          <a:endParaRPr lang="en-US"/>
        </a:p>
      </dgm:t>
    </dgm:pt>
    <dgm:pt modelId="{12F61E70-05FD-49F6-A59B-5BC415E6D9A5}" type="sibTrans" cxnId="{192CCCAD-D543-4848-B2B9-3802DF705EFF}">
      <dgm:prSet/>
      <dgm:spPr/>
      <dgm:t>
        <a:bodyPr/>
        <a:lstStyle/>
        <a:p>
          <a:endParaRPr lang="en-US"/>
        </a:p>
      </dgm:t>
    </dgm:pt>
    <dgm:pt modelId="{8DB3F7EA-DAFF-4310-8AF1-38411929F060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Penurunan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skor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tes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kecerdasan</a:t>
          </a:r>
          <a:endParaRPr lang="en-US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9BE6ADCE-9926-473A-88BE-BA617A025614}" type="parTrans" cxnId="{A34C352A-B5F7-45E1-8E85-9D8DA6A6B63B}">
      <dgm:prSet/>
      <dgm:spPr/>
      <dgm:t>
        <a:bodyPr/>
        <a:lstStyle/>
        <a:p>
          <a:endParaRPr lang="en-US"/>
        </a:p>
      </dgm:t>
    </dgm:pt>
    <dgm:pt modelId="{452BA3C7-700E-4BB9-83E7-5DCA734BB521}" type="sibTrans" cxnId="{A34C352A-B5F7-45E1-8E85-9D8DA6A6B63B}">
      <dgm:prSet/>
      <dgm:spPr/>
      <dgm:t>
        <a:bodyPr/>
        <a:lstStyle/>
        <a:p>
          <a:endParaRPr lang="en-US"/>
        </a:p>
      </dgm:t>
    </dgm:pt>
    <dgm:pt modelId="{6791E37B-BC50-4172-8D8C-131FA42A9021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Penurunan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kemampuan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analisis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siswa</a:t>
          </a:r>
          <a:endParaRPr lang="en-US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3519F016-053E-46B1-936B-D2FA32238E6B}" type="parTrans" cxnId="{7025B6FE-1452-4E72-82A7-4AB644152684}">
      <dgm:prSet/>
      <dgm:spPr/>
      <dgm:t>
        <a:bodyPr/>
        <a:lstStyle/>
        <a:p>
          <a:endParaRPr lang="en-US"/>
        </a:p>
      </dgm:t>
    </dgm:pt>
    <dgm:pt modelId="{FAF92567-3FD2-4405-AA82-BE4BE6DE93F3}" type="sibTrans" cxnId="{7025B6FE-1452-4E72-82A7-4AB644152684}">
      <dgm:prSet/>
      <dgm:spPr/>
      <dgm:t>
        <a:bodyPr/>
        <a:lstStyle/>
        <a:p>
          <a:endParaRPr lang="en-US"/>
        </a:p>
      </dgm:t>
    </dgm:pt>
    <dgm:pt modelId="{EFE0A0B7-5F7E-4C44-8234-794E69E4FC0E}" type="pres">
      <dgm:prSet presAssocID="{4564A89B-D5C7-4B0C-98AF-243C20CFC7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241F2B-22DB-40EA-867A-A51A2879CFA7}" type="pres">
      <dgm:prSet presAssocID="{7314AE36-9C43-4A24-9DB5-680B3F105B23}" presName="hierRoot1" presStyleCnt="0">
        <dgm:presLayoutVars>
          <dgm:hierBranch val="init"/>
        </dgm:presLayoutVars>
      </dgm:prSet>
      <dgm:spPr/>
    </dgm:pt>
    <dgm:pt modelId="{28A9E328-6483-4BD7-92CB-15E1324FA280}" type="pres">
      <dgm:prSet presAssocID="{7314AE36-9C43-4A24-9DB5-680B3F105B23}" presName="rootComposite1" presStyleCnt="0"/>
      <dgm:spPr/>
    </dgm:pt>
    <dgm:pt modelId="{CD9477EE-10EF-4B1D-B618-1E8930260918}" type="pres">
      <dgm:prSet presAssocID="{7314AE36-9C43-4A24-9DB5-680B3F105B2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6729CC-8698-4E86-B0DF-AD23D2E52143}" type="pres">
      <dgm:prSet presAssocID="{7314AE36-9C43-4A24-9DB5-680B3F105B2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08E6196-7751-4546-ACB4-CEDDA5C0E653}" type="pres">
      <dgm:prSet presAssocID="{7314AE36-9C43-4A24-9DB5-680B3F105B23}" presName="hierChild2" presStyleCnt="0"/>
      <dgm:spPr/>
    </dgm:pt>
    <dgm:pt modelId="{27D1E099-FF7D-403C-ACE5-F85AB93D3101}" type="pres">
      <dgm:prSet presAssocID="{965D58D7-08BA-4450-8A3C-C37A1091A63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315CEDE-C43D-4965-BB97-C717F2C5AD2C}" type="pres">
      <dgm:prSet presAssocID="{E0F9A09D-FB3C-4A94-9B46-695A7A866E79}" presName="hierRoot2" presStyleCnt="0">
        <dgm:presLayoutVars>
          <dgm:hierBranch val="init"/>
        </dgm:presLayoutVars>
      </dgm:prSet>
      <dgm:spPr/>
    </dgm:pt>
    <dgm:pt modelId="{5E86174C-B575-497F-AB51-D293693CAE13}" type="pres">
      <dgm:prSet presAssocID="{E0F9A09D-FB3C-4A94-9B46-695A7A866E79}" presName="rootComposite" presStyleCnt="0"/>
      <dgm:spPr/>
    </dgm:pt>
    <dgm:pt modelId="{9A70887D-AE1A-4E89-A0A3-E39D668F7E25}" type="pres">
      <dgm:prSet presAssocID="{E0F9A09D-FB3C-4A94-9B46-695A7A866E7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30078-5EEA-4F72-9456-61C078D51163}" type="pres">
      <dgm:prSet presAssocID="{E0F9A09D-FB3C-4A94-9B46-695A7A866E79}" presName="rootConnector" presStyleLbl="node2" presStyleIdx="0" presStyleCnt="3"/>
      <dgm:spPr/>
      <dgm:t>
        <a:bodyPr/>
        <a:lstStyle/>
        <a:p>
          <a:endParaRPr lang="en-US"/>
        </a:p>
      </dgm:t>
    </dgm:pt>
    <dgm:pt modelId="{7CC2765A-ABA6-4004-B43A-FB0880FC32DB}" type="pres">
      <dgm:prSet presAssocID="{E0F9A09D-FB3C-4A94-9B46-695A7A866E79}" presName="hierChild4" presStyleCnt="0"/>
      <dgm:spPr/>
    </dgm:pt>
    <dgm:pt modelId="{CFAEC769-BECA-421D-AB55-C476C8598ADD}" type="pres">
      <dgm:prSet presAssocID="{E0F9A09D-FB3C-4A94-9B46-695A7A866E79}" presName="hierChild5" presStyleCnt="0"/>
      <dgm:spPr/>
    </dgm:pt>
    <dgm:pt modelId="{9E44D3EE-3160-4ACB-B391-E2EE68F21431}" type="pres">
      <dgm:prSet presAssocID="{9BE6ADCE-9926-473A-88BE-BA617A02561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E8296D5-863C-496F-869C-BEADFE69AA66}" type="pres">
      <dgm:prSet presAssocID="{8DB3F7EA-DAFF-4310-8AF1-38411929F060}" presName="hierRoot2" presStyleCnt="0">
        <dgm:presLayoutVars>
          <dgm:hierBranch val="init"/>
        </dgm:presLayoutVars>
      </dgm:prSet>
      <dgm:spPr/>
    </dgm:pt>
    <dgm:pt modelId="{32B6EADE-B78B-4F45-98B4-DAB393DA8CAF}" type="pres">
      <dgm:prSet presAssocID="{8DB3F7EA-DAFF-4310-8AF1-38411929F060}" presName="rootComposite" presStyleCnt="0"/>
      <dgm:spPr/>
    </dgm:pt>
    <dgm:pt modelId="{4625ADE5-EB55-451B-ADE7-923318204958}" type="pres">
      <dgm:prSet presAssocID="{8DB3F7EA-DAFF-4310-8AF1-38411929F060}" presName="rootText" presStyleLbl="node2" presStyleIdx="1" presStyleCnt="3" custScaleX="120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47373-1F27-4C0D-A60B-B4AD7FF81093}" type="pres">
      <dgm:prSet presAssocID="{8DB3F7EA-DAFF-4310-8AF1-38411929F060}" presName="rootConnector" presStyleLbl="node2" presStyleIdx="1" presStyleCnt="3"/>
      <dgm:spPr/>
      <dgm:t>
        <a:bodyPr/>
        <a:lstStyle/>
        <a:p>
          <a:endParaRPr lang="en-US"/>
        </a:p>
      </dgm:t>
    </dgm:pt>
    <dgm:pt modelId="{0200CD9F-B290-42AD-9240-AEA5331EC4F3}" type="pres">
      <dgm:prSet presAssocID="{8DB3F7EA-DAFF-4310-8AF1-38411929F060}" presName="hierChild4" presStyleCnt="0"/>
      <dgm:spPr/>
    </dgm:pt>
    <dgm:pt modelId="{F0791B25-881C-4652-9A97-610CEFD0A470}" type="pres">
      <dgm:prSet presAssocID="{8DB3F7EA-DAFF-4310-8AF1-38411929F060}" presName="hierChild5" presStyleCnt="0"/>
      <dgm:spPr/>
    </dgm:pt>
    <dgm:pt modelId="{ED7F9493-4903-4DC6-B020-6B2AEAC913AF}" type="pres">
      <dgm:prSet presAssocID="{3519F016-053E-46B1-936B-D2FA32238E6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01E44FF-A97E-42E1-9209-199D4CD283B8}" type="pres">
      <dgm:prSet presAssocID="{6791E37B-BC50-4172-8D8C-131FA42A9021}" presName="hierRoot2" presStyleCnt="0">
        <dgm:presLayoutVars>
          <dgm:hierBranch val="init"/>
        </dgm:presLayoutVars>
      </dgm:prSet>
      <dgm:spPr/>
    </dgm:pt>
    <dgm:pt modelId="{54BC3235-4777-4A9C-810D-64FA6A065D0E}" type="pres">
      <dgm:prSet presAssocID="{6791E37B-BC50-4172-8D8C-131FA42A9021}" presName="rootComposite" presStyleCnt="0"/>
      <dgm:spPr/>
    </dgm:pt>
    <dgm:pt modelId="{AC77DA7A-33EF-4AFA-BA72-2A6F9A9FB547}" type="pres">
      <dgm:prSet presAssocID="{6791E37B-BC50-4172-8D8C-131FA42A902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5A790-398C-4232-ADD1-134D346F2F05}" type="pres">
      <dgm:prSet presAssocID="{6791E37B-BC50-4172-8D8C-131FA42A9021}" presName="rootConnector" presStyleLbl="node2" presStyleIdx="2" presStyleCnt="3"/>
      <dgm:spPr/>
      <dgm:t>
        <a:bodyPr/>
        <a:lstStyle/>
        <a:p>
          <a:endParaRPr lang="en-US"/>
        </a:p>
      </dgm:t>
    </dgm:pt>
    <dgm:pt modelId="{EDFA037D-0516-4978-8EB3-87CE26416620}" type="pres">
      <dgm:prSet presAssocID="{6791E37B-BC50-4172-8D8C-131FA42A9021}" presName="hierChild4" presStyleCnt="0"/>
      <dgm:spPr/>
    </dgm:pt>
    <dgm:pt modelId="{C51DB587-C70D-46AE-BD20-7C555878B13F}" type="pres">
      <dgm:prSet presAssocID="{6791E37B-BC50-4172-8D8C-131FA42A9021}" presName="hierChild5" presStyleCnt="0"/>
      <dgm:spPr/>
    </dgm:pt>
    <dgm:pt modelId="{3BE3E04E-E547-4B16-9184-8E42B777E656}" type="pres">
      <dgm:prSet presAssocID="{7314AE36-9C43-4A24-9DB5-680B3F105B23}" presName="hierChild3" presStyleCnt="0"/>
      <dgm:spPr/>
    </dgm:pt>
  </dgm:ptLst>
  <dgm:cxnLst>
    <dgm:cxn modelId="{A34C352A-B5F7-45E1-8E85-9D8DA6A6B63B}" srcId="{7314AE36-9C43-4A24-9DB5-680B3F105B23}" destId="{8DB3F7EA-DAFF-4310-8AF1-38411929F060}" srcOrd="1" destOrd="0" parTransId="{9BE6ADCE-9926-473A-88BE-BA617A025614}" sibTransId="{452BA3C7-700E-4BB9-83E7-5DCA734BB521}"/>
    <dgm:cxn modelId="{FF4CE2C1-74BF-4F5D-816E-36A721395389}" type="presOf" srcId="{6791E37B-BC50-4172-8D8C-131FA42A9021}" destId="{40A5A790-398C-4232-ADD1-134D346F2F05}" srcOrd="1" destOrd="0" presId="urn:microsoft.com/office/officeart/2005/8/layout/orgChart1"/>
    <dgm:cxn modelId="{F5D45074-C108-4471-BD18-9CCC3FE0529C}" type="presOf" srcId="{9BE6ADCE-9926-473A-88BE-BA617A025614}" destId="{9E44D3EE-3160-4ACB-B391-E2EE68F21431}" srcOrd="0" destOrd="0" presId="urn:microsoft.com/office/officeart/2005/8/layout/orgChart1"/>
    <dgm:cxn modelId="{08F4FA8A-3C74-428F-A99A-02441AAC1C34}" type="presOf" srcId="{7314AE36-9C43-4A24-9DB5-680B3F105B23}" destId="{0B6729CC-8698-4E86-B0DF-AD23D2E52143}" srcOrd="1" destOrd="0" presId="urn:microsoft.com/office/officeart/2005/8/layout/orgChart1"/>
    <dgm:cxn modelId="{1BE827C4-458D-4B3B-B9DB-2C2325BF9EE3}" type="presOf" srcId="{E0F9A09D-FB3C-4A94-9B46-695A7A866E79}" destId="{9A70887D-AE1A-4E89-A0A3-E39D668F7E25}" srcOrd="0" destOrd="0" presId="urn:microsoft.com/office/officeart/2005/8/layout/orgChart1"/>
    <dgm:cxn modelId="{192CCCAD-D543-4848-B2B9-3802DF705EFF}" srcId="{7314AE36-9C43-4A24-9DB5-680B3F105B23}" destId="{E0F9A09D-FB3C-4A94-9B46-695A7A866E79}" srcOrd="0" destOrd="0" parTransId="{965D58D7-08BA-4450-8A3C-C37A1091A631}" sibTransId="{12F61E70-05FD-49F6-A59B-5BC415E6D9A5}"/>
    <dgm:cxn modelId="{7434FF8F-AA3B-4F51-A0CF-46C416438A83}" type="presOf" srcId="{4564A89B-D5C7-4B0C-98AF-243C20CFC728}" destId="{EFE0A0B7-5F7E-4C44-8234-794E69E4FC0E}" srcOrd="0" destOrd="0" presId="urn:microsoft.com/office/officeart/2005/8/layout/orgChart1"/>
    <dgm:cxn modelId="{7D76051B-98DC-43D5-B260-69F05809E3A3}" type="presOf" srcId="{E0F9A09D-FB3C-4A94-9B46-695A7A866E79}" destId="{11230078-5EEA-4F72-9456-61C078D51163}" srcOrd="1" destOrd="0" presId="urn:microsoft.com/office/officeart/2005/8/layout/orgChart1"/>
    <dgm:cxn modelId="{F4A97FE6-2976-48A9-A40B-837D046B4666}" type="presOf" srcId="{965D58D7-08BA-4450-8A3C-C37A1091A631}" destId="{27D1E099-FF7D-403C-ACE5-F85AB93D3101}" srcOrd="0" destOrd="0" presId="urn:microsoft.com/office/officeart/2005/8/layout/orgChart1"/>
    <dgm:cxn modelId="{BCE7A0F1-AFCD-4318-9727-2E4B2051C2F0}" type="presOf" srcId="{8DB3F7EA-DAFF-4310-8AF1-38411929F060}" destId="{1A647373-1F27-4C0D-A60B-B4AD7FF81093}" srcOrd="1" destOrd="0" presId="urn:microsoft.com/office/officeart/2005/8/layout/orgChart1"/>
    <dgm:cxn modelId="{E4E99019-7F25-42A1-811D-D00B6D9C6A66}" type="presOf" srcId="{3519F016-053E-46B1-936B-D2FA32238E6B}" destId="{ED7F9493-4903-4DC6-B020-6B2AEAC913AF}" srcOrd="0" destOrd="0" presId="urn:microsoft.com/office/officeart/2005/8/layout/orgChart1"/>
    <dgm:cxn modelId="{D5CCEDFA-52F9-4CFD-9E66-4EEF3DF7951A}" type="presOf" srcId="{6791E37B-BC50-4172-8D8C-131FA42A9021}" destId="{AC77DA7A-33EF-4AFA-BA72-2A6F9A9FB547}" srcOrd="0" destOrd="0" presId="urn:microsoft.com/office/officeart/2005/8/layout/orgChart1"/>
    <dgm:cxn modelId="{76F45101-72F5-42F4-9A4E-066A3CA180A2}" type="presOf" srcId="{8DB3F7EA-DAFF-4310-8AF1-38411929F060}" destId="{4625ADE5-EB55-451B-ADE7-923318204958}" srcOrd="0" destOrd="0" presId="urn:microsoft.com/office/officeart/2005/8/layout/orgChart1"/>
    <dgm:cxn modelId="{BEC6175C-C3BD-4A6C-8B53-198D1327630A}" srcId="{4564A89B-D5C7-4B0C-98AF-243C20CFC728}" destId="{7314AE36-9C43-4A24-9DB5-680B3F105B23}" srcOrd="0" destOrd="0" parTransId="{DBB2B1FF-193D-4338-B8B1-FDBE9000A2E0}" sibTransId="{D73F3722-56B6-4CD4-BE01-F8F2E29C2EEC}"/>
    <dgm:cxn modelId="{7025B6FE-1452-4E72-82A7-4AB644152684}" srcId="{7314AE36-9C43-4A24-9DB5-680B3F105B23}" destId="{6791E37B-BC50-4172-8D8C-131FA42A9021}" srcOrd="2" destOrd="0" parTransId="{3519F016-053E-46B1-936B-D2FA32238E6B}" sibTransId="{FAF92567-3FD2-4405-AA82-BE4BE6DE93F3}"/>
    <dgm:cxn modelId="{8081570C-B4F8-454F-B60E-4D6F1F599A22}" type="presOf" srcId="{7314AE36-9C43-4A24-9DB5-680B3F105B23}" destId="{CD9477EE-10EF-4B1D-B618-1E8930260918}" srcOrd="0" destOrd="0" presId="urn:microsoft.com/office/officeart/2005/8/layout/orgChart1"/>
    <dgm:cxn modelId="{692AA46B-00F3-42B8-8EAD-4FE48B81809F}" type="presParOf" srcId="{EFE0A0B7-5F7E-4C44-8234-794E69E4FC0E}" destId="{70241F2B-22DB-40EA-867A-A51A2879CFA7}" srcOrd="0" destOrd="0" presId="urn:microsoft.com/office/officeart/2005/8/layout/orgChart1"/>
    <dgm:cxn modelId="{D352B2F4-1E31-4166-B96F-84AC580B286F}" type="presParOf" srcId="{70241F2B-22DB-40EA-867A-A51A2879CFA7}" destId="{28A9E328-6483-4BD7-92CB-15E1324FA280}" srcOrd="0" destOrd="0" presId="urn:microsoft.com/office/officeart/2005/8/layout/orgChart1"/>
    <dgm:cxn modelId="{544B636B-5310-43E8-9557-8C429E312150}" type="presParOf" srcId="{28A9E328-6483-4BD7-92CB-15E1324FA280}" destId="{CD9477EE-10EF-4B1D-B618-1E8930260918}" srcOrd="0" destOrd="0" presId="urn:microsoft.com/office/officeart/2005/8/layout/orgChart1"/>
    <dgm:cxn modelId="{4EA3E307-DC5D-4EC9-B943-8C73277EC41C}" type="presParOf" srcId="{28A9E328-6483-4BD7-92CB-15E1324FA280}" destId="{0B6729CC-8698-4E86-B0DF-AD23D2E52143}" srcOrd="1" destOrd="0" presId="urn:microsoft.com/office/officeart/2005/8/layout/orgChart1"/>
    <dgm:cxn modelId="{19F3134F-09B3-4B63-9D8F-7E1FDFCB1E53}" type="presParOf" srcId="{70241F2B-22DB-40EA-867A-A51A2879CFA7}" destId="{E08E6196-7751-4546-ACB4-CEDDA5C0E653}" srcOrd="1" destOrd="0" presId="urn:microsoft.com/office/officeart/2005/8/layout/orgChart1"/>
    <dgm:cxn modelId="{60829E6D-6175-445A-91BC-4658A88A23C3}" type="presParOf" srcId="{E08E6196-7751-4546-ACB4-CEDDA5C0E653}" destId="{27D1E099-FF7D-403C-ACE5-F85AB93D3101}" srcOrd="0" destOrd="0" presId="urn:microsoft.com/office/officeart/2005/8/layout/orgChart1"/>
    <dgm:cxn modelId="{01349EC6-195F-4094-8522-09936A8B9DD2}" type="presParOf" srcId="{E08E6196-7751-4546-ACB4-CEDDA5C0E653}" destId="{F315CEDE-C43D-4965-BB97-C717F2C5AD2C}" srcOrd="1" destOrd="0" presId="urn:microsoft.com/office/officeart/2005/8/layout/orgChart1"/>
    <dgm:cxn modelId="{432FB321-0978-49EA-A5A2-7FDB4C715B67}" type="presParOf" srcId="{F315CEDE-C43D-4965-BB97-C717F2C5AD2C}" destId="{5E86174C-B575-497F-AB51-D293693CAE13}" srcOrd="0" destOrd="0" presId="urn:microsoft.com/office/officeart/2005/8/layout/orgChart1"/>
    <dgm:cxn modelId="{12F469C2-BA53-4D32-B87C-14C8A54962CF}" type="presParOf" srcId="{5E86174C-B575-497F-AB51-D293693CAE13}" destId="{9A70887D-AE1A-4E89-A0A3-E39D668F7E25}" srcOrd="0" destOrd="0" presId="urn:microsoft.com/office/officeart/2005/8/layout/orgChart1"/>
    <dgm:cxn modelId="{9F590833-826B-45DA-BCE8-6DC5F34FFEC8}" type="presParOf" srcId="{5E86174C-B575-497F-AB51-D293693CAE13}" destId="{11230078-5EEA-4F72-9456-61C078D51163}" srcOrd="1" destOrd="0" presId="urn:microsoft.com/office/officeart/2005/8/layout/orgChart1"/>
    <dgm:cxn modelId="{FBCA498D-1F53-4717-B784-08DD743500A8}" type="presParOf" srcId="{F315CEDE-C43D-4965-BB97-C717F2C5AD2C}" destId="{7CC2765A-ABA6-4004-B43A-FB0880FC32DB}" srcOrd="1" destOrd="0" presId="urn:microsoft.com/office/officeart/2005/8/layout/orgChart1"/>
    <dgm:cxn modelId="{A0CBDD59-790F-4529-B0CB-2BEB56A9FEAB}" type="presParOf" srcId="{F315CEDE-C43D-4965-BB97-C717F2C5AD2C}" destId="{CFAEC769-BECA-421D-AB55-C476C8598ADD}" srcOrd="2" destOrd="0" presId="urn:microsoft.com/office/officeart/2005/8/layout/orgChart1"/>
    <dgm:cxn modelId="{2D9FB03E-F881-4039-9B84-76BB2412D50D}" type="presParOf" srcId="{E08E6196-7751-4546-ACB4-CEDDA5C0E653}" destId="{9E44D3EE-3160-4ACB-B391-E2EE68F21431}" srcOrd="2" destOrd="0" presId="urn:microsoft.com/office/officeart/2005/8/layout/orgChart1"/>
    <dgm:cxn modelId="{69AD801D-EF97-4D13-9BB7-1E74448070B4}" type="presParOf" srcId="{E08E6196-7751-4546-ACB4-CEDDA5C0E653}" destId="{DE8296D5-863C-496F-869C-BEADFE69AA66}" srcOrd="3" destOrd="0" presId="urn:microsoft.com/office/officeart/2005/8/layout/orgChart1"/>
    <dgm:cxn modelId="{CAA1E603-1AD9-4D54-A1DF-395841F1367D}" type="presParOf" srcId="{DE8296D5-863C-496F-869C-BEADFE69AA66}" destId="{32B6EADE-B78B-4F45-98B4-DAB393DA8CAF}" srcOrd="0" destOrd="0" presId="urn:microsoft.com/office/officeart/2005/8/layout/orgChart1"/>
    <dgm:cxn modelId="{DFD20B43-87CE-46CD-8F65-5478572CDF10}" type="presParOf" srcId="{32B6EADE-B78B-4F45-98B4-DAB393DA8CAF}" destId="{4625ADE5-EB55-451B-ADE7-923318204958}" srcOrd="0" destOrd="0" presId="urn:microsoft.com/office/officeart/2005/8/layout/orgChart1"/>
    <dgm:cxn modelId="{FB633B82-339C-4194-9F33-C2F8F8BE305E}" type="presParOf" srcId="{32B6EADE-B78B-4F45-98B4-DAB393DA8CAF}" destId="{1A647373-1F27-4C0D-A60B-B4AD7FF81093}" srcOrd="1" destOrd="0" presId="urn:microsoft.com/office/officeart/2005/8/layout/orgChart1"/>
    <dgm:cxn modelId="{A6B5C7E1-16DB-4DCF-BF21-D2F32EFCE921}" type="presParOf" srcId="{DE8296D5-863C-496F-869C-BEADFE69AA66}" destId="{0200CD9F-B290-42AD-9240-AEA5331EC4F3}" srcOrd="1" destOrd="0" presId="urn:microsoft.com/office/officeart/2005/8/layout/orgChart1"/>
    <dgm:cxn modelId="{EDEACD8C-8576-444F-888F-CF8B5A2A6270}" type="presParOf" srcId="{DE8296D5-863C-496F-869C-BEADFE69AA66}" destId="{F0791B25-881C-4652-9A97-610CEFD0A470}" srcOrd="2" destOrd="0" presId="urn:microsoft.com/office/officeart/2005/8/layout/orgChart1"/>
    <dgm:cxn modelId="{882C682A-21F3-4E40-A913-A3AEFCDE1E52}" type="presParOf" srcId="{E08E6196-7751-4546-ACB4-CEDDA5C0E653}" destId="{ED7F9493-4903-4DC6-B020-6B2AEAC913AF}" srcOrd="4" destOrd="0" presId="urn:microsoft.com/office/officeart/2005/8/layout/orgChart1"/>
    <dgm:cxn modelId="{ADB60322-D0C9-4160-9B0E-B68C56740010}" type="presParOf" srcId="{E08E6196-7751-4546-ACB4-CEDDA5C0E653}" destId="{601E44FF-A97E-42E1-9209-199D4CD283B8}" srcOrd="5" destOrd="0" presId="urn:microsoft.com/office/officeart/2005/8/layout/orgChart1"/>
    <dgm:cxn modelId="{B211A88F-D1CE-4481-B609-565B0ACDE277}" type="presParOf" srcId="{601E44FF-A97E-42E1-9209-199D4CD283B8}" destId="{54BC3235-4777-4A9C-810D-64FA6A065D0E}" srcOrd="0" destOrd="0" presId="urn:microsoft.com/office/officeart/2005/8/layout/orgChart1"/>
    <dgm:cxn modelId="{B6156701-7178-4DC9-958B-7AECFA3B7A19}" type="presParOf" srcId="{54BC3235-4777-4A9C-810D-64FA6A065D0E}" destId="{AC77DA7A-33EF-4AFA-BA72-2A6F9A9FB547}" srcOrd="0" destOrd="0" presId="urn:microsoft.com/office/officeart/2005/8/layout/orgChart1"/>
    <dgm:cxn modelId="{0F025AEF-A03B-4D68-8A18-830026F86403}" type="presParOf" srcId="{54BC3235-4777-4A9C-810D-64FA6A065D0E}" destId="{40A5A790-398C-4232-ADD1-134D346F2F05}" srcOrd="1" destOrd="0" presId="urn:microsoft.com/office/officeart/2005/8/layout/orgChart1"/>
    <dgm:cxn modelId="{026254DD-4FFC-45D1-B0A0-01CEE35A8B7A}" type="presParOf" srcId="{601E44FF-A97E-42E1-9209-199D4CD283B8}" destId="{EDFA037D-0516-4978-8EB3-87CE26416620}" srcOrd="1" destOrd="0" presId="urn:microsoft.com/office/officeart/2005/8/layout/orgChart1"/>
    <dgm:cxn modelId="{6D47C1AD-1D48-454E-BFC2-E6C3D2D5CFCB}" type="presParOf" srcId="{601E44FF-A97E-42E1-9209-199D4CD283B8}" destId="{C51DB587-C70D-46AE-BD20-7C555878B13F}" srcOrd="2" destOrd="0" presId="urn:microsoft.com/office/officeart/2005/8/layout/orgChart1"/>
    <dgm:cxn modelId="{C8B9544C-F520-4802-84AF-AE914E762E1C}" type="presParOf" srcId="{70241F2B-22DB-40EA-867A-A51A2879CFA7}" destId="{3BE3E04E-E547-4B16-9184-8E42B777E6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64A89B-D5C7-4B0C-98AF-243C20CFC728}" type="doc">
      <dgm:prSet loTypeId="urn:microsoft.com/office/officeart/2005/8/layout/orgChart1" loCatId="hierarchy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314AE36-9C43-4A24-9DB5-680B3F105B2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3200" b="1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Kehidupan</a:t>
          </a:r>
          <a:r>
            <a:rPr lang="en-US" sz="3200" b="1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200" b="1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Sosial</a:t>
          </a:r>
          <a:endParaRPr lang="en-US" sz="3200" b="1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DBB2B1FF-193D-4338-B8B1-FDBE9000A2E0}" type="parTrans" cxnId="{BEC6175C-C3BD-4A6C-8B53-198D1327630A}">
      <dgm:prSet/>
      <dgm:spPr/>
      <dgm:t>
        <a:bodyPr/>
        <a:lstStyle/>
        <a:p>
          <a:endParaRPr lang="en-US"/>
        </a:p>
      </dgm:t>
    </dgm:pt>
    <dgm:pt modelId="{D73F3722-56B6-4CD4-BE01-F8F2E29C2EEC}" type="sibTrans" cxnId="{BEC6175C-C3BD-4A6C-8B53-198D1327630A}">
      <dgm:prSet/>
      <dgm:spPr/>
      <dgm:t>
        <a:bodyPr/>
        <a:lstStyle/>
        <a:p>
          <a:endParaRPr lang="en-US"/>
        </a:p>
      </dgm:t>
    </dgm:pt>
    <dgm:pt modelId="{E0F9A09D-FB3C-4A94-9B46-695A7A866E79}">
      <dgm:prSet phldrT="[Text]" custT="1"/>
      <dgm:spPr/>
      <dgm:t>
        <a:bodyPr/>
        <a:lstStyle/>
        <a:p>
          <a:pPr algn="just"/>
          <a:r>
            <a:rPr lang="en-US" sz="3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Ketakutan</a:t>
          </a:r>
          <a:r>
            <a:rPr lang="en-US" sz="3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untuk</a:t>
          </a:r>
          <a:r>
            <a:rPr lang="en-US" sz="3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bersosialisasi</a:t>
          </a:r>
          <a:r>
            <a:rPr lang="en-US" sz="3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endParaRPr lang="en-US" sz="3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965D58D7-08BA-4450-8A3C-C37A1091A631}" type="parTrans" cxnId="{192CCCAD-D543-4848-B2B9-3802DF705EFF}">
      <dgm:prSet/>
      <dgm:spPr/>
      <dgm:t>
        <a:bodyPr/>
        <a:lstStyle/>
        <a:p>
          <a:endParaRPr lang="en-US"/>
        </a:p>
      </dgm:t>
    </dgm:pt>
    <dgm:pt modelId="{12F61E70-05FD-49F6-A59B-5BC415E6D9A5}" type="sibTrans" cxnId="{192CCCAD-D543-4848-B2B9-3802DF705EFF}">
      <dgm:prSet/>
      <dgm:spPr/>
      <dgm:t>
        <a:bodyPr/>
        <a:lstStyle/>
        <a:p>
          <a:endParaRPr lang="en-US"/>
        </a:p>
      </dgm:t>
    </dgm:pt>
    <dgm:pt modelId="{8DB3F7EA-DAFF-4310-8AF1-38411929F060}">
      <dgm:prSet phldrT="[Text]"/>
      <dgm:spPr/>
      <dgm:t>
        <a:bodyPr/>
        <a:lstStyle/>
        <a:p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Tidak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percaya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diri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dan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orang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lain</a:t>
          </a:r>
          <a:endParaRPr lang="en-US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9BE6ADCE-9926-473A-88BE-BA617A025614}" type="parTrans" cxnId="{A34C352A-B5F7-45E1-8E85-9D8DA6A6B63B}">
      <dgm:prSet/>
      <dgm:spPr/>
      <dgm:t>
        <a:bodyPr/>
        <a:lstStyle/>
        <a:p>
          <a:endParaRPr lang="en-US"/>
        </a:p>
      </dgm:t>
    </dgm:pt>
    <dgm:pt modelId="{452BA3C7-700E-4BB9-83E7-5DCA734BB521}" type="sibTrans" cxnId="{A34C352A-B5F7-45E1-8E85-9D8DA6A6B63B}">
      <dgm:prSet/>
      <dgm:spPr/>
      <dgm:t>
        <a:bodyPr/>
        <a:lstStyle/>
        <a:p>
          <a:endParaRPr lang="en-US"/>
        </a:p>
      </dgm:t>
    </dgm:pt>
    <dgm:pt modelId="{6791E37B-BC50-4172-8D8C-131FA42A9021}">
      <dgm:prSet phldrT="[Text]"/>
      <dgm:spPr/>
      <dgm:t>
        <a:bodyPr/>
        <a:lstStyle/>
        <a:p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Tidak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nyaman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&amp;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tidak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bahagia</a:t>
          </a:r>
          <a:endParaRPr lang="en-US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3519F016-053E-46B1-936B-D2FA32238E6B}" type="parTrans" cxnId="{7025B6FE-1452-4E72-82A7-4AB644152684}">
      <dgm:prSet/>
      <dgm:spPr/>
      <dgm:t>
        <a:bodyPr/>
        <a:lstStyle/>
        <a:p>
          <a:endParaRPr lang="en-US"/>
        </a:p>
      </dgm:t>
    </dgm:pt>
    <dgm:pt modelId="{FAF92567-3FD2-4405-AA82-BE4BE6DE93F3}" type="sibTrans" cxnId="{7025B6FE-1452-4E72-82A7-4AB644152684}">
      <dgm:prSet/>
      <dgm:spPr/>
      <dgm:t>
        <a:bodyPr/>
        <a:lstStyle/>
        <a:p>
          <a:endParaRPr lang="en-US"/>
        </a:p>
      </dgm:t>
    </dgm:pt>
    <dgm:pt modelId="{EFE0A0B7-5F7E-4C44-8234-794E69E4FC0E}" type="pres">
      <dgm:prSet presAssocID="{4564A89B-D5C7-4B0C-98AF-243C20CFC7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241F2B-22DB-40EA-867A-A51A2879CFA7}" type="pres">
      <dgm:prSet presAssocID="{7314AE36-9C43-4A24-9DB5-680B3F105B23}" presName="hierRoot1" presStyleCnt="0">
        <dgm:presLayoutVars>
          <dgm:hierBranch val="init"/>
        </dgm:presLayoutVars>
      </dgm:prSet>
      <dgm:spPr/>
    </dgm:pt>
    <dgm:pt modelId="{28A9E328-6483-4BD7-92CB-15E1324FA280}" type="pres">
      <dgm:prSet presAssocID="{7314AE36-9C43-4A24-9DB5-680B3F105B23}" presName="rootComposite1" presStyleCnt="0"/>
      <dgm:spPr/>
    </dgm:pt>
    <dgm:pt modelId="{CD9477EE-10EF-4B1D-B618-1E8930260918}" type="pres">
      <dgm:prSet presAssocID="{7314AE36-9C43-4A24-9DB5-680B3F105B2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6729CC-8698-4E86-B0DF-AD23D2E52143}" type="pres">
      <dgm:prSet presAssocID="{7314AE36-9C43-4A24-9DB5-680B3F105B2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08E6196-7751-4546-ACB4-CEDDA5C0E653}" type="pres">
      <dgm:prSet presAssocID="{7314AE36-9C43-4A24-9DB5-680B3F105B23}" presName="hierChild2" presStyleCnt="0"/>
      <dgm:spPr/>
    </dgm:pt>
    <dgm:pt modelId="{27D1E099-FF7D-403C-ACE5-F85AB93D3101}" type="pres">
      <dgm:prSet presAssocID="{965D58D7-08BA-4450-8A3C-C37A1091A63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315CEDE-C43D-4965-BB97-C717F2C5AD2C}" type="pres">
      <dgm:prSet presAssocID="{E0F9A09D-FB3C-4A94-9B46-695A7A866E79}" presName="hierRoot2" presStyleCnt="0">
        <dgm:presLayoutVars>
          <dgm:hierBranch val="init"/>
        </dgm:presLayoutVars>
      </dgm:prSet>
      <dgm:spPr/>
    </dgm:pt>
    <dgm:pt modelId="{5E86174C-B575-497F-AB51-D293693CAE13}" type="pres">
      <dgm:prSet presAssocID="{E0F9A09D-FB3C-4A94-9B46-695A7A866E79}" presName="rootComposite" presStyleCnt="0"/>
      <dgm:spPr/>
    </dgm:pt>
    <dgm:pt modelId="{9A70887D-AE1A-4E89-A0A3-E39D668F7E25}" type="pres">
      <dgm:prSet presAssocID="{E0F9A09D-FB3C-4A94-9B46-695A7A866E7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30078-5EEA-4F72-9456-61C078D51163}" type="pres">
      <dgm:prSet presAssocID="{E0F9A09D-FB3C-4A94-9B46-695A7A866E79}" presName="rootConnector" presStyleLbl="node2" presStyleIdx="0" presStyleCnt="3"/>
      <dgm:spPr/>
      <dgm:t>
        <a:bodyPr/>
        <a:lstStyle/>
        <a:p>
          <a:endParaRPr lang="en-US"/>
        </a:p>
      </dgm:t>
    </dgm:pt>
    <dgm:pt modelId="{7CC2765A-ABA6-4004-B43A-FB0880FC32DB}" type="pres">
      <dgm:prSet presAssocID="{E0F9A09D-FB3C-4A94-9B46-695A7A866E79}" presName="hierChild4" presStyleCnt="0"/>
      <dgm:spPr/>
    </dgm:pt>
    <dgm:pt modelId="{CFAEC769-BECA-421D-AB55-C476C8598ADD}" type="pres">
      <dgm:prSet presAssocID="{E0F9A09D-FB3C-4A94-9B46-695A7A866E79}" presName="hierChild5" presStyleCnt="0"/>
      <dgm:spPr/>
    </dgm:pt>
    <dgm:pt modelId="{9E44D3EE-3160-4ACB-B391-E2EE68F21431}" type="pres">
      <dgm:prSet presAssocID="{9BE6ADCE-9926-473A-88BE-BA617A02561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E8296D5-863C-496F-869C-BEADFE69AA66}" type="pres">
      <dgm:prSet presAssocID="{8DB3F7EA-DAFF-4310-8AF1-38411929F060}" presName="hierRoot2" presStyleCnt="0">
        <dgm:presLayoutVars>
          <dgm:hierBranch val="init"/>
        </dgm:presLayoutVars>
      </dgm:prSet>
      <dgm:spPr/>
    </dgm:pt>
    <dgm:pt modelId="{32B6EADE-B78B-4F45-98B4-DAB393DA8CAF}" type="pres">
      <dgm:prSet presAssocID="{8DB3F7EA-DAFF-4310-8AF1-38411929F060}" presName="rootComposite" presStyleCnt="0"/>
      <dgm:spPr/>
    </dgm:pt>
    <dgm:pt modelId="{4625ADE5-EB55-451B-ADE7-923318204958}" type="pres">
      <dgm:prSet presAssocID="{8DB3F7EA-DAFF-4310-8AF1-38411929F060}" presName="rootText" presStyleLbl="node2" presStyleIdx="1" presStyleCnt="3" custScaleX="120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47373-1F27-4C0D-A60B-B4AD7FF81093}" type="pres">
      <dgm:prSet presAssocID="{8DB3F7EA-DAFF-4310-8AF1-38411929F060}" presName="rootConnector" presStyleLbl="node2" presStyleIdx="1" presStyleCnt="3"/>
      <dgm:spPr/>
      <dgm:t>
        <a:bodyPr/>
        <a:lstStyle/>
        <a:p>
          <a:endParaRPr lang="en-US"/>
        </a:p>
      </dgm:t>
    </dgm:pt>
    <dgm:pt modelId="{0200CD9F-B290-42AD-9240-AEA5331EC4F3}" type="pres">
      <dgm:prSet presAssocID="{8DB3F7EA-DAFF-4310-8AF1-38411929F060}" presName="hierChild4" presStyleCnt="0"/>
      <dgm:spPr/>
    </dgm:pt>
    <dgm:pt modelId="{F0791B25-881C-4652-9A97-610CEFD0A470}" type="pres">
      <dgm:prSet presAssocID="{8DB3F7EA-DAFF-4310-8AF1-38411929F060}" presName="hierChild5" presStyleCnt="0"/>
      <dgm:spPr/>
    </dgm:pt>
    <dgm:pt modelId="{ED7F9493-4903-4DC6-B020-6B2AEAC913AF}" type="pres">
      <dgm:prSet presAssocID="{3519F016-053E-46B1-936B-D2FA32238E6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01E44FF-A97E-42E1-9209-199D4CD283B8}" type="pres">
      <dgm:prSet presAssocID="{6791E37B-BC50-4172-8D8C-131FA42A9021}" presName="hierRoot2" presStyleCnt="0">
        <dgm:presLayoutVars>
          <dgm:hierBranch val="init"/>
        </dgm:presLayoutVars>
      </dgm:prSet>
      <dgm:spPr/>
    </dgm:pt>
    <dgm:pt modelId="{54BC3235-4777-4A9C-810D-64FA6A065D0E}" type="pres">
      <dgm:prSet presAssocID="{6791E37B-BC50-4172-8D8C-131FA42A9021}" presName="rootComposite" presStyleCnt="0"/>
      <dgm:spPr/>
    </dgm:pt>
    <dgm:pt modelId="{AC77DA7A-33EF-4AFA-BA72-2A6F9A9FB547}" type="pres">
      <dgm:prSet presAssocID="{6791E37B-BC50-4172-8D8C-131FA42A902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5A790-398C-4232-ADD1-134D346F2F05}" type="pres">
      <dgm:prSet presAssocID="{6791E37B-BC50-4172-8D8C-131FA42A9021}" presName="rootConnector" presStyleLbl="node2" presStyleIdx="2" presStyleCnt="3"/>
      <dgm:spPr/>
      <dgm:t>
        <a:bodyPr/>
        <a:lstStyle/>
        <a:p>
          <a:endParaRPr lang="en-US"/>
        </a:p>
      </dgm:t>
    </dgm:pt>
    <dgm:pt modelId="{EDFA037D-0516-4978-8EB3-87CE26416620}" type="pres">
      <dgm:prSet presAssocID="{6791E37B-BC50-4172-8D8C-131FA42A9021}" presName="hierChild4" presStyleCnt="0"/>
      <dgm:spPr/>
    </dgm:pt>
    <dgm:pt modelId="{C51DB587-C70D-46AE-BD20-7C555878B13F}" type="pres">
      <dgm:prSet presAssocID="{6791E37B-BC50-4172-8D8C-131FA42A9021}" presName="hierChild5" presStyleCnt="0"/>
      <dgm:spPr/>
    </dgm:pt>
    <dgm:pt modelId="{3BE3E04E-E547-4B16-9184-8E42B777E656}" type="pres">
      <dgm:prSet presAssocID="{7314AE36-9C43-4A24-9DB5-680B3F105B23}" presName="hierChild3" presStyleCnt="0"/>
      <dgm:spPr/>
    </dgm:pt>
  </dgm:ptLst>
  <dgm:cxnLst>
    <dgm:cxn modelId="{A34C352A-B5F7-45E1-8E85-9D8DA6A6B63B}" srcId="{7314AE36-9C43-4A24-9DB5-680B3F105B23}" destId="{8DB3F7EA-DAFF-4310-8AF1-38411929F060}" srcOrd="1" destOrd="0" parTransId="{9BE6ADCE-9926-473A-88BE-BA617A025614}" sibTransId="{452BA3C7-700E-4BB9-83E7-5DCA734BB521}"/>
    <dgm:cxn modelId="{2706F102-C102-48B6-9DC2-05401A4841E1}" type="presOf" srcId="{4564A89B-D5C7-4B0C-98AF-243C20CFC728}" destId="{EFE0A0B7-5F7E-4C44-8234-794E69E4FC0E}" srcOrd="0" destOrd="0" presId="urn:microsoft.com/office/officeart/2005/8/layout/orgChart1"/>
    <dgm:cxn modelId="{11B5E618-E7AD-4E99-A6B3-77EB06B149F2}" type="presOf" srcId="{965D58D7-08BA-4450-8A3C-C37A1091A631}" destId="{27D1E099-FF7D-403C-ACE5-F85AB93D3101}" srcOrd="0" destOrd="0" presId="urn:microsoft.com/office/officeart/2005/8/layout/orgChart1"/>
    <dgm:cxn modelId="{FEE4A129-26ED-40A0-80E7-5B4598F76031}" type="presOf" srcId="{E0F9A09D-FB3C-4A94-9B46-695A7A866E79}" destId="{11230078-5EEA-4F72-9456-61C078D51163}" srcOrd="1" destOrd="0" presId="urn:microsoft.com/office/officeart/2005/8/layout/orgChart1"/>
    <dgm:cxn modelId="{D3043265-2FCA-4A6E-93AD-7CFBF5C57E80}" type="presOf" srcId="{8DB3F7EA-DAFF-4310-8AF1-38411929F060}" destId="{1A647373-1F27-4C0D-A60B-B4AD7FF81093}" srcOrd="1" destOrd="0" presId="urn:microsoft.com/office/officeart/2005/8/layout/orgChart1"/>
    <dgm:cxn modelId="{192CCCAD-D543-4848-B2B9-3802DF705EFF}" srcId="{7314AE36-9C43-4A24-9DB5-680B3F105B23}" destId="{E0F9A09D-FB3C-4A94-9B46-695A7A866E79}" srcOrd="0" destOrd="0" parTransId="{965D58D7-08BA-4450-8A3C-C37A1091A631}" sibTransId="{12F61E70-05FD-49F6-A59B-5BC415E6D9A5}"/>
    <dgm:cxn modelId="{64D407A9-341F-4E7B-9D56-DAB1880A716E}" type="presOf" srcId="{6791E37B-BC50-4172-8D8C-131FA42A9021}" destId="{AC77DA7A-33EF-4AFA-BA72-2A6F9A9FB547}" srcOrd="0" destOrd="0" presId="urn:microsoft.com/office/officeart/2005/8/layout/orgChart1"/>
    <dgm:cxn modelId="{49424B25-FA02-4735-AB79-EFD645F0EEC9}" type="presOf" srcId="{E0F9A09D-FB3C-4A94-9B46-695A7A866E79}" destId="{9A70887D-AE1A-4E89-A0A3-E39D668F7E25}" srcOrd="0" destOrd="0" presId="urn:microsoft.com/office/officeart/2005/8/layout/orgChart1"/>
    <dgm:cxn modelId="{490037B2-FC2A-4246-B9A3-D8B939630294}" type="presOf" srcId="{9BE6ADCE-9926-473A-88BE-BA617A025614}" destId="{9E44D3EE-3160-4ACB-B391-E2EE68F21431}" srcOrd="0" destOrd="0" presId="urn:microsoft.com/office/officeart/2005/8/layout/orgChart1"/>
    <dgm:cxn modelId="{772FF9B8-11C4-4081-B5FB-E6D673EDFAA0}" type="presOf" srcId="{7314AE36-9C43-4A24-9DB5-680B3F105B23}" destId="{0B6729CC-8698-4E86-B0DF-AD23D2E52143}" srcOrd="1" destOrd="0" presId="urn:microsoft.com/office/officeart/2005/8/layout/orgChart1"/>
    <dgm:cxn modelId="{117DE9AA-E543-40A3-9A90-3E30CFAC676D}" type="presOf" srcId="{8DB3F7EA-DAFF-4310-8AF1-38411929F060}" destId="{4625ADE5-EB55-451B-ADE7-923318204958}" srcOrd="0" destOrd="0" presId="urn:microsoft.com/office/officeart/2005/8/layout/orgChart1"/>
    <dgm:cxn modelId="{A3406D3C-2836-48AA-B985-7BF6453D08AB}" type="presOf" srcId="{6791E37B-BC50-4172-8D8C-131FA42A9021}" destId="{40A5A790-398C-4232-ADD1-134D346F2F05}" srcOrd="1" destOrd="0" presId="urn:microsoft.com/office/officeart/2005/8/layout/orgChart1"/>
    <dgm:cxn modelId="{DAFEA737-F2D1-4D46-849D-A6EC3FF5D588}" type="presOf" srcId="{3519F016-053E-46B1-936B-D2FA32238E6B}" destId="{ED7F9493-4903-4DC6-B020-6B2AEAC913AF}" srcOrd="0" destOrd="0" presId="urn:microsoft.com/office/officeart/2005/8/layout/orgChart1"/>
    <dgm:cxn modelId="{BEC6175C-C3BD-4A6C-8B53-198D1327630A}" srcId="{4564A89B-D5C7-4B0C-98AF-243C20CFC728}" destId="{7314AE36-9C43-4A24-9DB5-680B3F105B23}" srcOrd="0" destOrd="0" parTransId="{DBB2B1FF-193D-4338-B8B1-FDBE9000A2E0}" sibTransId="{D73F3722-56B6-4CD4-BE01-F8F2E29C2EEC}"/>
    <dgm:cxn modelId="{7025B6FE-1452-4E72-82A7-4AB644152684}" srcId="{7314AE36-9C43-4A24-9DB5-680B3F105B23}" destId="{6791E37B-BC50-4172-8D8C-131FA42A9021}" srcOrd="2" destOrd="0" parTransId="{3519F016-053E-46B1-936B-D2FA32238E6B}" sibTransId="{FAF92567-3FD2-4405-AA82-BE4BE6DE93F3}"/>
    <dgm:cxn modelId="{40D9ACA8-9CD8-4DA3-B314-57C40322CB44}" type="presOf" srcId="{7314AE36-9C43-4A24-9DB5-680B3F105B23}" destId="{CD9477EE-10EF-4B1D-B618-1E8930260918}" srcOrd="0" destOrd="0" presId="urn:microsoft.com/office/officeart/2005/8/layout/orgChart1"/>
    <dgm:cxn modelId="{018EBF88-BC17-4780-BBCA-FB17F596AD24}" type="presParOf" srcId="{EFE0A0B7-5F7E-4C44-8234-794E69E4FC0E}" destId="{70241F2B-22DB-40EA-867A-A51A2879CFA7}" srcOrd="0" destOrd="0" presId="urn:microsoft.com/office/officeart/2005/8/layout/orgChart1"/>
    <dgm:cxn modelId="{B95DB05F-A339-400E-8FE0-974BAAB9C406}" type="presParOf" srcId="{70241F2B-22DB-40EA-867A-A51A2879CFA7}" destId="{28A9E328-6483-4BD7-92CB-15E1324FA280}" srcOrd="0" destOrd="0" presId="urn:microsoft.com/office/officeart/2005/8/layout/orgChart1"/>
    <dgm:cxn modelId="{678A36D5-3D89-4953-B3B6-956C9C0E7ACC}" type="presParOf" srcId="{28A9E328-6483-4BD7-92CB-15E1324FA280}" destId="{CD9477EE-10EF-4B1D-B618-1E8930260918}" srcOrd="0" destOrd="0" presId="urn:microsoft.com/office/officeart/2005/8/layout/orgChart1"/>
    <dgm:cxn modelId="{50F64EA2-CDE6-489C-954C-3545B8D392CA}" type="presParOf" srcId="{28A9E328-6483-4BD7-92CB-15E1324FA280}" destId="{0B6729CC-8698-4E86-B0DF-AD23D2E52143}" srcOrd="1" destOrd="0" presId="urn:microsoft.com/office/officeart/2005/8/layout/orgChart1"/>
    <dgm:cxn modelId="{8ACDBC41-B53D-49E9-8218-48ABFB1DBB21}" type="presParOf" srcId="{70241F2B-22DB-40EA-867A-A51A2879CFA7}" destId="{E08E6196-7751-4546-ACB4-CEDDA5C0E653}" srcOrd="1" destOrd="0" presId="urn:microsoft.com/office/officeart/2005/8/layout/orgChart1"/>
    <dgm:cxn modelId="{5F572FB2-5A22-43E1-98D6-EE414FFBC4C8}" type="presParOf" srcId="{E08E6196-7751-4546-ACB4-CEDDA5C0E653}" destId="{27D1E099-FF7D-403C-ACE5-F85AB93D3101}" srcOrd="0" destOrd="0" presId="urn:microsoft.com/office/officeart/2005/8/layout/orgChart1"/>
    <dgm:cxn modelId="{C4262765-267F-47DE-8820-CE7BE4725D7B}" type="presParOf" srcId="{E08E6196-7751-4546-ACB4-CEDDA5C0E653}" destId="{F315CEDE-C43D-4965-BB97-C717F2C5AD2C}" srcOrd="1" destOrd="0" presId="urn:microsoft.com/office/officeart/2005/8/layout/orgChart1"/>
    <dgm:cxn modelId="{2C02422A-4334-4AF3-984C-ED04484C27AB}" type="presParOf" srcId="{F315CEDE-C43D-4965-BB97-C717F2C5AD2C}" destId="{5E86174C-B575-497F-AB51-D293693CAE13}" srcOrd="0" destOrd="0" presId="urn:microsoft.com/office/officeart/2005/8/layout/orgChart1"/>
    <dgm:cxn modelId="{FE554ECB-EE9A-4E17-BD16-DB7483EFA79F}" type="presParOf" srcId="{5E86174C-B575-497F-AB51-D293693CAE13}" destId="{9A70887D-AE1A-4E89-A0A3-E39D668F7E25}" srcOrd="0" destOrd="0" presId="urn:microsoft.com/office/officeart/2005/8/layout/orgChart1"/>
    <dgm:cxn modelId="{8AC2F9DB-F7CA-45C3-A839-D66C07992911}" type="presParOf" srcId="{5E86174C-B575-497F-AB51-D293693CAE13}" destId="{11230078-5EEA-4F72-9456-61C078D51163}" srcOrd="1" destOrd="0" presId="urn:microsoft.com/office/officeart/2005/8/layout/orgChart1"/>
    <dgm:cxn modelId="{23AAF346-1BB1-4E6C-A469-9C37B92A0EB3}" type="presParOf" srcId="{F315CEDE-C43D-4965-BB97-C717F2C5AD2C}" destId="{7CC2765A-ABA6-4004-B43A-FB0880FC32DB}" srcOrd="1" destOrd="0" presId="urn:microsoft.com/office/officeart/2005/8/layout/orgChart1"/>
    <dgm:cxn modelId="{587E3B5D-E170-4CB2-88C1-95BC5BD73371}" type="presParOf" srcId="{F315CEDE-C43D-4965-BB97-C717F2C5AD2C}" destId="{CFAEC769-BECA-421D-AB55-C476C8598ADD}" srcOrd="2" destOrd="0" presId="urn:microsoft.com/office/officeart/2005/8/layout/orgChart1"/>
    <dgm:cxn modelId="{525857BD-6429-453A-88B0-40C74443FFB6}" type="presParOf" srcId="{E08E6196-7751-4546-ACB4-CEDDA5C0E653}" destId="{9E44D3EE-3160-4ACB-B391-E2EE68F21431}" srcOrd="2" destOrd="0" presId="urn:microsoft.com/office/officeart/2005/8/layout/orgChart1"/>
    <dgm:cxn modelId="{F8BD7EEE-8E22-4E8A-B63F-B00999A80363}" type="presParOf" srcId="{E08E6196-7751-4546-ACB4-CEDDA5C0E653}" destId="{DE8296D5-863C-496F-869C-BEADFE69AA66}" srcOrd="3" destOrd="0" presId="urn:microsoft.com/office/officeart/2005/8/layout/orgChart1"/>
    <dgm:cxn modelId="{150C7B70-72EB-4DB4-91D4-92AEFC9B1BFD}" type="presParOf" srcId="{DE8296D5-863C-496F-869C-BEADFE69AA66}" destId="{32B6EADE-B78B-4F45-98B4-DAB393DA8CAF}" srcOrd="0" destOrd="0" presId="urn:microsoft.com/office/officeart/2005/8/layout/orgChart1"/>
    <dgm:cxn modelId="{AC4E81CE-01EA-439A-BA11-BAD0BA16B502}" type="presParOf" srcId="{32B6EADE-B78B-4F45-98B4-DAB393DA8CAF}" destId="{4625ADE5-EB55-451B-ADE7-923318204958}" srcOrd="0" destOrd="0" presId="urn:microsoft.com/office/officeart/2005/8/layout/orgChart1"/>
    <dgm:cxn modelId="{D96D978C-A7B5-4684-8081-9E193CE7C498}" type="presParOf" srcId="{32B6EADE-B78B-4F45-98B4-DAB393DA8CAF}" destId="{1A647373-1F27-4C0D-A60B-B4AD7FF81093}" srcOrd="1" destOrd="0" presId="urn:microsoft.com/office/officeart/2005/8/layout/orgChart1"/>
    <dgm:cxn modelId="{E91B286F-58CD-49A7-A95B-F8043EB76A2C}" type="presParOf" srcId="{DE8296D5-863C-496F-869C-BEADFE69AA66}" destId="{0200CD9F-B290-42AD-9240-AEA5331EC4F3}" srcOrd="1" destOrd="0" presId="urn:microsoft.com/office/officeart/2005/8/layout/orgChart1"/>
    <dgm:cxn modelId="{34D5E664-2866-41E0-B18A-207A24144B44}" type="presParOf" srcId="{DE8296D5-863C-496F-869C-BEADFE69AA66}" destId="{F0791B25-881C-4652-9A97-610CEFD0A470}" srcOrd="2" destOrd="0" presId="urn:microsoft.com/office/officeart/2005/8/layout/orgChart1"/>
    <dgm:cxn modelId="{9F4B6D8D-A7DC-45AB-9C6D-714A7538EFC4}" type="presParOf" srcId="{E08E6196-7751-4546-ACB4-CEDDA5C0E653}" destId="{ED7F9493-4903-4DC6-B020-6B2AEAC913AF}" srcOrd="4" destOrd="0" presId="urn:microsoft.com/office/officeart/2005/8/layout/orgChart1"/>
    <dgm:cxn modelId="{7B2BCA22-E83A-4883-99B9-D189C05A321B}" type="presParOf" srcId="{E08E6196-7751-4546-ACB4-CEDDA5C0E653}" destId="{601E44FF-A97E-42E1-9209-199D4CD283B8}" srcOrd="5" destOrd="0" presId="urn:microsoft.com/office/officeart/2005/8/layout/orgChart1"/>
    <dgm:cxn modelId="{90126413-123E-4422-BABC-DC85265C8697}" type="presParOf" srcId="{601E44FF-A97E-42E1-9209-199D4CD283B8}" destId="{54BC3235-4777-4A9C-810D-64FA6A065D0E}" srcOrd="0" destOrd="0" presId="urn:microsoft.com/office/officeart/2005/8/layout/orgChart1"/>
    <dgm:cxn modelId="{B539AF28-E199-44B2-882C-2E226DA0D607}" type="presParOf" srcId="{54BC3235-4777-4A9C-810D-64FA6A065D0E}" destId="{AC77DA7A-33EF-4AFA-BA72-2A6F9A9FB547}" srcOrd="0" destOrd="0" presId="urn:microsoft.com/office/officeart/2005/8/layout/orgChart1"/>
    <dgm:cxn modelId="{D2DC6C17-3E75-44C6-A3FA-0B020867C57B}" type="presParOf" srcId="{54BC3235-4777-4A9C-810D-64FA6A065D0E}" destId="{40A5A790-398C-4232-ADD1-134D346F2F05}" srcOrd="1" destOrd="0" presId="urn:microsoft.com/office/officeart/2005/8/layout/orgChart1"/>
    <dgm:cxn modelId="{97D3DDD3-4B3A-441B-AC1F-732762ED29FC}" type="presParOf" srcId="{601E44FF-A97E-42E1-9209-199D4CD283B8}" destId="{EDFA037D-0516-4978-8EB3-87CE26416620}" srcOrd="1" destOrd="0" presId="urn:microsoft.com/office/officeart/2005/8/layout/orgChart1"/>
    <dgm:cxn modelId="{25198AD3-FAC0-4106-A1D8-B3BB67C2DEDB}" type="presParOf" srcId="{601E44FF-A97E-42E1-9209-199D4CD283B8}" destId="{C51DB587-C70D-46AE-BD20-7C555878B13F}" srcOrd="2" destOrd="0" presId="urn:microsoft.com/office/officeart/2005/8/layout/orgChart1"/>
    <dgm:cxn modelId="{978268D2-3403-4E5E-9039-42A1B57B375A}" type="presParOf" srcId="{70241F2B-22DB-40EA-867A-A51A2879CFA7}" destId="{3BE3E04E-E547-4B16-9184-8E42B777E6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B9BF1B-2D7F-47E4-9A15-8310B7187B16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3" csCatId="colorful" phldr="1"/>
      <dgm:spPr/>
    </dgm:pt>
    <dgm:pt modelId="{EAA870E4-9CB9-41E5-AC42-189047B10401}">
      <dgm:prSet phldrT="[Text]" custT="1"/>
      <dgm:spPr/>
      <dgm:t>
        <a:bodyPr/>
        <a:lstStyle/>
        <a:p>
          <a:r>
            <a:rPr lang="en-US" sz="7200" dirty="0" err="1" smtClean="0">
              <a:latin typeface="Jokerman" pitchFamily="82" charset="0"/>
              <a:ea typeface="Adobe Gothic Std B" panose="020B0800000000000000" pitchFamily="34" charset="-128"/>
            </a:rPr>
            <a:t>Terima</a:t>
          </a:r>
          <a:r>
            <a:rPr lang="en-US" sz="7200" dirty="0" smtClean="0">
              <a:latin typeface="Jokerman" pitchFamily="82" charset="0"/>
              <a:ea typeface="Adobe Gothic Std B" panose="020B0800000000000000" pitchFamily="34" charset="-128"/>
            </a:rPr>
            <a:t> </a:t>
          </a:r>
          <a:r>
            <a:rPr lang="en-US" sz="7200" dirty="0" err="1" smtClean="0">
              <a:latin typeface="Jokerman" pitchFamily="82" charset="0"/>
              <a:ea typeface="Adobe Gothic Std B" panose="020B0800000000000000" pitchFamily="34" charset="-128"/>
            </a:rPr>
            <a:t>kasih</a:t>
          </a:r>
          <a:endParaRPr lang="en-US" sz="7200" dirty="0">
            <a:latin typeface="Jokerman" pitchFamily="82" charset="0"/>
            <a:ea typeface="Adobe Gothic Std B" panose="020B0800000000000000" pitchFamily="34" charset="-128"/>
          </a:endParaRPr>
        </a:p>
      </dgm:t>
    </dgm:pt>
    <dgm:pt modelId="{FB10A880-FB0A-49AA-A50C-E8BDF9711FA2}" type="parTrans" cxnId="{D6A2A6F2-BF10-4B81-BE50-FC1EFE3AAFE4}">
      <dgm:prSet/>
      <dgm:spPr/>
      <dgm:t>
        <a:bodyPr/>
        <a:lstStyle/>
        <a:p>
          <a:endParaRPr lang="en-US"/>
        </a:p>
      </dgm:t>
    </dgm:pt>
    <dgm:pt modelId="{525079F0-62C9-4D0F-98B2-506F808FAD8D}" type="sibTrans" cxnId="{D6A2A6F2-BF10-4B81-BE50-FC1EFE3AAFE4}">
      <dgm:prSet/>
      <dgm:spPr/>
      <dgm:t>
        <a:bodyPr/>
        <a:lstStyle/>
        <a:p>
          <a:endParaRPr lang="en-US"/>
        </a:p>
      </dgm:t>
    </dgm:pt>
    <dgm:pt modelId="{9FE36D51-7CCD-4CC6-BED0-07FAF7412D0F}" type="pres">
      <dgm:prSet presAssocID="{E8B9BF1B-2D7F-47E4-9A15-8310B7187B16}" presName="Name0" presStyleCnt="0">
        <dgm:presLayoutVars>
          <dgm:dir/>
          <dgm:resizeHandles val="exact"/>
        </dgm:presLayoutVars>
      </dgm:prSet>
      <dgm:spPr/>
    </dgm:pt>
    <dgm:pt modelId="{C01FCA2D-410E-49A2-927D-402C7777A9AC}" type="pres">
      <dgm:prSet presAssocID="{EAA870E4-9CB9-41E5-AC42-189047B10401}" presName="composite" presStyleCnt="0"/>
      <dgm:spPr/>
    </dgm:pt>
    <dgm:pt modelId="{A2A09A97-ED76-46AF-A13A-3C5FA12E9F23}" type="pres">
      <dgm:prSet presAssocID="{EAA870E4-9CB9-41E5-AC42-189047B10401}" presName="bgChev" presStyleLbl="node1" presStyleIdx="0" presStyleCnt="1" custLinFactNeighborX="4777" custLinFactNeighborY="-10762"/>
      <dgm:spPr/>
    </dgm:pt>
    <dgm:pt modelId="{B00C1626-1900-42A6-95B1-0495DB81FEE1}" type="pres">
      <dgm:prSet presAssocID="{EAA870E4-9CB9-41E5-AC42-189047B10401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67B1A-9086-4BC2-923B-A4C5C0684E7A}" type="presOf" srcId="{E8B9BF1B-2D7F-47E4-9A15-8310B7187B16}" destId="{9FE36D51-7CCD-4CC6-BED0-07FAF7412D0F}" srcOrd="0" destOrd="0" presId="urn:microsoft.com/office/officeart/2005/8/layout/chevronAccent+Icon"/>
    <dgm:cxn modelId="{72BF9563-F492-43E4-AFE9-E962C57E97C0}" type="presOf" srcId="{EAA870E4-9CB9-41E5-AC42-189047B10401}" destId="{B00C1626-1900-42A6-95B1-0495DB81FEE1}" srcOrd="0" destOrd="0" presId="urn:microsoft.com/office/officeart/2005/8/layout/chevronAccent+Icon"/>
    <dgm:cxn modelId="{D6A2A6F2-BF10-4B81-BE50-FC1EFE3AAFE4}" srcId="{E8B9BF1B-2D7F-47E4-9A15-8310B7187B16}" destId="{EAA870E4-9CB9-41E5-AC42-189047B10401}" srcOrd="0" destOrd="0" parTransId="{FB10A880-FB0A-49AA-A50C-E8BDF9711FA2}" sibTransId="{525079F0-62C9-4D0F-98B2-506F808FAD8D}"/>
    <dgm:cxn modelId="{8ADEFE56-CD52-4761-852D-D80D7F2E7ADA}" type="presParOf" srcId="{9FE36D51-7CCD-4CC6-BED0-07FAF7412D0F}" destId="{C01FCA2D-410E-49A2-927D-402C7777A9AC}" srcOrd="0" destOrd="0" presId="urn:microsoft.com/office/officeart/2005/8/layout/chevronAccent+Icon"/>
    <dgm:cxn modelId="{75C6236B-52A7-43A9-B595-A642FB3C1265}" type="presParOf" srcId="{C01FCA2D-410E-49A2-927D-402C7777A9AC}" destId="{A2A09A97-ED76-46AF-A13A-3C5FA12E9F23}" srcOrd="0" destOrd="0" presId="urn:microsoft.com/office/officeart/2005/8/layout/chevronAccent+Icon"/>
    <dgm:cxn modelId="{59997492-A6B5-43E2-8DB4-45C3AE7FDDA4}" type="presParOf" srcId="{C01FCA2D-410E-49A2-927D-402C7777A9AC}" destId="{B00C1626-1900-42A6-95B1-0495DB81FEE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6E4967-F2DC-4D9F-914F-34AE64680C23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7FD643C-BA75-4017-8296-FD948663F6C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2400" dirty="0" err="1" smtClean="0">
              <a:latin typeface="Kristen ITC" pitchFamily="66" charset="0"/>
            </a:rPr>
            <a:t>Penindasan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smtClean="0">
              <a:solidFill>
                <a:schemeClr val="tx1"/>
              </a:solidFill>
              <a:latin typeface="Kristen ITC" pitchFamily="66" charset="0"/>
            </a:rPr>
            <a:t>(</a:t>
          </a:r>
          <a:r>
            <a:rPr lang="en-US" sz="2400" dirty="0" err="1" smtClean="0">
              <a:solidFill>
                <a:schemeClr val="tx1"/>
              </a:solidFill>
              <a:latin typeface="Kristen ITC" pitchFamily="66" charset="0"/>
            </a:rPr>
            <a:t>bahasa</a:t>
          </a:r>
          <a:r>
            <a:rPr lang="en-US" sz="2400" dirty="0" smtClean="0">
              <a:solidFill>
                <a:schemeClr val="tx1"/>
              </a:solidFill>
              <a:latin typeface="Kristen ITC" pitchFamily="66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Kristen ITC" pitchFamily="66" charset="0"/>
            </a:rPr>
            <a:t>Inggris</a:t>
          </a:r>
          <a:r>
            <a:rPr lang="en-US" sz="2400" dirty="0" smtClean="0">
              <a:solidFill>
                <a:schemeClr val="tx1"/>
              </a:solidFill>
              <a:latin typeface="Kristen ITC" pitchFamily="66" charset="0"/>
            </a:rPr>
            <a:t>: </a:t>
          </a:r>
          <a:r>
            <a:rPr lang="en-US" sz="2400" i="1" dirty="0" smtClean="0">
              <a:latin typeface="Kristen ITC" pitchFamily="66" charset="0"/>
            </a:rPr>
            <a:t>Bullying</a:t>
          </a:r>
          <a:r>
            <a:rPr lang="en-US" sz="2400" dirty="0" smtClean="0">
              <a:latin typeface="Kristen ITC" pitchFamily="66" charset="0"/>
            </a:rPr>
            <a:t>) </a:t>
          </a:r>
          <a:r>
            <a:rPr lang="en-US" sz="2400" dirty="0" err="1" smtClean="0">
              <a:latin typeface="Kristen ITC" pitchFamily="66" charset="0"/>
            </a:rPr>
            <a:t>adalah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penggunaan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kekerasan</a:t>
          </a:r>
          <a:r>
            <a:rPr lang="en-US" sz="2400" dirty="0" smtClean="0">
              <a:latin typeface="Kristen ITC" pitchFamily="66" charset="0"/>
            </a:rPr>
            <a:t>, </a:t>
          </a:r>
          <a:r>
            <a:rPr lang="en-US" sz="2400" dirty="0" err="1" smtClean="0">
              <a:latin typeface="Kristen ITC" pitchFamily="66" charset="0"/>
            </a:rPr>
            <a:t>ancaman</a:t>
          </a:r>
          <a:r>
            <a:rPr lang="en-US" sz="2400" dirty="0" smtClean="0">
              <a:latin typeface="Kristen ITC" pitchFamily="66" charset="0"/>
            </a:rPr>
            <a:t>, </a:t>
          </a:r>
          <a:r>
            <a:rPr lang="en-US" sz="2400" dirty="0" err="1" smtClean="0">
              <a:latin typeface="Kristen ITC" pitchFamily="66" charset="0"/>
            </a:rPr>
            <a:t>atau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paksaan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untuk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menyalahgunakan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atau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mengintimidasi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orang</a:t>
          </a:r>
          <a:r>
            <a:rPr lang="en-US" sz="2400" dirty="0" smtClean="0">
              <a:latin typeface="Kristen ITC" pitchFamily="66" charset="0"/>
            </a:rPr>
            <a:t> lain.</a:t>
          </a:r>
        </a:p>
        <a:p>
          <a:pPr algn="just"/>
          <a:endParaRPr lang="en-US" sz="3200" dirty="0" smtClean="0">
            <a:latin typeface="Arial Narrow" panose="020B0606020202030204" pitchFamily="34" charset="0"/>
          </a:endParaRPr>
        </a:p>
        <a:p>
          <a:pPr algn="just"/>
          <a:r>
            <a:rPr lang="en-US" sz="2400" dirty="0" err="1" smtClean="0">
              <a:latin typeface="Kristen ITC" pitchFamily="66" charset="0"/>
            </a:rPr>
            <a:t>Sarwono</a:t>
          </a:r>
          <a:r>
            <a:rPr lang="en-US" sz="2400" dirty="0" smtClean="0">
              <a:latin typeface="Kristen ITC" pitchFamily="66" charset="0"/>
            </a:rPr>
            <a:t> (</a:t>
          </a:r>
          <a:r>
            <a:rPr lang="en-US" sz="2400" dirty="0" err="1" smtClean="0">
              <a:latin typeface="Kristen ITC" pitchFamily="66" charset="0"/>
            </a:rPr>
            <a:t>Astuti</a:t>
          </a:r>
          <a:r>
            <a:rPr lang="en-US" sz="2400" dirty="0" smtClean="0">
              <a:latin typeface="Kristen ITC" pitchFamily="66" charset="0"/>
            </a:rPr>
            <a:t>, 2010) </a:t>
          </a:r>
          <a:r>
            <a:rPr lang="en-US" sz="2400" dirty="0" err="1" smtClean="0">
              <a:latin typeface="Kristen ITC" pitchFamily="66" charset="0"/>
            </a:rPr>
            <a:t>menyebutkan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bahwa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i="1" dirty="0" smtClean="0">
              <a:latin typeface="Kristen ITC" pitchFamily="66" charset="0"/>
            </a:rPr>
            <a:t>bullying </a:t>
          </a:r>
          <a:r>
            <a:rPr lang="en-US" sz="2400" dirty="0" err="1" smtClean="0">
              <a:latin typeface="Kristen ITC" pitchFamily="66" charset="0"/>
            </a:rPr>
            <a:t>adalah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penekanan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dari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sekelompok</a:t>
          </a:r>
          <a:r>
            <a:rPr lang="en-US" sz="2400" dirty="0" smtClean="0">
              <a:latin typeface="Kristen ITC" pitchFamily="66" charset="0"/>
            </a:rPr>
            <a:t>  </a:t>
          </a:r>
          <a:r>
            <a:rPr lang="en-US" sz="2400" dirty="0" err="1" smtClean="0">
              <a:latin typeface="Kristen ITC" pitchFamily="66" charset="0"/>
            </a:rPr>
            <a:t>orang</a:t>
          </a:r>
          <a:r>
            <a:rPr lang="en-US" sz="2400" dirty="0" smtClean="0">
              <a:latin typeface="Kristen ITC" pitchFamily="66" charset="0"/>
            </a:rPr>
            <a:t>  yang  </a:t>
          </a:r>
          <a:r>
            <a:rPr lang="en-US" sz="2400" dirty="0" err="1" smtClean="0">
              <a:latin typeface="Kristen ITC" pitchFamily="66" charset="0"/>
            </a:rPr>
            <a:t>lebih</a:t>
          </a:r>
          <a:r>
            <a:rPr lang="en-US" sz="2400" dirty="0" smtClean="0">
              <a:latin typeface="Kristen ITC" pitchFamily="66" charset="0"/>
            </a:rPr>
            <a:t>  </a:t>
          </a:r>
          <a:r>
            <a:rPr lang="en-US" sz="2400" dirty="0" err="1" smtClean="0">
              <a:latin typeface="Kristen ITC" pitchFamily="66" charset="0"/>
            </a:rPr>
            <a:t>kuat</a:t>
          </a:r>
          <a:r>
            <a:rPr lang="en-US" sz="2400" dirty="0" smtClean="0">
              <a:latin typeface="Kristen ITC" pitchFamily="66" charset="0"/>
            </a:rPr>
            <a:t>,  </a:t>
          </a:r>
          <a:r>
            <a:rPr lang="en-US" sz="2400" dirty="0" err="1" smtClean="0">
              <a:latin typeface="Kristen ITC" pitchFamily="66" charset="0"/>
            </a:rPr>
            <a:t>lebih</a:t>
          </a:r>
          <a:r>
            <a:rPr lang="en-US" sz="2400" dirty="0" smtClean="0">
              <a:latin typeface="Kristen ITC" pitchFamily="66" charset="0"/>
            </a:rPr>
            <a:t>  senior,  </a:t>
          </a:r>
          <a:r>
            <a:rPr lang="en-US" sz="2400" dirty="0" err="1" smtClean="0">
              <a:latin typeface="Kristen ITC" pitchFamily="66" charset="0"/>
            </a:rPr>
            <a:t>lebih</a:t>
          </a:r>
          <a:r>
            <a:rPr lang="en-US" sz="2400" dirty="0" smtClean="0">
              <a:latin typeface="Kristen ITC" pitchFamily="66" charset="0"/>
            </a:rPr>
            <a:t>  </a:t>
          </a:r>
          <a:r>
            <a:rPr lang="en-US" sz="2400" dirty="0" err="1" smtClean="0">
              <a:latin typeface="Kristen ITC" pitchFamily="66" charset="0"/>
            </a:rPr>
            <a:t>besar</a:t>
          </a:r>
          <a:r>
            <a:rPr lang="en-US" sz="2400" dirty="0" smtClean="0">
              <a:latin typeface="Kristen ITC" pitchFamily="66" charset="0"/>
            </a:rPr>
            <a:t>,  </a:t>
          </a:r>
          <a:r>
            <a:rPr lang="en-US" sz="2400" dirty="0" err="1" smtClean="0">
              <a:latin typeface="Kristen ITC" pitchFamily="66" charset="0"/>
            </a:rPr>
            <a:t>lebih</a:t>
          </a:r>
          <a:r>
            <a:rPr lang="en-US" sz="2400" dirty="0" smtClean="0">
              <a:latin typeface="Kristen ITC" pitchFamily="66" charset="0"/>
            </a:rPr>
            <a:t>  </a:t>
          </a:r>
          <a:r>
            <a:rPr lang="en-US" sz="2400" dirty="0" err="1" smtClean="0">
              <a:latin typeface="Kristen ITC" pitchFamily="66" charset="0"/>
            </a:rPr>
            <a:t>banyak</a:t>
          </a:r>
          <a:r>
            <a:rPr lang="en-US" sz="2400" dirty="0" smtClean="0">
              <a:latin typeface="Kristen ITC" pitchFamily="66" charset="0"/>
            </a:rPr>
            <a:t>,  </a:t>
          </a:r>
          <a:r>
            <a:rPr lang="en-US" sz="2400" dirty="0" err="1" smtClean="0">
              <a:latin typeface="Kristen ITC" pitchFamily="66" charset="0"/>
            </a:rPr>
            <a:t>terhadap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seseorang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atau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beberapa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orang</a:t>
          </a:r>
          <a:r>
            <a:rPr lang="en-US" sz="2400" dirty="0" smtClean="0">
              <a:latin typeface="Kristen ITC" pitchFamily="66" charset="0"/>
            </a:rPr>
            <a:t> yang </a:t>
          </a:r>
          <a:r>
            <a:rPr lang="en-US" sz="2400" dirty="0" err="1" smtClean="0">
              <a:latin typeface="Kristen ITC" pitchFamily="66" charset="0"/>
            </a:rPr>
            <a:t>lebih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lemah</a:t>
          </a:r>
          <a:r>
            <a:rPr lang="en-US" sz="2400" dirty="0" smtClean="0">
              <a:latin typeface="Kristen ITC" pitchFamily="66" charset="0"/>
            </a:rPr>
            <a:t>, </a:t>
          </a:r>
          <a:r>
            <a:rPr lang="en-US" sz="2400" dirty="0" err="1" smtClean="0">
              <a:latin typeface="Kristen ITC" pitchFamily="66" charset="0"/>
            </a:rPr>
            <a:t>lebih</a:t>
          </a:r>
          <a:r>
            <a:rPr lang="en-US" sz="2400" dirty="0" smtClean="0">
              <a:latin typeface="Kristen ITC" pitchFamily="66" charset="0"/>
            </a:rPr>
            <a:t> junior, </a:t>
          </a:r>
          <a:r>
            <a:rPr lang="en-US" sz="2400" dirty="0" err="1" smtClean="0">
              <a:latin typeface="Kristen ITC" pitchFamily="66" charset="0"/>
            </a:rPr>
            <a:t>lebih</a:t>
          </a:r>
          <a:r>
            <a:rPr lang="en-US" sz="2400" dirty="0" smtClean="0">
              <a:latin typeface="Kristen ITC" pitchFamily="66" charset="0"/>
            </a:rPr>
            <a:t> </a:t>
          </a:r>
          <a:r>
            <a:rPr lang="en-US" sz="2400" dirty="0" err="1" smtClean="0">
              <a:latin typeface="Kristen ITC" pitchFamily="66" charset="0"/>
            </a:rPr>
            <a:t>kecil</a:t>
          </a:r>
          <a:r>
            <a:rPr lang="en-US" sz="2400" dirty="0" smtClean="0">
              <a:latin typeface="Kristen ITC" pitchFamily="66" charset="0"/>
            </a:rPr>
            <a:t>.</a:t>
          </a:r>
          <a:endParaRPr lang="en-US" sz="2400" dirty="0">
            <a:latin typeface="Kristen ITC" pitchFamily="66" charset="0"/>
          </a:endParaRPr>
        </a:p>
      </dgm:t>
    </dgm:pt>
    <dgm:pt modelId="{297E66FD-EC70-4D24-A5E3-67A827B805A7}" type="parTrans" cxnId="{969D90B1-D04F-4A5E-BFB3-BB62BBA0C961}">
      <dgm:prSet/>
      <dgm:spPr/>
      <dgm:t>
        <a:bodyPr/>
        <a:lstStyle/>
        <a:p>
          <a:endParaRPr lang="en-US"/>
        </a:p>
      </dgm:t>
    </dgm:pt>
    <dgm:pt modelId="{B8D22826-A935-4B91-8102-C6AE3DBFCE4F}" type="sibTrans" cxnId="{969D90B1-D04F-4A5E-BFB3-BB62BBA0C961}">
      <dgm:prSet/>
      <dgm:spPr/>
      <dgm:t>
        <a:bodyPr/>
        <a:lstStyle/>
        <a:p>
          <a:endParaRPr lang="en-US"/>
        </a:p>
      </dgm:t>
    </dgm:pt>
    <dgm:pt modelId="{ECEE6ED9-40DD-4CBF-B2EB-64B30ED9E69A}" type="pres">
      <dgm:prSet presAssocID="{D56E4967-F2DC-4D9F-914F-34AE64680C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89B71C-57B5-4AC0-90B2-CC357407F589}" type="pres">
      <dgm:prSet presAssocID="{27FD643C-BA75-4017-8296-FD948663F6CF}" presName="parentLin" presStyleCnt="0"/>
      <dgm:spPr/>
    </dgm:pt>
    <dgm:pt modelId="{39DF5EBC-4263-4977-8B67-D8EB65B6D70B}" type="pres">
      <dgm:prSet presAssocID="{27FD643C-BA75-4017-8296-FD948663F6C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E93FAE7-5FBE-430A-90FA-A52155B2297F}" type="pres">
      <dgm:prSet presAssocID="{27FD643C-BA75-4017-8296-FD948663F6CF}" presName="parentText" presStyleLbl="node1" presStyleIdx="0" presStyleCnt="1" custScaleX="145491" custScaleY="222653" custLinFactNeighborY="204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F4044-AD04-48FA-823D-D5393B848A37}" type="pres">
      <dgm:prSet presAssocID="{27FD643C-BA75-4017-8296-FD948663F6CF}" presName="negativeSpace" presStyleCnt="0"/>
      <dgm:spPr/>
    </dgm:pt>
    <dgm:pt modelId="{934B9D54-2574-4327-B7EF-42434D5720A7}" type="pres">
      <dgm:prSet presAssocID="{27FD643C-BA75-4017-8296-FD948663F6C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9C535A-EB46-46CE-B2EF-34B6BAFBDBAE}" type="presOf" srcId="{27FD643C-BA75-4017-8296-FD948663F6CF}" destId="{39DF5EBC-4263-4977-8B67-D8EB65B6D70B}" srcOrd="0" destOrd="0" presId="urn:microsoft.com/office/officeart/2005/8/layout/list1"/>
    <dgm:cxn modelId="{DF1E3688-98DE-4F41-B3E7-F841DBF9F614}" type="presOf" srcId="{D56E4967-F2DC-4D9F-914F-34AE64680C23}" destId="{ECEE6ED9-40DD-4CBF-B2EB-64B30ED9E69A}" srcOrd="0" destOrd="0" presId="urn:microsoft.com/office/officeart/2005/8/layout/list1"/>
    <dgm:cxn modelId="{969D90B1-D04F-4A5E-BFB3-BB62BBA0C961}" srcId="{D56E4967-F2DC-4D9F-914F-34AE64680C23}" destId="{27FD643C-BA75-4017-8296-FD948663F6CF}" srcOrd="0" destOrd="0" parTransId="{297E66FD-EC70-4D24-A5E3-67A827B805A7}" sibTransId="{B8D22826-A935-4B91-8102-C6AE3DBFCE4F}"/>
    <dgm:cxn modelId="{C25DDE7C-8326-4743-8202-C24FDBDFE226}" type="presOf" srcId="{27FD643C-BA75-4017-8296-FD948663F6CF}" destId="{1E93FAE7-5FBE-430A-90FA-A52155B2297F}" srcOrd="1" destOrd="0" presId="urn:microsoft.com/office/officeart/2005/8/layout/list1"/>
    <dgm:cxn modelId="{3C99EF9E-1D34-4120-A67C-15AEDFFC68C9}" type="presParOf" srcId="{ECEE6ED9-40DD-4CBF-B2EB-64B30ED9E69A}" destId="{4A89B71C-57B5-4AC0-90B2-CC357407F589}" srcOrd="0" destOrd="0" presId="urn:microsoft.com/office/officeart/2005/8/layout/list1"/>
    <dgm:cxn modelId="{97D5DB13-6A4E-46EB-9B9B-9C3B08D920F4}" type="presParOf" srcId="{4A89B71C-57B5-4AC0-90B2-CC357407F589}" destId="{39DF5EBC-4263-4977-8B67-D8EB65B6D70B}" srcOrd="0" destOrd="0" presId="urn:microsoft.com/office/officeart/2005/8/layout/list1"/>
    <dgm:cxn modelId="{63DAB2A3-9455-45A4-B36B-C343BF32AABF}" type="presParOf" srcId="{4A89B71C-57B5-4AC0-90B2-CC357407F589}" destId="{1E93FAE7-5FBE-430A-90FA-A52155B2297F}" srcOrd="1" destOrd="0" presId="urn:microsoft.com/office/officeart/2005/8/layout/list1"/>
    <dgm:cxn modelId="{B7D51640-1E91-4123-BC0F-0AEAB1CCD20B}" type="presParOf" srcId="{ECEE6ED9-40DD-4CBF-B2EB-64B30ED9E69A}" destId="{7B7F4044-AD04-48FA-823D-D5393B848A37}" srcOrd="1" destOrd="0" presId="urn:microsoft.com/office/officeart/2005/8/layout/list1"/>
    <dgm:cxn modelId="{40E945C0-581E-4F29-952F-2493604FFA16}" type="presParOf" srcId="{ECEE6ED9-40DD-4CBF-B2EB-64B30ED9E69A}" destId="{934B9D54-2574-4327-B7EF-42434D5720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AC50C-EC74-485C-97B7-23CF6411F0CA}" type="doc">
      <dgm:prSet loTypeId="urn:microsoft.com/office/officeart/2005/8/layout/list1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795F43-3157-424A-B9D2-850FEABD3E40}">
      <dgm:prSet phldrT="[Text]" custT="1"/>
      <dgm:spPr/>
      <dgm:t>
        <a:bodyPr/>
        <a:lstStyle/>
        <a:p>
          <a:r>
            <a:rPr lang="en-US" sz="4000" dirty="0" err="1" smtClean="0">
              <a:latin typeface="Kristen ITC" pitchFamily="66" charset="0"/>
            </a:rPr>
            <a:t>Keluarga</a:t>
          </a:r>
          <a:r>
            <a:rPr lang="en-US" sz="4000" dirty="0" smtClean="0">
              <a:latin typeface="Kristen ITC" pitchFamily="66" charset="0"/>
            </a:rPr>
            <a:t> yang </a:t>
          </a:r>
          <a:r>
            <a:rPr lang="en-US" sz="4000" dirty="0" err="1" smtClean="0">
              <a:latin typeface="Kristen ITC" pitchFamily="66" charset="0"/>
            </a:rPr>
            <a:t>Bermasalah</a:t>
          </a:r>
          <a:endParaRPr lang="en-US" sz="4000" dirty="0">
            <a:latin typeface="Kristen ITC" pitchFamily="66" charset="0"/>
          </a:endParaRPr>
        </a:p>
      </dgm:t>
    </dgm:pt>
    <dgm:pt modelId="{79961878-FF70-4B48-89AE-29D70895BDCE}" type="parTrans" cxnId="{72023C26-AD1D-4288-892D-CAA980308247}">
      <dgm:prSet/>
      <dgm:spPr/>
      <dgm:t>
        <a:bodyPr/>
        <a:lstStyle/>
        <a:p>
          <a:endParaRPr lang="en-US"/>
        </a:p>
      </dgm:t>
    </dgm:pt>
    <dgm:pt modelId="{33600F84-CCA6-4140-AEEE-86702FD622CC}" type="sibTrans" cxnId="{72023C26-AD1D-4288-892D-CAA980308247}">
      <dgm:prSet/>
      <dgm:spPr/>
      <dgm:t>
        <a:bodyPr/>
        <a:lstStyle/>
        <a:p>
          <a:endParaRPr lang="en-US"/>
        </a:p>
      </dgm:t>
    </dgm:pt>
    <dgm:pt modelId="{4DEB6657-0602-4F83-A0DA-CB997DCB2F0F}">
      <dgm:prSet phldrT="[Text]" custT="1"/>
      <dgm:spPr/>
      <dgm:t>
        <a:bodyPr/>
        <a:lstStyle/>
        <a:p>
          <a:r>
            <a:rPr lang="en-US" sz="4000" dirty="0" err="1" smtClean="0">
              <a:latin typeface="Kristen ITC" pitchFamily="66" charset="0"/>
            </a:rPr>
            <a:t>Sekolah</a:t>
          </a:r>
          <a:r>
            <a:rPr lang="en-US" sz="4000" baseline="0" dirty="0" smtClean="0"/>
            <a:t> </a:t>
          </a:r>
          <a:endParaRPr lang="en-US" sz="4000" dirty="0"/>
        </a:p>
      </dgm:t>
    </dgm:pt>
    <dgm:pt modelId="{5589E842-2144-4627-A100-317CF160D6D2}" type="parTrans" cxnId="{0D6E71AC-EF39-489A-AB80-F6F48DDABF0F}">
      <dgm:prSet/>
      <dgm:spPr/>
      <dgm:t>
        <a:bodyPr/>
        <a:lstStyle/>
        <a:p>
          <a:endParaRPr lang="en-US"/>
        </a:p>
      </dgm:t>
    </dgm:pt>
    <dgm:pt modelId="{63C43D64-3FF3-4DBA-81FB-1A8C0FE3DE4F}" type="sibTrans" cxnId="{0D6E71AC-EF39-489A-AB80-F6F48DDABF0F}">
      <dgm:prSet/>
      <dgm:spPr/>
      <dgm:t>
        <a:bodyPr/>
        <a:lstStyle/>
        <a:p>
          <a:endParaRPr lang="en-US"/>
        </a:p>
      </dgm:t>
    </dgm:pt>
    <dgm:pt modelId="{7DDE0489-0456-44C0-A582-F744020BAEB3}">
      <dgm:prSet phldrT="[Text]" custT="1"/>
      <dgm:spPr/>
      <dgm:t>
        <a:bodyPr/>
        <a:lstStyle/>
        <a:p>
          <a:r>
            <a:rPr lang="en-US" sz="4000" dirty="0" err="1" smtClean="0">
              <a:latin typeface="Kristen ITC" pitchFamily="66" charset="0"/>
            </a:rPr>
            <a:t>Kelompok</a:t>
          </a:r>
          <a:r>
            <a:rPr lang="en-US" sz="4000" dirty="0" smtClean="0">
              <a:latin typeface="Kristen ITC" pitchFamily="66" charset="0"/>
            </a:rPr>
            <a:t> </a:t>
          </a:r>
          <a:r>
            <a:rPr lang="en-US" sz="4000" dirty="0" err="1" smtClean="0">
              <a:latin typeface="Kristen ITC" pitchFamily="66" charset="0"/>
            </a:rPr>
            <a:t>Sebaya</a:t>
          </a:r>
          <a:endParaRPr lang="en-US" sz="4000" dirty="0">
            <a:latin typeface="Kristen ITC" pitchFamily="66" charset="0"/>
          </a:endParaRPr>
        </a:p>
      </dgm:t>
    </dgm:pt>
    <dgm:pt modelId="{F8ED77F3-F864-436A-92F6-97283C634DF6}" type="parTrans" cxnId="{545D7AEA-378B-435E-B000-6D16F11F211E}">
      <dgm:prSet/>
      <dgm:spPr/>
      <dgm:t>
        <a:bodyPr/>
        <a:lstStyle/>
        <a:p>
          <a:endParaRPr lang="en-US"/>
        </a:p>
      </dgm:t>
    </dgm:pt>
    <dgm:pt modelId="{0620243F-83AE-4B26-8083-18FA4A7EBEA4}" type="sibTrans" cxnId="{545D7AEA-378B-435E-B000-6D16F11F211E}">
      <dgm:prSet/>
      <dgm:spPr/>
      <dgm:t>
        <a:bodyPr/>
        <a:lstStyle/>
        <a:p>
          <a:endParaRPr lang="en-US"/>
        </a:p>
      </dgm:t>
    </dgm:pt>
    <dgm:pt modelId="{0AF5F35B-2EEB-464A-ABCD-E1E4392CBC1F}" type="pres">
      <dgm:prSet presAssocID="{6E2AC50C-EC74-485C-97B7-23CF6411F0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EE36B9-E714-4635-B1DD-04FC0AFC834A}" type="pres">
      <dgm:prSet presAssocID="{E8795F43-3157-424A-B9D2-850FEABD3E40}" presName="parentLin" presStyleCnt="0"/>
      <dgm:spPr/>
    </dgm:pt>
    <dgm:pt modelId="{5C4F43B9-DD56-42A2-982A-BAAB5DA05622}" type="pres">
      <dgm:prSet presAssocID="{E8795F43-3157-424A-B9D2-850FEABD3E4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646829-16CB-4556-8F64-15DB70BF8A04}" type="pres">
      <dgm:prSet presAssocID="{E8795F43-3157-424A-B9D2-850FEABD3E40}" presName="parentText" presStyleLbl="node1" presStyleIdx="0" presStyleCnt="3" custScaleX="1283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97E85-BA3D-48DF-BF3B-297E107710A4}" type="pres">
      <dgm:prSet presAssocID="{E8795F43-3157-424A-B9D2-850FEABD3E40}" presName="negativeSpace" presStyleCnt="0"/>
      <dgm:spPr/>
    </dgm:pt>
    <dgm:pt modelId="{EFBA0F22-0F1D-4269-8260-8BFFAA861E65}" type="pres">
      <dgm:prSet presAssocID="{E8795F43-3157-424A-B9D2-850FEABD3E40}" presName="childText" presStyleLbl="conFgAcc1" presStyleIdx="0" presStyleCnt="3">
        <dgm:presLayoutVars>
          <dgm:bulletEnabled val="1"/>
        </dgm:presLayoutVars>
      </dgm:prSet>
      <dgm:spPr/>
    </dgm:pt>
    <dgm:pt modelId="{C320DB84-D981-4DE0-AC21-61D9AA65E4EF}" type="pres">
      <dgm:prSet presAssocID="{33600F84-CCA6-4140-AEEE-86702FD622CC}" presName="spaceBetweenRectangles" presStyleCnt="0"/>
      <dgm:spPr/>
    </dgm:pt>
    <dgm:pt modelId="{19FE8976-2D55-4132-A724-33C7A7099956}" type="pres">
      <dgm:prSet presAssocID="{4DEB6657-0602-4F83-A0DA-CB997DCB2F0F}" presName="parentLin" presStyleCnt="0"/>
      <dgm:spPr/>
    </dgm:pt>
    <dgm:pt modelId="{1A0AEFB1-BC48-440E-931C-693EFFBE1987}" type="pres">
      <dgm:prSet presAssocID="{4DEB6657-0602-4F83-A0DA-CB997DCB2F0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DDAFC94-3645-464E-9120-99639B986B50}" type="pres">
      <dgm:prSet presAssocID="{4DEB6657-0602-4F83-A0DA-CB997DCB2F0F}" presName="parentText" presStyleLbl="node1" presStyleIdx="1" presStyleCnt="3" custScaleX="1268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DB01-4BAE-40AA-8459-3C341818AB6D}" type="pres">
      <dgm:prSet presAssocID="{4DEB6657-0602-4F83-A0DA-CB997DCB2F0F}" presName="negativeSpace" presStyleCnt="0"/>
      <dgm:spPr/>
    </dgm:pt>
    <dgm:pt modelId="{EFAE10F9-D2A9-4E92-9829-2594DC71CDC0}" type="pres">
      <dgm:prSet presAssocID="{4DEB6657-0602-4F83-A0DA-CB997DCB2F0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90000-DEE4-4E9C-A4B8-6E5AE3847F80}" type="pres">
      <dgm:prSet presAssocID="{63C43D64-3FF3-4DBA-81FB-1A8C0FE3DE4F}" presName="spaceBetweenRectangles" presStyleCnt="0"/>
      <dgm:spPr/>
    </dgm:pt>
    <dgm:pt modelId="{40F9314B-6F73-4770-9EF0-10BAAC2D5429}" type="pres">
      <dgm:prSet presAssocID="{7DDE0489-0456-44C0-A582-F744020BAEB3}" presName="parentLin" presStyleCnt="0"/>
      <dgm:spPr/>
    </dgm:pt>
    <dgm:pt modelId="{D7CC8B3C-B8FE-4F5D-8C8B-2DA9D1D1C260}" type="pres">
      <dgm:prSet presAssocID="{7DDE0489-0456-44C0-A582-F744020BAEB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EAD4AF1-AE53-4707-8895-3534495220F6}" type="pres">
      <dgm:prSet presAssocID="{7DDE0489-0456-44C0-A582-F744020BAEB3}" presName="parentText" presStyleLbl="node1" presStyleIdx="2" presStyleCnt="3" custScaleX="1268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88C61-A50E-46D1-9781-E6F6E325EE72}" type="pres">
      <dgm:prSet presAssocID="{7DDE0489-0456-44C0-A582-F744020BAEB3}" presName="negativeSpace" presStyleCnt="0"/>
      <dgm:spPr/>
    </dgm:pt>
    <dgm:pt modelId="{2899BF80-DD52-4210-9CF3-97BD63705706}" type="pres">
      <dgm:prSet presAssocID="{7DDE0489-0456-44C0-A582-F744020BAE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023C26-AD1D-4288-892D-CAA980308247}" srcId="{6E2AC50C-EC74-485C-97B7-23CF6411F0CA}" destId="{E8795F43-3157-424A-B9D2-850FEABD3E40}" srcOrd="0" destOrd="0" parTransId="{79961878-FF70-4B48-89AE-29D70895BDCE}" sibTransId="{33600F84-CCA6-4140-AEEE-86702FD622CC}"/>
    <dgm:cxn modelId="{11173748-AAF7-4E0C-8730-DECD52B2CDB6}" type="presOf" srcId="{E8795F43-3157-424A-B9D2-850FEABD3E40}" destId="{D7646829-16CB-4556-8F64-15DB70BF8A04}" srcOrd="1" destOrd="0" presId="urn:microsoft.com/office/officeart/2005/8/layout/list1"/>
    <dgm:cxn modelId="{685F594C-4E66-493E-ADBE-89F4D4A9DB26}" type="presOf" srcId="{E8795F43-3157-424A-B9D2-850FEABD3E40}" destId="{5C4F43B9-DD56-42A2-982A-BAAB5DA05622}" srcOrd="0" destOrd="0" presId="urn:microsoft.com/office/officeart/2005/8/layout/list1"/>
    <dgm:cxn modelId="{5914EF07-5AAC-41CC-961B-851ED6EC7E8A}" type="presOf" srcId="{7DDE0489-0456-44C0-A582-F744020BAEB3}" destId="{D7CC8B3C-B8FE-4F5D-8C8B-2DA9D1D1C260}" srcOrd="0" destOrd="0" presId="urn:microsoft.com/office/officeart/2005/8/layout/list1"/>
    <dgm:cxn modelId="{09EC6F0E-C3B7-4281-9EE3-B945D73DCD9D}" type="presOf" srcId="{7DDE0489-0456-44C0-A582-F744020BAEB3}" destId="{4EAD4AF1-AE53-4707-8895-3534495220F6}" srcOrd="1" destOrd="0" presId="urn:microsoft.com/office/officeart/2005/8/layout/list1"/>
    <dgm:cxn modelId="{F3874F50-2786-4B28-ABFC-1EF22F57C68F}" type="presOf" srcId="{4DEB6657-0602-4F83-A0DA-CB997DCB2F0F}" destId="{1A0AEFB1-BC48-440E-931C-693EFFBE1987}" srcOrd="0" destOrd="0" presId="urn:microsoft.com/office/officeart/2005/8/layout/list1"/>
    <dgm:cxn modelId="{0D6E71AC-EF39-489A-AB80-F6F48DDABF0F}" srcId="{6E2AC50C-EC74-485C-97B7-23CF6411F0CA}" destId="{4DEB6657-0602-4F83-A0DA-CB997DCB2F0F}" srcOrd="1" destOrd="0" parTransId="{5589E842-2144-4627-A100-317CF160D6D2}" sibTransId="{63C43D64-3FF3-4DBA-81FB-1A8C0FE3DE4F}"/>
    <dgm:cxn modelId="{545D7AEA-378B-435E-B000-6D16F11F211E}" srcId="{6E2AC50C-EC74-485C-97B7-23CF6411F0CA}" destId="{7DDE0489-0456-44C0-A582-F744020BAEB3}" srcOrd="2" destOrd="0" parTransId="{F8ED77F3-F864-436A-92F6-97283C634DF6}" sibTransId="{0620243F-83AE-4B26-8083-18FA4A7EBEA4}"/>
    <dgm:cxn modelId="{30917823-26B8-4CD6-9B05-5CC91FEE134E}" type="presOf" srcId="{6E2AC50C-EC74-485C-97B7-23CF6411F0CA}" destId="{0AF5F35B-2EEB-464A-ABCD-E1E4392CBC1F}" srcOrd="0" destOrd="0" presId="urn:microsoft.com/office/officeart/2005/8/layout/list1"/>
    <dgm:cxn modelId="{06CF7153-D843-4CC6-B627-B641EFC5F79F}" type="presOf" srcId="{4DEB6657-0602-4F83-A0DA-CB997DCB2F0F}" destId="{BDDAFC94-3645-464E-9120-99639B986B50}" srcOrd="1" destOrd="0" presId="urn:microsoft.com/office/officeart/2005/8/layout/list1"/>
    <dgm:cxn modelId="{E04E8E60-8D59-49AA-B8C2-D578CC0E31BE}" type="presParOf" srcId="{0AF5F35B-2EEB-464A-ABCD-E1E4392CBC1F}" destId="{46EE36B9-E714-4635-B1DD-04FC0AFC834A}" srcOrd="0" destOrd="0" presId="urn:microsoft.com/office/officeart/2005/8/layout/list1"/>
    <dgm:cxn modelId="{43A3AC48-B456-409A-B46A-EEFC29A25D41}" type="presParOf" srcId="{46EE36B9-E714-4635-B1DD-04FC0AFC834A}" destId="{5C4F43B9-DD56-42A2-982A-BAAB5DA05622}" srcOrd="0" destOrd="0" presId="urn:microsoft.com/office/officeart/2005/8/layout/list1"/>
    <dgm:cxn modelId="{D96AC5B7-F393-4CD9-B4BF-B96328FFC3B6}" type="presParOf" srcId="{46EE36B9-E714-4635-B1DD-04FC0AFC834A}" destId="{D7646829-16CB-4556-8F64-15DB70BF8A04}" srcOrd="1" destOrd="0" presId="urn:microsoft.com/office/officeart/2005/8/layout/list1"/>
    <dgm:cxn modelId="{5D3B0FCF-AC36-45DB-B972-D47D778096F6}" type="presParOf" srcId="{0AF5F35B-2EEB-464A-ABCD-E1E4392CBC1F}" destId="{4E697E85-BA3D-48DF-BF3B-297E107710A4}" srcOrd="1" destOrd="0" presId="urn:microsoft.com/office/officeart/2005/8/layout/list1"/>
    <dgm:cxn modelId="{B03D59C8-6A85-4F6B-B2C1-2988C46342FF}" type="presParOf" srcId="{0AF5F35B-2EEB-464A-ABCD-E1E4392CBC1F}" destId="{EFBA0F22-0F1D-4269-8260-8BFFAA861E65}" srcOrd="2" destOrd="0" presId="urn:microsoft.com/office/officeart/2005/8/layout/list1"/>
    <dgm:cxn modelId="{C4505469-3ED1-4F87-B9B1-A9022D73B74E}" type="presParOf" srcId="{0AF5F35B-2EEB-464A-ABCD-E1E4392CBC1F}" destId="{C320DB84-D981-4DE0-AC21-61D9AA65E4EF}" srcOrd="3" destOrd="0" presId="urn:microsoft.com/office/officeart/2005/8/layout/list1"/>
    <dgm:cxn modelId="{A5893380-BA4B-478B-8053-FADA872507F3}" type="presParOf" srcId="{0AF5F35B-2EEB-464A-ABCD-E1E4392CBC1F}" destId="{19FE8976-2D55-4132-A724-33C7A7099956}" srcOrd="4" destOrd="0" presId="urn:microsoft.com/office/officeart/2005/8/layout/list1"/>
    <dgm:cxn modelId="{75C351B4-5733-4825-BFD4-3069C187445D}" type="presParOf" srcId="{19FE8976-2D55-4132-A724-33C7A7099956}" destId="{1A0AEFB1-BC48-440E-931C-693EFFBE1987}" srcOrd="0" destOrd="0" presId="urn:microsoft.com/office/officeart/2005/8/layout/list1"/>
    <dgm:cxn modelId="{E2740291-4638-48F7-BFA3-B62091FC0A5C}" type="presParOf" srcId="{19FE8976-2D55-4132-A724-33C7A7099956}" destId="{BDDAFC94-3645-464E-9120-99639B986B50}" srcOrd="1" destOrd="0" presId="urn:microsoft.com/office/officeart/2005/8/layout/list1"/>
    <dgm:cxn modelId="{BA2721B8-3EFE-46CE-8FC1-DA63D31937A2}" type="presParOf" srcId="{0AF5F35B-2EEB-464A-ABCD-E1E4392CBC1F}" destId="{B74CDB01-4BAE-40AA-8459-3C341818AB6D}" srcOrd="5" destOrd="0" presId="urn:microsoft.com/office/officeart/2005/8/layout/list1"/>
    <dgm:cxn modelId="{09601D14-0F03-49BD-A69E-00BAC993201E}" type="presParOf" srcId="{0AF5F35B-2EEB-464A-ABCD-E1E4392CBC1F}" destId="{EFAE10F9-D2A9-4E92-9829-2594DC71CDC0}" srcOrd="6" destOrd="0" presId="urn:microsoft.com/office/officeart/2005/8/layout/list1"/>
    <dgm:cxn modelId="{C7F5E8B9-E55B-4291-87B6-A11D274C5581}" type="presParOf" srcId="{0AF5F35B-2EEB-464A-ABCD-E1E4392CBC1F}" destId="{9C890000-DEE4-4E9C-A4B8-6E5AE3847F80}" srcOrd="7" destOrd="0" presId="urn:microsoft.com/office/officeart/2005/8/layout/list1"/>
    <dgm:cxn modelId="{D769BB2F-3EFD-4396-8185-D604DF14B452}" type="presParOf" srcId="{0AF5F35B-2EEB-464A-ABCD-E1E4392CBC1F}" destId="{40F9314B-6F73-4770-9EF0-10BAAC2D5429}" srcOrd="8" destOrd="0" presId="urn:microsoft.com/office/officeart/2005/8/layout/list1"/>
    <dgm:cxn modelId="{14227D36-3061-416B-AFFB-5B3D33C59B26}" type="presParOf" srcId="{40F9314B-6F73-4770-9EF0-10BAAC2D5429}" destId="{D7CC8B3C-B8FE-4F5D-8C8B-2DA9D1D1C260}" srcOrd="0" destOrd="0" presId="urn:microsoft.com/office/officeart/2005/8/layout/list1"/>
    <dgm:cxn modelId="{07DB2C5C-D472-4E2B-AD90-25AB2A993AF0}" type="presParOf" srcId="{40F9314B-6F73-4770-9EF0-10BAAC2D5429}" destId="{4EAD4AF1-AE53-4707-8895-3534495220F6}" srcOrd="1" destOrd="0" presId="urn:microsoft.com/office/officeart/2005/8/layout/list1"/>
    <dgm:cxn modelId="{1A1CDA90-94D2-4B76-B33F-D6AFD2BADE62}" type="presParOf" srcId="{0AF5F35B-2EEB-464A-ABCD-E1E4392CBC1F}" destId="{C9E88C61-A50E-46D1-9781-E6F6E325EE72}" srcOrd="9" destOrd="0" presId="urn:microsoft.com/office/officeart/2005/8/layout/list1"/>
    <dgm:cxn modelId="{E811F480-88B9-42CE-B9A2-33395CCCA9BE}" type="presParOf" srcId="{0AF5F35B-2EEB-464A-ABCD-E1E4392CBC1F}" destId="{2899BF80-DD52-4210-9CF3-97BD637057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AC50C-EC74-485C-97B7-23CF6411F0CA}" type="doc">
      <dgm:prSet loTypeId="urn:microsoft.com/office/officeart/2005/8/layout/list1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795F43-3157-424A-B9D2-850FEABD3E40}">
      <dgm:prSet phldrT="[Text]" custT="1"/>
      <dgm:spPr/>
      <dgm:t>
        <a:bodyPr/>
        <a:lstStyle/>
        <a:p>
          <a:r>
            <a:rPr lang="en-US" sz="4000" dirty="0" err="1" smtClean="0">
              <a:latin typeface="Kristen ITC" pitchFamily="66" charset="0"/>
            </a:rPr>
            <a:t>Kondisi</a:t>
          </a:r>
          <a:r>
            <a:rPr lang="en-US" sz="4000" baseline="0" dirty="0" smtClean="0">
              <a:latin typeface="Kristen ITC" pitchFamily="66" charset="0"/>
            </a:rPr>
            <a:t> </a:t>
          </a:r>
          <a:r>
            <a:rPr lang="en-US" sz="4000" baseline="0" dirty="0" err="1" smtClean="0">
              <a:latin typeface="Kristen ITC" pitchFamily="66" charset="0"/>
            </a:rPr>
            <a:t>Lingkungan</a:t>
          </a:r>
          <a:r>
            <a:rPr lang="en-US" sz="4000" baseline="0" dirty="0" smtClean="0">
              <a:latin typeface="Kristen ITC" pitchFamily="66" charset="0"/>
            </a:rPr>
            <a:t> </a:t>
          </a:r>
          <a:r>
            <a:rPr lang="en-US" sz="4000" baseline="0" dirty="0" err="1" smtClean="0">
              <a:latin typeface="Kristen ITC" pitchFamily="66" charset="0"/>
            </a:rPr>
            <a:t>Sosial</a:t>
          </a:r>
          <a:endParaRPr lang="en-US" sz="4000" dirty="0">
            <a:latin typeface="Kristen ITC" pitchFamily="66" charset="0"/>
          </a:endParaRPr>
        </a:p>
      </dgm:t>
    </dgm:pt>
    <dgm:pt modelId="{79961878-FF70-4B48-89AE-29D70895BDCE}" type="parTrans" cxnId="{72023C26-AD1D-4288-892D-CAA980308247}">
      <dgm:prSet/>
      <dgm:spPr/>
      <dgm:t>
        <a:bodyPr/>
        <a:lstStyle/>
        <a:p>
          <a:endParaRPr lang="en-US"/>
        </a:p>
      </dgm:t>
    </dgm:pt>
    <dgm:pt modelId="{33600F84-CCA6-4140-AEEE-86702FD622CC}" type="sibTrans" cxnId="{72023C26-AD1D-4288-892D-CAA980308247}">
      <dgm:prSet/>
      <dgm:spPr/>
      <dgm:t>
        <a:bodyPr/>
        <a:lstStyle/>
        <a:p>
          <a:endParaRPr lang="en-US"/>
        </a:p>
      </dgm:t>
    </dgm:pt>
    <dgm:pt modelId="{4DEB6657-0602-4F83-A0DA-CB997DCB2F0F}">
      <dgm:prSet phldrT="[Text]" custT="1"/>
      <dgm:spPr/>
      <dgm:t>
        <a:bodyPr/>
        <a:lstStyle/>
        <a:p>
          <a:r>
            <a:rPr lang="en-US" sz="4000" dirty="0" err="1" smtClean="0">
              <a:latin typeface="Kristen ITC" pitchFamily="66" charset="0"/>
            </a:rPr>
            <a:t>Tayangan</a:t>
          </a:r>
          <a:r>
            <a:rPr lang="en-US" sz="4000" dirty="0" smtClean="0">
              <a:latin typeface="Kristen ITC" pitchFamily="66" charset="0"/>
            </a:rPr>
            <a:t> </a:t>
          </a:r>
          <a:r>
            <a:rPr lang="en-US" sz="4000" dirty="0" err="1" smtClean="0">
              <a:latin typeface="Kristen ITC" pitchFamily="66" charset="0"/>
            </a:rPr>
            <a:t>Televisi</a:t>
          </a:r>
          <a:r>
            <a:rPr lang="en-US" sz="4000" dirty="0" smtClean="0">
              <a:latin typeface="Kristen ITC" pitchFamily="66" charset="0"/>
            </a:rPr>
            <a:t> &amp; Media </a:t>
          </a:r>
          <a:r>
            <a:rPr lang="en-US" sz="4000" dirty="0" err="1" smtClean="0">
              <a:latin typeface="Kristen ITC" pitchFamily="66" charset="0"/>
            </a:rPr>
            <a:t>Cetak</a:t>
          </a:r>
          <a:endParaRPr lang="en-US" sz="4000" dirty="0">
            <a:latin typeface="Kristen ITC" pitchFamily="66" charset="0"/>
          </a:endParaRPr>
        </a:p>
      </dgm:t>
    </dgm:pt>
    <dgm:pt modelId="{5589E842-2144-4627-A100-317CF160D6D2}" type="parTrans" cxnId="{0D6E71AC-EF39-489A-AB80-F6F48DDABF0F}">
      <dgm:prSet/>
      <dgm:spPr/>
      <dgm:t>
        <a:bodyPr/>
        <a:lstStyle/>
        <a:p>
          <a:endParaRPr lang="en-US"/>
        </a:p>
      </dgm:t>
    </dgm:pt>
    <dgm:pt modelId="{63C43D64-3FF3-4DBA-81FB-1A8C0FE3DE4F}" type="sibTrans" cxnId="{0D6E71AC-EF39-489A-AB80-F6F48DDABF0F}">
      <dgm:prSet/>
      <dgm:spPr/>
      <dgm:t>
        <a:bodyPr/>
        <a:lstStyle/>
        <a:p>
          <a:endParaRPr lang="en-US"/>
        </a:p>
      </dgm:t>
    </dgm:pt>
    <dgm:pt modelId="{0AF5F35B-2EEB-464A-ABCD-E1E4392CBC1F}" type="pres">
      <dgm:prSet presAssocID="{6E2AC50C-EC74-485C-97B7-23CF6411F0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EE36B9-E714-4635-B1DD-04FC0AFC834A}" type="pres">
      <dgm:prSet presAssocID="{E8795F43-3157-424A-B9D2-850FEABD3E40}" presName="parentLin" presStyleCnt="0"/>
      <dgm:spPr/>
    </dgm:pt>
    <dgm:pt modelId="{5C4F43B9-DD56-42A2-982A-BAAB5DA05622}" type="pres">
      <dgm:prSet presAssocID="{E8795F43-3157-424A-B9D2-850FEABD3E4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7646829-16CB-4556-8F64-15DB70BF8A04}" type="pres">
      <dgm:prSet presAssocID="{E8795F43-3157-424A-B9D2-850FEABD3E40}" presName="parentText" presStyleLbl="node1" presStyleIdx="0" presStyleCnt="2" custScaleX="1343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97E85-BA3D-48DF-BF3B-297E107710A4}" type="pres">
      <dgm:prSet presAssocID="{E8795F43-3157-424A-B9D2-850FEABD3E40}" presName="negativeSpace" presStyleCnt="0"/>
      <dgm:spPr/>
    </dgm:pt>
    <dgm:pt modelId="{EFBA0F22-0F1D-4269-8260-8BFFAA861E65}" type="pres">
      <dgm:prSet presAssocID="{E8795F43-3157-424A-B9D2-850FEABD3E40}" presName="childText" presStyleLbl="conFgAcc1" presStyleIdx="0" presStyleCnt="2">
        <dgm:presLayoutVars>
          <dgm:bulletEnabled val="1"/>
        </dgm:presLayoutVars>
      </dgm:prSet>
      <dgm:spPr/>
    </dgm:pt>
    <dgm:pt modelId="{C320DB84-D981-4DE0-AC21-61D9AA65E4EF}" type="pres">
      <dgm:prSet presAssocID="{33600F84-CCA6-4140-AEEE-86702FD622CC}" presName="spaceBetweenRectangles" presStyleCnt="0"/>
      <dgm:spPr/>
    </dgm:pt>
    <dgm:pt modelId="{19FE8976-2D55-4132-A724-33C7A7099956}" type="pres">
      <dgm:prSet presAssocID="{4DEB6657-0602-4F83-A0DA-CB997DCB2F0F}" presName="parentLin" presStyleCnt="0"/>
      <dgm:spPr/>
    </dgm:pt>
    <dgm:pt modelId="{1A0AEFB1-BC48-440E-931C-693EFFBE1987}" type="pres">
      <dgm:prSet presAssocID="{4DEB6657-0602-4F83-A0DA-CB997DCB2F0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DDAFC94-3645-464E-9120-99639B986B50}" type="pres">
      <dgm:prSet presAssocID="{4DEB6657-0602-4F83-A0DA-CB997DCB2F0F}" presName="parentText" presStyleLbl="node1" presStyleIdx="1" presStyleCnt="2" custScaleX="1340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CDB01-4BAE-40AA-8459-3C341818AB6D}" type="pres">
      <dgm:prSet presAssocID="{4DEB6657-0602-4F83-A0DA-CB997DCB2F0F}" presName="negativeSpace" presStyleCnt="0"/>
      <dgm:spPr/>
    </dgm:pt>
    <dgm:pt modelId="{EFAE10F9-D2A9-4E92-9829-2594DC71CDC0}" type="pres">
      <dgm:prSet presAssocID="{4DEB6657-0602-4F83-A0DA-CB997DCB2F0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023C26-AD1D-4288-892D-CAA980308247}" srcId="{6E2AC50C-EC74-485C-97B7-23CF6411F0CA}" destId="{E8795F43-3157-424A-B9D2-850FEABD3E40}" srcOrd="0" destOrd="0" parTransId="{79961878-FF70-4B48-89AE-29D70895BDCE}" sibTransId="{33600F84-CCA6-4140-AEEE-86702FD622CC}"/>
    <dgm:cxn modelId="{AE6AC85B-1373-483C-9959-6FAAA272FDF1}" type="presOf" srcId="{E8795F43-3157-424A-B9D2-850FEABD3E40}" destId="{5C4F43B9-DD56-42A2-982A-BAAB5DA05622}" srcOrd="0" destOrd="0" presId="urn:microsoft.com/office/officeart/2005/8/layout/list1"/>
    <dgm:cxn modelId="{62B34D6A-DEAB-420F-9F66-4E2E52D0B5B1}" type="presOf" srcId="{6E2AC50C-EC74-485C-97B7-23CF6411F0CA}" destId="{0AF5F35B-2EEB-464A-ABCD-E1E4392CBC1F}" srcOrd="0" destOrd="0" presId="urn:microsoft.com/office/officeart/2005/8/layout/list1"/>
    <dgm:cxn modelId="{73404A0E-A50B-4969-9DB6-55298AC30E48}" type="presOf" srcId="{4DEB6657-0602-4F83-A0DA-CB997DCB2F0F}" destId="{1A0AEFB1-BC48-440E-931C-693EFFBE1987}" srcOrd="0" destOrd="0" presId="urn:microsoft.com/office/officeart/2005/8/layout/list1"/>
    <dgm:cxn modelId="{0D6E71AC-EF39-489A-AB80-F6F48DDABF0F}" srcId="{6E2AC50C-EC74-485C-97B7-23CF6411F0CA}" destId="{4DEB6657-0602-4F83-A0DA-CB997DCB2F0F}" srcOrd="1" destOrd="0" parTransId="{5589E842-2144-4627-A100-317CF160D6D2}" sibTransId="{63C43D64-3FF3-4DBA-81FB-1A8C0FE3DE4F}"/>
    <dgm:cxn modelId="{F6EC6355-34EB-4D98-9726-5F1B8A2BB300}" type="presOf" srcId="{E8795F43-3157-424A-B9D2-850FEABD3E40}" destId="{D7646829-16CB-4556-8F64-15DB70BF8A04}" srcOrd="1" destOrd="0" presId="urn:microsoft.com/office/officeart/2005/8/layout/list1"/>
    <dgm:cxn modelId="{50A82040-5AE7-4338-BDE4-D0B37C52654C}" type="presOf" srcId="{4DEB6657-0602-4F83-A0DA-CB997DCB2F0F}" destId="{BDDAFC94-3645-464E-9120-99639B986B50}" srcOrd="1" destOrd="0" presId="urn:microsoft.com/office/officeart/2005/8/layout/list1"/>
    <dgm:cxn modelId="{DAFEE20E-4EEA-472C-ABFC-74E0DCFEE9E8}" type="presParOf" srcId="{0AF5F35B-2EEB-464A-ABCD-E1E4392CBC1F}" destId="{46EE36B9-E714-4635-B1DD-04FC0AFC834A}" srcOrd="0" destOrd="0" presId="urn:microsoft.com/office/officeart/2005/8/layout/list1"/>
    <dgm:cxn modelId="{DA179306-8C79-486B-991B-D40CF7DC1A71}" type="presParOf" srcId="{46EE36B9-E714-4635-B1DD-04FC0AFC834A}" destId="{5C4F43B9-DD56-42A2-982A-BAAB5DA05622}" srcOrd="0" destOrd="0" presId="urn:microsoft.com/office/officeart/2005/8/layout/list1"/>
    <dgm:cxn modelId="{395634EE-8F52-4B4A-B969-43E1BC41BD2F}" type="presParOf" srcId="{46EE36B9-E714-4635-B1DD-04FC0AFC834A}" destId="{D7646829-16CB-4556-8F64-15DB70BF8A04}" srcOrd="1" destOrd="0" presId="urn:microsoft.com/office/officeart/2005/8/layout/list1"/>
    <dgm:cxn modelId="{72F86A32-F6B0-454F-9B9A-12FEFFE138FF}" type="presParOf" srcId="{0AF5F35B-2EEB-464A-ABCD-E1E4392CBC1F}" destId="{4E697E85-BA3D-48DF-BF3B-297E107710A4}" srcOrd="1" destOrd="0" presId="urn:microsoft.com/office/officeart/2005/8/layout/list1"/>
    <dgm:cxn modelId="{0C44A11D-1B01-4008-9E56-200E95C08CBA}" type="presParOf" srcId="{0AF5F35B-2EEB-464A-ABCD-E1E4392CBC1F}" destId="{EFBA0F22-0F1D-4269-8260-8BFFAA861E65}" srcOrd="2" destOrd="0" presId="urn:microsoft.com/office/officeart/2005/8/layout/list1"/>
    <dgm:cxn modelId="{5E28B38C-4AAA-43F4-ABA7-45618C56800F}" type="presParOf" srcId="{0AF5F35B-2EEB-464A-ABCD-E1E4392CBC1F}" destId="{C320DB84-D981-4DE0-AC21-61D9AA65E4EF}" srcOrd="3" destOrd="0" presId="urn:microsoft.com/office/officeart/2005/8/layout/list1"/>
    <dgm:cxn modelId="{89EB74AA-2DDF-4FA2-8331-A219907A8EA8}" type="presParOf" srcId="{0AF5F35B-2EEB-464A-ABCD-E1E4392CBC1F}" destId="{19FE8976-2D55-4132-A724-33C7A7099956}" srcOrd="4" destOrd="0" presId="urn:microsoft.com/office/officeart/2005/8/layout/list1"/>
    <dgm:cxn modelId="{86E7EC31-27FE-4C91-A435-9D3F526C9D77}" type="presParOf" srcId="{19FE8976-2D55-4132-A724-33C7A7099956}" destId="{1A0AEFB1-BC48-440E-931C-693EFFBE1987}" srcOrd="0" destOrd="0" presId="urn:microsoft.com/office/officeart/2005/8/layout/list1"/>
    <dgm:cxn modelId="{9BBA34C9-61DC-4CCD-83BA-4E48DA5611CD}" type="presParOf" srcId="{19FE8976-2D55-4132-A724-33C7A7099956}" destId="{BDDAFC94-3645-464E-9120-99639B986B50}" srcOrd="1" destOrd="0" presId="urn:microsoft.com/office/officeart/2005/8/layout/list1"/>
    <dgm:cxn modelId="{417708AB-E226-493D-B94E-AC21FCDD35E9}" type="presParOf" srcId="{0AF5F35B-2EEB-464A-ABCD-E1E4392CBC1F}" destId="{B74CDB01-4BAE-40AA-8459-3C341818AB6D}" srcOrd="5" destOrd="0" presId="urn:microsoft.com/office/officeart/2005/8/layout/list1"/>
    <dgm:cxn modelId="{ED36F861-985D-409D-BF02-BFC74FE0109B}" type="presParOf" srcId="{0AF5F35B-2EEB-464A-ABCD-E1E4392CBC1F}" destId="{EFAE10F9-D2A9-4E92-9829-2594DC71CDC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6E4967-F2DC-4D9F-914F-34AE64680C23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7FD643C-BA75-4017-8296-FD948663F6C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dirty="0" smtClean="0"/>
            <a:t>- </a:t>
          </a:r>
          <a:r>
            <a:rPr lang="en-US" sz="4400" dirty="0" err="1" smtClean="0">
              <a:latin typeface="Baskerville Old Face" pitchFamily="18" charset="0"/>
            </a:rPr>
            <a:t>Secara</a:t>
          </a:r>
          <a:r>
            <a:rPr lang="en-US" sz="4400" dirty="0" smtClean="0">
              <a:latin typeface="Baskerville Old Face" pitchFamily="18" charset="0"/>
            </a:rPr>
            <a:t> Verbal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dirty="0" smtClean="0">
              <a:latin typeface="Baskerville Old Face" pitchFamily="18" charset="0"/>
            </a:rPr>
            <a:t>- </a:t>
          </a:r>
          <a:r>
            <a:rPr lang="en-US" sz="4400" dirty="0" err="1" smtClean="0">
              <a:latin typeface="Baskerville Old Face" pitchFamily="18" charset="0"/>
            </a:rPr>
            <a:t>Secara</a:t>
          </a:r>
          <a:r>
            <a:rPr lang="en-US" sz="4400" dirty="0" smtClean="0">
              <a:latin typeface="Baskerville Old Face" pitchFamily="18" charset="0"/>
            </a:rPr>
            <a:t> </a:t>
          </a:r>
          <a:r>
            <a:rPr lang="en-US" sz="4400" dirty="0" err="1" smtClean="0">
              <a:latin typeface="Baskerville Old Face" pitchFamily="18" charset="0"/>
            </a:rPr>
            <a:t>Fisik</a:t>
          </a:r>
          <a:endParaRPr lang="en-US" sz="4400" dirty="0" smtClean="0">
            <a:latin typeface="Baskerville Old Fac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dirty="0" smtClean="0">
              <a:latin typeface="Baskerville Old Face" pitchFamily="18" charset="0"/>
            </a:rPr>
            <a:t>- </a:t>
          </a:r>
          <a:r>
            <a:rPr lang="en-US" sz="4400" dirty="0" err="1" smtClean="0">
              <a:latin typeface="Baskerville Old Face" pitchFamily="18" charset="0"/>
            </a:rPr>
            <a:t>Secara</a:t>
          </a:r>
          <a:r>
            <a:rPr lang="en-US" sz="4400" dirty="0" smtClean="0">
              <a:latin typeface="Baskerville Old Face" pitchFamily="18" charset="0"/>
            </a:rPr>
            <a:t> </a:t>
          </a:r>
          <a:r>
            <a:rPr lang="en-US" sz="4400" dirty="0" err="1" smtClean="0">
              <a:latin typeface="Baskerville Old Face" pitchFamily="18" charset="0"/>
            </a:rPr>
            <a:t>Relasional</a:t>
          </a:r>
          <a:endParaRPr lang="en-US" sz="4400" dirty="0" smtClean="0">
            <a:latin typeface="Baskerville Old Fac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i="1" dirty="0" smtClean="0">
              <a:latin typeface="Baskerville Old Face" pitchFamily="18" charset="0"/>
            </a:rPr>
            <a:t>- Cyber Bullying</a:t>
          </a:r>
        </a:p>
      </dgm:t>
    </dgm:pt>
    <dgm:pt modelId="{297E66FD-EC70-4D24-A5E3-67A827B805A7}" type="parTrans" cxnId="{969D90B1-D04F-4A5E-BFB3-BB62BBA0C961}">
      <dgm:prSet/>
      <dgm:spPr/>
      <dgm:t>
        <a:bodyPr/>
        <a:lstStyle/>
        <a:p>
          <a:endParaRPr lang="en-US"/>
        </a:p>
      </dgm:t>
    </dgm:pt>
    <dgm:pt modelId="{B8D22826-A935-4B91-8102-C6AE3DBFCE4F}" type="sibTrans" cxnId="{969D90B1-D04F-4A5E-BFB3-BB62BBA0C961}">
      <dgm:prSet/>
      <dgm:spPr/>
      <dgm:t>
        <a:bodyPr/>
        <a:lstStyle/>
        <a:p>
          <a:endParaRPr lang="en-US"/>
        </a:p>
      </dgm:t>
    </dgm:pt>
    <dgm:pt modelId="{92F5DE3C-D7B7-489D-95CD-D3AC97107552}">
      <dgm:prSet/>
      <dgm:spPr/>
      <dgm:t>
        <a:bodyPr/>
        <a:lstStyle/>
        <a:p>
          <a:endParaRPr lang="en-US" dirty="0"/>
        </a:p>
      </dgm:t>
    </dgm:pt>
    <dgm:pt modelId="{3D209CEC-6DBE-4597-8FD1-E584BE9CDA36}" type="parTrans" cxnId="{394A18E2-4E3B-4107-916A-91E42F7258C4}">
      <dgm:prSet/>
      <dgm:spPr/>
      <dgm:t>
        <a:bodyPr/>
        <a:lstStyle/>
        <a:p>
          <a:endParaRPr lang="en-US"/>
        </a:p>
      </dgm:t>
    </dgm:pt>
    <dgm:pt modelId="{EE0D01D4-1EA1-40BF-961A-2FE123A65CC0}" type="sibTrans" cxnId="{394A18E2-4E3B-4107-916A-91E42F7258C4}">
      <dgm:prSet/>
      <dgm:spPr/>
      <dgm:t>
        <a:bodyPr/>
        <a:lstStyle/>
        <a:p>
          <a:endParaRPr lang="en-US"/>
        </a:p>
      </dgm:t>
    </dgm:pt>
    <dgm:pt modelId="{ECEE6ED9-40DD-4CBF-B2EB-64B30ED9E69A}" type="pres">
      <dgm:prSet presAssocID="{D56E4967-F2DC-4D9F-914F-34AE64680C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89B71C-57B5-4AC0-90B2-CC357407F589}" type="pres">
      <dgm:prSet presAssocID="{27FD643C-BA75-4017-8296-FD948663F6CF}" presName="parentLin" presStyleCnt="0"/>
      <dgm:spPr/>
    </dgm:pt>
    <dgm:pt modelId="{39DF5EBC-4263-4977-8B67-D8EB65B6D70B}" type="pres">
      <dgm:prSet presAssocID="{27FD643C-BA75-4017-8296-FD948663F6C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E93FAE7-5FBE-430A-90FA-A52155B2297F}" type="pres">
      <dgm:prSet presAssocID="{27FD643C-BA75-4017-8296-FD948663F6CF}" presName="parentText" presStyleLbl="node1" presStyleIdx="0" presStyleCnt="1" custScaleX="127648" custScaleY="154655" custLinFactNeighborX="-72343" custLinFactNeighborY="-197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F4044-AD04-48FA-823D-D5393B848A37}" type="pres">
      <dgm:prSet presAssocID="{27FD643C-BA75-4017-8296-FD948663F6CF}" presName="negativeSpace" presStyleCnt="0"/>
      <dgm:spPr/>
    </dgm:pt>
    <dgm:pt modelId="{934B9D54-2574-4327-B7EF-42434D5720A7}" type="pres">
      <dgm:prSet presAssocID="{27FD643C-BA75-4017-8296-FD948663F6C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52003D-C7D9-4554-B4CA-47EBC73F3E07}" type="presOf" srcId="{D56E4967-F2DC-4D9F-914F-34AE64680C23}" destId="{ECEE6ED9-40DD-4CBF-B2EB-64B30ED9E69A}" srcOrd="0" destOrd="0" presId="urn:microsoft.com/office/officeart/2005/8/layout/list1"/>
    <dgm:cxn modelId="{66B1B73B-C0FF-40DC-8600-65894A72ED5D}" type="presOf" srcId="{27FD643C-BA75-4017-8296-FD948663F6CF}" destId="{39DF5EBC-4263-4977-8B67-D8EB65B6D70B}" srcOrd="0" destOrd="0" presId="urn:microsoft.com/office/officeart/2005/8/layout/list1"/>
    <dgm:cxn modelId="{394A18E2-4E3B-4107-916A-91E42F7258C4}" srcId="{27FD643C-BA75-4017-8296-FD948663F6CF}" destId="{92F5DE3C-D7B7-489D-95CD-D3AC97107552}" srcOrd="0" destOrd="0" parTransId="{3D209CEC-6DBE-4597-8FD1-E584BE9CDA36}" sibTransId="{EE0D01D4-1EA1-40BF-961A-2FE123A65CC0}"/>
    <dgm:cxn modelId="{2A05E20D-A125-4AA2-B20F-647BD1DE0889}" type="presOf" srcId="{27FD643C-BA75-4017-8296-FD948663F6CF}" destId="{1E93FAE7-5FBE-430A-90FA-A52155B2297F}" srcOrd="1" destOrd="0" presId="urn:microsoft.com/office/officeart/2005/8/layout/list1"/>
    <dgm:cxn modelId="{9C8B63AF-AE31-4CA2-98CC-C288A2807805}" type="presOf" srcId="{92F5DE3C-D7B7-489D-95CD-D3AC97107552}" destId="{934B9D54-2574-4327-B7EF-42434D5720A7}" srcOrd="0" destOrd="0" presId="urn:microsoft.com/office/officeart/2005/8/layout/list1"/>
    <dgm:cxn modelId="{969D90B1-D04F-4A5E-BFB3-BB62BBA0C961}" srcId="{D56E4967-F2DC-4D9F-914F-34AE64680C23}" destId="{27FD643C-BA75-4017-8296-FD948663F6CF}" srcOrd="0" destOrd="0" parTransId="{297E66FD-EC70-4D24-A5E3-67A827B805A7}" sibTransId="{B8D22826-A935-4B91-8102-C6AE3DBFCE4F}"/>
    <dgm:cxn modelId="{3D5211B2-CB8C-4343-B3EA-DAC4C22F98B7}" type="presParOf" srcId="{ECEE6ED9-40DD-4CBF-B2EB-64B30ED9E69A}" destId="{4A89B71C-57B5-4AC0-90B2-CC357407F589}" srcOrd="0" destOrd="0" presId="urn:microsoft.com/office/officeart/2005/8/layout/list1"/>
    <dgm:cxn modelId="{567956E5-6697-49B7-ADA6-A76F37A0FCF2}" type="presParOf" srcId="{4A89B71C-57B5-4AC0-90B2-CC357407F589}" destId="{39DF5EBC-4263-4977-8B67-D8EB65B6D70B}" srcOrd="0" destOrd="0" presId="urn:microsoft.com/office/officeart/2005/8/layout/list1"/>
    <dgm:cxn modelId="{BC33EC94-DBE9-4181-BD75-E779F89A6752}" type="presParOf" srcId="{4A89B71C-57B5-4AC0-90B2-CC357407F589}" destId="{1E93FAE7-5FBE-430A-90FA-A52155B2297F}" srcOrd="1" destOrd="0" presId="urn:microsoft.com/office/officeart/2005/8/layout/list1"/>
    <dgm:cxn modelId="{51466616-A3E0-4E0C-B4EF-9FF9F8180293}" type="presParOf" srcId="{ECEE6ED9-40DD-4CBF-B2EB-64B30ED9E69A}" destId="{7B7F4044-AD04-48FA-823D-D5393B848A37}" srcOrd="1" destOrd="0" presId="urn:microsoft.com/office/officeart/2005/8/layout/list1"/>
    <dgm:cxn modelId="{D0B0B905-8DFE-4516-8154-8FE6A70464B4}" type="presParOf" srcId="{ECEE6ED9-40DD-4CBF-B2EB-64B30ED9E69A}" destId="{934B9D54-2574-4327-B7EF-42434D5720A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76323F-1179-4E1C-A8E5-50D4A1C30E77}" type="doc">
      <dgm:prSet loTypeId="urn:microsoft.com/office/officeart/2009/3/layout/DescendingProcess" loCatId="process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9CBE08-C909-43AF-9300-34D99D70F05D}">
      <dgm:prSet phldrT="[Text]" custT="1"/>
      <dgm:spPr/>
      <dgm:t>
        <a:bodyPr/>
        <a:lstStyle/>
        <a:p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Paling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umum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dilakukan</a:t>
          </a:r>
          <a:endParaRPr lang="en-US" sz="24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EA776611-B92F-4F55-86C5-553C12D274C1}" type="parTrans" cxnId="{9214A237-4E85-41A4-927C-984B61604237}">
      <dgm:prSet/>
      <dgm:spPr/>
      <dgm:t>
        <a:bodyPr/>
        <a:lstStyle/>
        <a:p>
          <a:endParaRPr lang="en-US"/>
        </a:p>
      </dgm:t>
    </dgm:pt>
    <dgm:pt modelId="{1BFAA83F-EA4D-4191-9177-B6BDD490F2CF}" type="sibTrans" cxnId="{9214A237-4E85-41A4-927C-984B61604237}">
      <dgm:prSet/>
      <dgm:spPr/>
      <dgm:t>
        <a:bodyPr/>
        <a:lstStyle/>
        <a:p>
          <a:endParaRPr lang="en-US"/>
        </a:p>
      </dgm:t>
    </dgm:pt>
    <dgm:pt modelId="{82156E5B-7577-4D39-A439-01D9ED53E650}">
      <dgm:prSet phldrT="[Text]" custT="1"/>
      <dgm:spPr/>
      <dgm:t>
        <a:bodyPr/>
        <a:lstStyle/>
        <a:p>
          <a:pPr algn="r"/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Julukan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nama</a:t>
          </a:r>
          <a:endParaRPr lang="en-US" sz="24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algn="r"/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Fitnah</a:t>
          </a:r>
          <a:endParaRPr lang="en-US" sz="24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algn="r"/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Celaan</a:t>
          </a:r>
          <a:endParaRPr lang="en-US" sz="24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algn="r"/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Penghinaan</a:t>
          </a:r>
          <a:endParaRPr lang="en-US" sz="24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algn="r"/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Pernyataan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berupa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ajakan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seksual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/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pelecehan</a:t>
          </a:r>
          <a:endParaRPr lang="en-US" sz="24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algn="r"/>
          <a:endParaRPr lang="en-US" sz="20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46C5C4CF-399C-4705-A0AA-BE08426B864B}" type="parTrans" cxnId="{34DA0C8C-1EC1-48DE-BE9A-19FB98548B42}">
      <dgm:prSet/>
      <dgm:spPr/>
      <dgm:t>
        <a:bodyPr/>
        <a:lstStyle/>
        <a:p>
          <a:endParaRPr lang="en-US"/>
        </a:p>
      </dgm:t>
    </dgm:pt>
    <dgm:pt modelId="{321207A6-53B6-4320-9693-846D9C05EE30}" type="sibTrans" cxnId="{34DA0C8C-1EC1-48DE-BE9A-19FB98548B42}">
      <dgm:prSet/>
      <dgm:spPr/>
      <dgm:t>
        <a:bodyPr/>
        <a:lstStyle/>
        <a:p>
          <a:endParaRPr lang="en-US"/>
        </a:p>
      </dgm:t>
    </dgm:pt>
    <dgm:pt modelId="{62B6D3BE-2B84-4CB2-82BB-B31788C08213}">
      <dgm:prSet phldrT="[Text]"/>
      <dgm:spPr/>
      <dgm:t>
        <a:bodyPr/>
        <a:lstStyle/>
        <a:p>
          <a:pPr algn="r"/>
          <a:endParaRPr lang="en-US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69400206-2F9C-4F79-AB3D-2DB4C00D82BC}" type="parTrans" cxnId="{F5479FC0-D0DA-4BE1-BD85-3DB8431B8D69}">
      <dgm:prSet/>
      <dgm:spPr/>
      <dgm:t>
        <a:bodyPr/>
        <a:lstStyle/>
        <a:p>
          <a:endParaRPr lang="en-US"/>
        </a:p>
      </dgm:t>
    </dgm:pt>
    <dgm:pt modelId="{8132DB27-D650-470E-874F-394C2B8BF836}" type="sibTrans" cxnId="{F5479FC0-D0DA-4BE1-BD85-3DB8431B8D69}">
      <dgm:prSet/>
      <dgm:spPr/>
      <dgm:t>
        <a:bodyPr/>
        <a:lstStyle/>
        <a:p>
          <a:endParaRPr lang="en-US"/>
        </a:p>
      </dgm:t>
    </dgm:pt>
    <dgm:pt modelId="{6EEACF25-9DD8-49F9-96A5-D8F2C56F04D4}">
      <dgm:prSet phldrT="[Text]" custT="1"/>
      <dgm:spPr/>
      <dgm:t>
        <a:bodyPr/>
        <a:lstStyle/>
        <a:p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Menjadi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awal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dari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perilaku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bullying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lainnya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endParaRPr lang="en-US" sz="20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6D917625-C78C-43B7-A4AA-1938285F6049}" type="parTrans" cxnId="{F6F479CF-69E3-4472-872E-DA0A13EA8F5C}">
      <dgm:prSet/>
      <dgm:spPr/>
      <dgm:t>
        <a:bodyPr/>
        <a:lstStyle/>
        <a:p>
          <a:endParaRPr lang="en-US"/>
        </a:p>
      </dgm:t>
    </dgm:pt>
    <dgm:pt modelId="{83F49844-4E98-4FCE-92A1-0F1BC7A5ED03}" type="sibTrans" cxnId="{F6F479CF-69E3-4472-872E-DA0A13EA8F5C}">
      <dgm:prSet/>
      <dgm:spPr/>
      <dgm:t>
        <a:bodyPr/>
        <a:lstStyle/>
        <a:p>
          <a:endParaRPr lang="en-US"/>
        </a:p>
      </dgm:t>
    </dgm:pt>
    <dgm:pt modelId="{204FE166-D736-4110-99EC-0F26C9DF6A95}" type="pres">
      <dgm:prSet presAssocID="{1A76323F-1179-4E1C-A8E5-50D4A1C30E7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D6C05EA2-5D99-4278-A2EB-BC080F1C233D}" type="pres">
      <dgm:prSet presAssocID="{1A76323F-1179-4E1C-A8E5-50D4A1C30E77}" presName="arrowNode" presStyleLbl="node1" presStyleIdx="0" presStyleCnt="1" custLinFactNeighborX="-11223" custLinFactNeighborY="-2315"/>
      <dgm:spPr/>
    </dgm:pt>
    <dgm:pt modelId="{BB934C03-2886-4D19-8269-220003D2FEEA}" type="pres">
      <dgm:prSet presAssocID="{749CBE08-C909-43AF-9300-34D99D70F05D}" presName="txNode1" presStyleLbl="revTx" presStyleIdx="0" presStyleCnt="4" custScaleX="161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EBFB4-8F82-4F19-9363-142A178B57D3}" type="pres">
      <dgm:prSet presAssocID="{82156E5B-7577-4D39-A439-01D9ED53E650}" presName="txNode2" presStyleLbl="revTx" presStyleIdx="1" presStyleCnt="4" custLinFactNeighborX="25788" custLinFactNeighborY="94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4851F-18AD-4E82-9B9F-B38E1C740ECE}" type="pres">
      <dgm:prSet presAssocID="{321207A6-53B6-4320-9693-846D9C05EE30}" presName="dotNode2" presStyleCnt="0"/>
      <dgm:spPr/>
    </dgm:pt>
    <dgm:pt modelId="{224F404D-9913-46D2-BA30-AC3F23D89F06}" type="pres">
      <dgm:prSet presAssocID="{321207A6-53B6-4320-9693-846D9C05EE30}" presName="dotRepeatNode" presStyleLbl="fgShp" presStyleIdx="0" presStyleCnt="2"/>
      <dgm:spPr/>
      <dgm:t>
        <a:bodyPr/>
        <a:lstStyle/>
        <a:p>
          <a:endParaRPr lang="en-US"/>
        </a:p>
      </dgm:t>
    </dgm:pt>
    <dgm:pt modelId="{07121C75-93E5-46C8-B46D-03399FAFAD42}" type="pres">
      <dgm:prSet presAssocID="{62B6D3BE-2B84-4CB2-82BB-B31788C08213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0800E-B3DC-4A85-A1D3-3B11566A551A}" type="pres">
      <dgm:prSet presAssocID="{8132DB27-D650-470E-874F-394C2B8BF836}" presName="dotNode3" presStyleCnt="0"/>
      <dgm:spPr/>
    </dgm:pt>
    <dgm:pt modelId="{829B1D24-79E3-412B-BB5A-EAD81A367462}" type="pres">
      <dgm:prSet presAssocID="{8132DB27-D650-470E-874F-394C2B8BF836}" presName="dotRepeatNode" presStyleLbl="fgShp" presStyleIdx="1" presStyleCnt="2"/>
      <dgm:spPr/>
      <dgm:t>
        <a:bodyPr/>
        <a:lstStyle/>
        <a:p>
          <a:endParaRPr lang="en-US"/>
        </a:p>
      </dgm:t>
    </dgm:pt>
    <dgm:pt modelId="{1C5AB97F-4A96-4A4A-AC85-F29162FEE8F2}" type="pres">
      <dgm:prSet presAssocID="{6EEACF25-9DD8-49F9-96A5-D8F2C56F04D4}" presName="txNode4" presStyleLbl="revTx" presStyleIdx="3" presStyleCnt="4" custScaleX="146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604409-ACB5-40E3-A894-47173CEECE60}" type="presOf" srcId="{6EEACF25-9DD8-49F9-96A5-D8F2C56F04D4}" destId="{1C5AB97F-4A96-4A4A-AC85-F29162FEE8F2}" srcOrd="0" destOrd="0" presId="urn:microsoft.com/office/officeart/2009/3/layout/DescendingProcess"/>
    <dgm:cxn modelId="{8EF05632-14D6-4B30-A21A-A1E39096A782}" type="presOf" srcId="{749CBE08-C909-43AF-9300-34D99D70F05D}" destId="{BB934C03-2886-4D19-8269-220003D2FEEA}" srcOrd="0" destOrd="0" presId="urn:microsoft.com/office/officeart/2009/3/layout/DescendingProcess"/>
    <dgm:cxn modelId="{F5479FC0-D0DA-4BE1-BD85-3DB8431B8D69}" srcId="{1A76323F-1179-4E1C-A8E5-50D4A1C30E77}" destId="{62B6D3BE-2B84-4CB2-82BB-B31788C08213}" srcOrd="2" destOrd="0" parTransId="{69400206-2F9C-4F79-AB3D-2DB4C00D82BC}" sibTransId="{8132DB27-D650-470E-874F-394C2B8BF836}"/>
    <dgm:cxn modelId="{F6F479CF-69E3-4472-872E-DA0A13EA8F5C}" srcId="{1A76323F-1179-4E1C-A8E5-50D4A1C30E77}" destId="{6EEACF25-9DD8-49F9-96A5-D8F2C56F04D4}" srcOrd="3" destOrd="0" parTransId="{6D917625-C78C-43B7-A4AA-1938285F6049}" sibTransId="{83F49844-4E98-4FCE-92A1-0F1BC7A5ED03}"/>
    <dgm:cxn modelId="{D0B8D1EA-CD30-4581-8C50-4375DA4F5F2E}" type="presOf" srcId="{1A76323F-1179-4E1C-A8E5-50D4A1C30E77}" destId="{204FE166-D736-4110-99EC-0F26C9DF6A95}" srcOrd="0" destOrd="0" presId="urn:microsoft.com/office/officeart/2009/3/layout/DescendingProcess"/>
    <dgm:cxn modelId="{34DA0C8C-1EC1-48DE-BE9A-19FB98548B42}" srcId="{1A76323F-1179-4E1C-A8E5-50D4A1C30E77}" destId="{82156E5B-7577-4D39-A439-01D9ED53E650}" srcOrd="1" destOrd="0" parTransId="{46C5C4CF-399C-4705-A0AA-BE08426B864B}" sibTransId="{321207A6-53B6-4320-9693-846D9C05EE30}"/>
    <dgm:cxn modelId="{299EE049-D2FA-4853-93D2-F18DB5CF2D04}" type="presOf" srcId="{82156E5B-7577-4D39-A439-01D9ED53E650}" destId="{634EBFB4-8F82-4F19-9363-142A178B57D3}" srcOrd="0" destOrd="0" presId="urn:microsoft.com/office/officeart/2009/3/layout/DescendingProcess"/>
    <dgm:cxn modelId="{9214A237-4E85-41A4-927C-984B61604237}" srcId="{1A76323F-1179-4E1C-A8E5-50D4A1C30E77}" destId="{749CBE08-C909-43AF-9300-34D99D70F05D}" srcOrd="0" destOrd="0" parTransId="{EA776611-B92F-4F55-86C5-553C12D274C1}" sibTransId="{1BFAA83F-EA4D-4191-9177-B6BDD490F2CF}"/>
    <dgm:cxn modelId="{EF1BC8D3-068D-4654-9E1E-C9612635CE93}" type="presOf" srcId="{321207A6-53B6-4320-9693-846D9C05EE30}" destId="{224F404D-9913-46D2-BA30-AC3F23D89F06}" srcOrd="0" destOrd="0" presId="urn:microsoft.com/office/officeart/2009/3/layout/DescendingProcess"/>
    <dgm:cxn modelId="{545B16D0-0ED4-4767-9DE0-42CB27B7F269}" type="presOf" srcId="{62B6D3BE-2B84-4CB2-82BB-B31788C08213}" destId="{07121C75-93E5-46C8-B46D-03399FAFAD42}" srcOrd="0" destOrd="0" presId="urn:microsoft.com/office/officeart/2009/3/layout/DescendingProcess"/>
    <dgm:cxn modelId="{3A636838-566B-4034-BBA3-8A17776705F8}" type="presOf" srcId="{8132DB27-D650-470E-874F-394C2B8BF836}" destId="{829B1D24-79E3-412B-BB5A-EAD81A367462}" srcOrd="0" destOrd="0" presId="urn:microsoft.com/office/officeart/2009/3/layout/DescendingProcess"/>
    <dgm:cxn modelId="{957AE410-5DD1-4CCD-AAB5-03A775CF1C9E}" type="presParOf" srcId="{204FE166-D736-4110-99EC-0F26C9DF6A95}" destId="{D6C05EA2-5D99-4278-A2EB-BC080F1C233D}" srcOrd="0" destOrd="0" presId="urn:microsoft.com/office/officeart/2009/3/layout/DescendingProcess"/>
    <dgm:cxn modelId="{CF102C1E-D44C-4A0C-BEBD-2B8FADC38043}" type="presParOf" srcId="{204FE166-D736-4110-99EC-0F26C9DF6A95}" destId="{BB934C03-2886-4D19-8269-220003D2FEEA}" srcOrd="1" destOrd="0" presId="urn:microsoft.com/office/officeart/2009/3/layout/DescendingProcess"/>
    <dgm:cxn modelId="{D13CFB6A-94C7-4016-9E8D-10ECB871489D}" type="presParOf" srcId="{204FE166-D736-4110-99EC-0F26C9DF6A95}" destId="{634EBFB4-8F82-4F19-9363-142A178B57D3}" srcOrd="2" destOrd="0" presId="urn:microsoft.com/office/officeart/2009/3/layout/DescendingProcess"/>
    <dgm:cxn modelId="{1BA30BB6-CA4B-42C8-9408-8915B6CCC655}" type="presParOf" srcId="{204FE166-D736-4110-99EC-0F26C9DF6A95}" destId="{E734851F-18AD-4E82-9B9F-B38E1C740ECE}" srcOrd="3" destOrd="0" presId="urn:microsoft.com/office/officeart/2009/3/layout/DescendingProcess"/>
    <dgm:cxn modelId="{59173605-EC99-41B4-978B-282B1D767D05}" type="presParOf" srcId="{E734851F-18AD-4E82-9B9F-B38E1C740ECE}" destId="{224F404D-9913-46D2-BA30-AC3F23D89F06}" srcOrd="0" destOrd="0" presId="urn:microsoft.com/office/officeart/2009/3/layout/DescendingProcess"/>
    <dgm:cxn modelId="{147EBCFF-D79A-4F7F-9C12-9E21AB15B77B}" type="presParOf" srcId="{204FE166-D736-4110-99EC-0F26C9DF6A95}" destId="{07121C75-93E5-46C8-B46D-03399FAFAD42}" srcOrd="4" destOrd="0" presId="urn:microsoft.com/office/officeart/2009/3/layout/DescendingProcess"/>
    <dgm:cxn modelId="{93270066-51BC-417A-B9EE-B9A953150ADF}" type="presParOf" srcId="{204FE166-D736-4110-99EC-0F26C9DF6A95}" destId="{27A0800E-B3DC-4A85-A1D3-3B11566A551A}" srcOrd="5" destOrd="0" presId="urn:microsoft.com/office/officeart/2009/3/layout/DescendingProcess"/>
    <dgm:cxn modelId="{EA36C15C-1848-4A4B-84F8-3B41A937254A}" type="presParOf" srcId="{27A0800E-B3DC-4A85-A1D3-3B11566A551A}" destId="{829B1D24-79E3-412B-BB5A-EAD81A367462}" srcOrd="0" destOrd="0" presId="urn:microsoft.com/office/officeart/2009/3/layout/DescendingProcess"/>
    <dgm:cxn modelId="{9A6B2A17-7B28-46A8-8E83-EBFD71356EC7}" type="presParOf" srcId="{204FE166-D736-4110-99EC-0F26C9DF6A95}" destId="{1C5AB97F-4A96-4A4A-AC85-F29162FEE8F2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76323F-1179-4E1C-A8E5-50D4A1C30E77}" type="doc">
      <dgm:prSet loTypeId="urn:microsoft.com/office/officeart/2009/3/layout/DescendingProcess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9CBE08-C909-43AF-9300-34D99D70F05D}">
      <dgm:prSet phldrT="[Text]" custT="1"/>
      <dgm:spPr/>
      <dgm:t>
        <a:bodyPr/>
        <a:lstStyle/>
        <a:p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Bentuk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kekerasan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fisik</a:t>
          </a:r>
          <a:endParaRPr lang="en-US" sz="24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EA776611-B92F-4F55-86C5-553C12D274C1}" type="parTrans" cxnId="{9214A237-4E85-41A4-927C-984B61604237}">
      <dgm:prSet/>
      <dgm:spPr/>
      <dgm:t>
        <a:bodyPr/>
        <a:lstStyle/>
        <a:p>
          <a:endParaRPr lang="en-US"/>
        </a:p>
      </dgm:t>
    </dgm:pt>
    <dgm:pt modelId="{1BFAA83F-EA4D-4191-9177-B6BDD490F2CF}" type="sibTrans" cxnId="{9214A237-4E85-41A4-927C-984B61604237}">
      <dgm:prSet/>
      <dgm:spPr/>
      <dgm:t>
        <a:bodyPr/>
        <a:lstStyle/>
        <a:p>
          <a:endParaRPr lang="en-US"/>
        </a:p>
      </dgm:t>
    </dgm:pt>
    <dgm:pt modelId="{82156E5B-7577-4D39-A439-01D9ED53E650}">
      <dgm:prSet phldrT="[Text]" custT="1"/>
      <dgm:spPr/>
      <dgm:t>
        <a:bodyPr/>
        <a:lstStyle/>
        <a:p>
          <a:pPr algn="r"/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Menendang</a:t>
          </a:r>
          <a:endParaRPr lang="en-US" sz="20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algn="r"/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Memukul</a:t>
          </a:r>
          <a:endParaRPr lang="en-US" sz="20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algn="r"/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Menampar</a:t>
          </a:r>
          <a:endParaRPr lang="en-US" sz="20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algn="r"/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Mencekik</a:t>
          </a:r>
          <a:endParaRPr lang="en-US" sz="20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algn="r"/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menggigit</a:t>
          </a:r>
          <a:endParaRPr lang="en-US" sz="20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46C5C4CF-399C-4705-A0AA-BE08426B864B}" type="parTrans" cxnId="{34DA0C8C-1EC1-48DE-BE9A-19FB98548B42}">
      <dgm:prSet/>
      <dgm:spPr/>
      <dgm:t>
        <a:bodyPr/>
        <a:lstStyle/>
        <a:p>
          <a:endParaRPr lang="en-US"/>
        </a:p>
      </dgm:t>
    </dgm:pt>
    <dgm:pt modelId="{321207A6-53B6-4320-9693-846D9C05EE30}" type="sibTrans" cxnId="{34DA0C8C-1EC1-48DE-BE9A-19FB98548B42}">
      <dgm:prSet/>
      <dgm:spPr/>
      <dgm:t>
        <a:bodyPr/>
        <a:lstStyle/>
        <a:p>
          <a:endParaRPr lang="en-US"/>
        </a:p>
      </dgm:t>
    </dgm:pt>
    <dgm:pt modelId="{62B6D3BE-2B84-4CB2-82BB-B31788C08213}">
      <dgm:prSet phldrT="[Text]"/>
      <dgm:spPr/>
      <dgm:t>
        <a:bodyPr/>
        <a:lstStyle/>
        <a:p>
          <a:pPr algn="r"/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Merusak</a:t>
          </a:r>
          <a:r>
            <a:rPr lang="en-US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barang</a:t>
          </a:r>
          <a:endParaRPr lang="en-US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69400206-2F9C-4F79-AB3D-2DB4C00D82BC}" type="parTrans" cxnId="{F5479FC0-D0DA-4BE1-BD85-3DB8431B8D69}">
      <dgm:prSet/>
      <dgm:spPr/>
      <dgm:t>
        <a:bodyPr/>
        <a:lstStyle/>
        <a:p>
          <a:endParaRPr lang="en-US"/>
        </a:p>
      </dgm:t>
    </dgm:pt>
    <dgm:pt modelId="{8132DB27-D650-470E-874F-394C2B8BF836}" type="sibTrans" cxnId="{F5479FC0-D0DA-4BE1-BD85-3DB8431B8D69}">
      <dgm:prSet/>
      <dgm:spPr/>
      <dgm:t>
        <a:bodyPr/>
        <a:lstStyle/>
        <a:p>
          <a:endParaRPr lang="en-US"/>
        </a:p>
      </dgm:t>
    </dgm:pt>
    <dgm:pt modelId="{6EEACF25-9DD8-49F9-96A5-D8F2C56F04D4}">
      <dgm:prSet phldrT="[Text]" custT="1"/>
      <dgm:spPr/>
      <dgm:t>
        <a:bodyPr/>
        <a:lstStyle/>
        <a:p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Akan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beralih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tindakan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kriminal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lebih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lanjut</a:t>
          </a:r>
          <a:endParaRPr lang="en-US" sz="20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6D917625-C78C-43B7-A4AA-1938285F6049}" type="parTrans" cxnId="{F6F479CF-69E3-4472-872E-DA0A13EA8F5C}">
      <dgm:prSet/>
      <dgm:spPr/>
      <dgm:t>
        <a:bodyPr/>
        <a:lstStyle/>
        <a:p>
          <a:endParaRPr lang="en-US"/>
        </a:p>
      </dgm:t>
    </dgm:pt>
    <dgm:pt modelId="{83F49844-4E98-4FCE-92A1-0F1BC7A5ED03}" type="sibTrans" cxnId="{F6F479CF-69E3-4472-872E-DA0A13EA8F5C}">
      <dgm:prSet/>
      <dgm:spPr/>
      <dgm:t>
        <a:bodyPr/>
        <a:lstStyle/>
        <a:p>
          <a:endParaRPr lang="en-US"/>
        </a:p>
      </dgm:t>
    </dgm:pt>
    <dgm:pt modelId="{204FE166-D736-4110-99EC-0F26C9DF6A95}" type="pres">
      <dgm:prSet presAssocID="{1A76323F-1179-4E1C-A8E5-50D4A1C30E7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D6C05EA2-5D99-4278-A2EB-BC080F1C233D}" type="pres">
      <dgm:prSet presAssocID="{1A76323F-1179-4E1C-A8E5-50D4A1C30E77}" presName="arrowNode" presStyleLbl="node1" presStyleIdx="0" presStyleCnt="1"/>
      <dgm:spPr/>
    </dgm:pt>
    <dgm:pt modelId="{BB934C03-2886-4D19-8269-220003D2FEEA}" type="pres">
      <dgm:prSet presAssocID="{749CBE08-C909-43AF-9300-34D99D70F05D}" presName="txNode1" presStyleLbl="revTx" presStyleIdx="0" presStyleCnt="4" custScaleX="161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EBFB4-8F82-4F19-9363-142A178B57D3}" type="pres">
      <dgm:prSet presAssocID="{82156E5B-7577-4D39-A439-01D9ED53E650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4851F-18AD-4E82-9B9F-B38E1C740ECE}" type="pres">
      <dgm:prSet presAssocID="{321207A6-53B6-4320-9693-846D9C05EE30}" presName="dotNode2" presStyleCnt="0"/>
      <dgm:spPr/>
    </dgm:pt>
    <dgm:pt modelId="{224F404D-9913-46D2-BA30-AC3F23D89F06}" type="pres">
      <dgm:prSet presAssocID="{321207A6-53B6-4320-9693-846D9C05EE30}" presName="dotRepeatNode" presStyleLbl="fgShp" presStyleIdx="0" presStyleCnt="2"/>
      <dgm:spPr/>
      <dgm:t>
        <a:bodyPr/>
        <a:lstStyle/>
        <a:p>
          <a:endParaRPr lang="en-US"/>
        </a:p>
      </dgm:t>
    </dgm:pt>
    <dgm:pt modelId="{07121C75-93E5-46C8-B46D-03399FAFAD42}" type="pres">
      <dgm:prSet presAssocID="{62B6D3BE-2B84-4CB2-82BB-B31788C08213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0800E-B3DC-4A85-A1D3-3B11566A551A}" type="pres">
      <dgm:prSet presAssocID="{8132DB27-D650-470E-874F-394C2B8BF836}" presName="dotNode3" presStyleCnt="0"/>
      <dgm:spPr/>
    </dgm:pt>
    <dgm:pt modelId="{829B1D24-79E3-412B-BB5A-EAD81A367462}" type="pres">
      <dgm:prSet presAssocID="{8132DB27-D650-470E-874F-394C2B8BF836}" presName="dotRepeatNode" presStyleLbl="fgShp" presStyleIdx="1" presStyleCnt="2"/>
      <dgm:spPr/>
      <dgm:t>
        <a:bodyPr/>
        <a:lstStyle/>
        <a:p>
          <a:endParaRPr lang="en-US"/>
        </a:p>
      </dgm:t>
    </dgm:pt>
    <dgm:pt modelId="{1C5AB97F-4A96-4A4A-AC85-F29162FEE8F2}" type="pres">
      <dgm:prSet presAssocID="{6EEACF25-9DD8-49F9-96A5-D8F2C56F04D4}" presName="txNode4" presStyleLbl="revTx" presStyleIdx="3" presStyleCnt="4" custScaleX="146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479FC0-D0DA-4BE1-BD85-3DB8431B8D69}" srcId="{1A76323F-1179-4E1C-A8E5-50D4A1C30E77}" destId="{62B6D3BE-2B84-4CB2-82BB-B31788C08213}" srcOrd="2" destOrd="0" parTransId="{69400206-2F9C-4F79-AB3D-2DB4C00D82BC}" sibTransId="{8132DB27-D650-470E-874F-394C2B8BF836}"/>
    <dgm:cxn modelId="{F6F479CF-69E3-4472-872E-DA0A13EA8F5C}" srcId="{1A76323F-1179-4E1C-A8E5-50D4A1C30E77}" destId="{6EEACF25-9DD8-49F9-96A5-D8F2C56F04D4}" srcOrd="3" destOrd="0" parTransId="{6D917625-C78C-43B7-A4AA-1938285F6049}" sibTransId="{83F49844-4E98-4FCE-92A1-0F1BC7A5ED03}"/>
    <dgm:cxn modelId="{F9A87B71-7A88-4737-936D-13ADE692A023}" type="presOf" srcId="{749CBE08-C909-43AF-9300-34D99D70F05D}" destId="{BB934C03-2886-4D19-8269-220003D2FEEA}" srcOrd="0" destOrd="0" presId="urn:microsoft.com/office/officeart/2009/3/layout/DescendingProcess"/>
    <dgm:cxn modelId="{2852CEC9-76B0-4AA1-869F-9E50295BF595}" type="presOf" srcId="{1A76323F-1179-4E1C-A8E5-50D4A1C30E77}" destId="{204FE166-D736-4110-99EC-0F26C9DF6A95}" srcOrd="0" destOrd="0" presId="urn:microsoft.com/office/officeart/2009/3/layout/DescendingProcess"/>
    <dgm:cxn modelId="{34DA0C8C-1EC1-48DE-BE9A-19FB98548B42}" srcId="{1A76323F-1179-4E1C-A8E5-50D4A1C30E77}" destId="{82156E5B-7577-4D39-A439-01D9ED53E650}" srcOrd="1" destOrd="0" parTransId="{46C5C4CF-399C-4705-A0AA-BE08426B864B}" sibTransId="{321207A6-53B6-4320-9693-846D9C05EE30}"/>
    <dgm:cxn modelId="{7C1C5F0A-8341-4859-A1D7-327FA3EEA72D}" type="presOf" srcId="{62B6D3BE-2B84-4CB2-82BB-B31788C08213}" destId="{07121C75-93E5-46C8-B46D-03399FAFAD42}" srcOrd="0" destOrd="0" presId="urn:microsoft.com/office/officeart/2009/3/layout/DescendingProcess"/>
    <dgm:cxn modelId="{2B0B0BA5-6F49-4CD2-9CF0-2A4F8A39EED0}" type="presOf" srcId="{82156E5B-7577-4D39-A439-01D9ED53E650}" destId="{634EBFB4-8F82-4F19-9363-142A178B57D3}" srcOrd="0" destOrd="0" presId="urn:microsoft.com/office/officeart/2009/3/layout/DescendingProcess"/>
    <dgm:cxn modelId="{3A422F0C-18E3-4B1F-A08D-1E393325443D}" type="presOf" srcId="{8132DB27-D650-470E-874F-394C2B8BF836}" destId="{829B1D24-79E3-412B-BB5A-EAD81A367462}" srcOrd="0" destOrd="0" presId="urn:microsoft.com/office/officeart/2009/3/layout/DescendingProcess"/>
    <dgm:cxn modelId="{9214A237-4E85-41A4-927C-984B61604237}" srcId="{1A76323F-1179-4E1C-A8E5-50D4A1C30E77}" destId="{749CBE08-C909-43AF-9300-34D99D70F05D}" srcOrd="0" destOrd="0" parTransId="{EA776611-B92F-4F55-86C5-553C12D274C1}" sibTransId="{1BFAA83F-EA4D-4191-9177-B6BDD490F2CF}"/>
    <dgm:cxn modelId="{B846ED0E-8871-40A5-88E4-D636DD4F30BF}" type="presOf" srcId="{321207A6-53B6-4320-9693-846D9C05EE30}" destId="{224F404D-9913-46D2-BA30-AC3F23D89F06}" srcOrd="0" destOrd="0" presId="urn:microsoft.com/office/officeart/2009/3/layout/DescendingProcess"/>
    <dgm:cxn modelId="{19181F1B-4862-4FFA-9BC8-ADFD91545693}" type="presOf" srcId="{6EEACF25-9DD8-49F9-96A5-D8F2C56F04D4}" destId="{1C5AB97F-4A96-4A4A-AC85-F29162FEE8F2}" srcOrd="0" destOrd="0" presId="urn:microsoft.com/office/officeart/2009/3/layout/DescendingProcess"/>
    <dgm:cxn modelId="{6086582A-1D2F-411C-8465-0402B16426BD}" type="presParOf" srcId="{204FE166-D736-4110-99EC-0F26C9DF6A95}" destId="{D6C05EA2-5D99-4278-A2EB-BC080F1C233D}" srcOrd="0" destOrd="0" presId="urn:microsoft.com/office/officeart/2009/3/layout/DescendingProcess"/>
    <dgm:cxn modelId="{6C20D106-5C40-4600-AD90-FCFDEB86161F}" type="presParOf" srcId="{204FE166-D736-4110-99EC-0F26C9DF6A95}" destId="{BB934C03-2886-4D19-8269-220003D2FEEA}" srcOrd="1" destOrd="0" presId="urn:microsoft.com/office/officeart/2009/3/layout/DescendingProcess"/>
    <dgm:cxn modelId="{5D0C82E0-4716-4E94-B1BF-348A03213B1F}" type="presParOf" srcId="{204FE166-D736-4110-99EC-0F26C9DF6A95}" destId="{634EBFB4-8F82-4F19-9363-142A178B57D3}" srcOrd="2" destOrd="0" presId="urn:microsoft.com/office/officeart/2009/3/layout/DescendingProcess"/>
    <dgm:cxn modelId="{02A6F9AC-04F9-4080-AED3-8FD3AB36AD49}" type="presParOf" srcId="{204FE166-D736-4110-99EC-0F26C9DF6A95}" destId="{E734851F-18AD-4E82-9B9F-B38E1C740ECE}" srcOrd="3" destOrd="0" presId="urn:microsoft.com/office/officeart/2009/3/layout/DescendingProcess"/>
    <dgm:cxn modelId="{F91B9775-2241-4D17-822B-F695F4A480EC}" type="presParOf" srcId="{E734851F-18AD-4E82-9B9F-B38E1C740ECE}" destId="{224F404D-9913-46D2-BA30-AC3F23D89F06}" srcOrd="0" destOrd="0" presId="urn:microsoft.com/office/officeart/2009/3/layout/DescendingProcess"/>
    <dgm:cxn modelId="{A4AA4A9F-DE27-4A15-9F30-4A33DAEC3FC7}" type="presParOf" srcId="{204FE166-D736-4110-99EC-0F26C9DF6A95}" destId="{07121C75-93E5-46C8-B46D-03399FAFAD42}" srcOrd="4" destOrd="0" presId="urn:microsoft.com/office/officeart/2009/3/layout/DescendingProcess"/>
    <dgm:cxn modelId="{F2CFBC39-A724-494C-AA8E-9C1E993D77D1}" type="presParOf" srcId="{204FE166-D736-4110-99EC-0F26C9DF6A95}" destId="{27A0800E-B3DC-4A85-A1D3-3B11566A551A}" srcOrd="5" destOrd="0" presId="urn:microsoft.com/office/officeart/2009/3/layout/DescendingProcess"/>
    <dgm:cxn modelId="{40D37E80-0A03-481D-93B5-BF995DFF17E0}" type="presParOf" srcId="{27A0800E-B3DC-4A85-A1D3-3B11566A551A}" destId="{829B1D24-79E3-412B-BB5A-EAD81A367462}" srcOrd="0" destOrd="0" presId="urn:microsoft.com/office/officeart/2009/3/layout/DescendingProcess"/>
    <dgm:cxn modelId="{72CE65E9-499D-471E-B690-8001F52310F4}" type="presParOf" srcId="{204FE166-D736-4110-99EC-0F26C9DF6A95}" destId="{1C5AB97F-4A96-4A4A-AC85-F29162FEE8F2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76323F-1179-4E1C-A8E5-50D4A1C30E77}" type="doc">
      <dgm:prSet loTypeId="urn:microsoft.com/office/officeart/2009/3/layout/DescendingProcess" loCatId="process" qsTypeId="urn:microsoft.com/office/officeart/2005/8/quickstyle/3d5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49CBE08-C909-43AF-9300-34D99D70F05D}">
      <dgm:prSet phldrT="[Text]" custT="1"/>
      <dgm:spPr/>
      <dgm:t>
        <a:bodyPr/>
        <a:lstStyle/>
        <a:p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Paling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sulit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dideteksi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dari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luar</a:t>
          </a:r>
          <a:endParaRPr lang="en-US" sz="24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EA776611-B92F-4F55-86C5-553C12D274C1}" type="parTrans" cxnId="{9214A237-4E85-41A4-927C-984B61604237}">
      <dgm:prSet/>
      <dgm:spPr/>
      <dgm:t>
        <a:bodyPr/>
        <a:lstStyle/>
        <a:p>
          <a:endParaRPr lang="en-US"/>
        </a:p>
      </dgm:t>
    </dgm:pt>
    <dgm:pt modelId="{1BFAA83F-EA4D-4191-9177-B6BDD490F2CF}" type="sibTrans" cxnId="{9214A237-4E85-41A4-927C-984B61604237}">
      <dgm:prSet/>
      <dgm:spPr/>
      <dgm:t>
        <a:bodyPr/>
        <a:lstStyle/>
        <a:p>
          <a:endParaRPr lang="en-US"/>
        </a:p>
      </dgm:t>
    </dgm:pt>
    <dgm:pt modelId="{82156E5B-7577-4D39-A439-01D9ED53E650}">
      <dgm:prSet phldrT="[Text]" custT="1"/>
      <dgm:spPr/>
      <dgm:t>
        <a:bodyPr/>
        <a:lstStyle/>
        <a:p>
          <a:pPr algn="r"/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Mencakup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sifat2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tersembunyi</a:t>
          </a:r>
          <a:endParaRPr lang="en-US" sz="20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algn="r"/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Helaan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nafas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lirikan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mata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bahu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yg</a:t>
          </a:r>
          <a:r>
            <a:rPr lang="en-US" sz="20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bergidik</a:t>
          </a:r>
          <a:endParaRPr lang="en-US" sz="20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46C5C4CF-399C-4705-A0AA-BE08426B864B}" type="parTrans" cxnId="{34DA0C8C-1EC1-48DE-BE9A-19FB98548B42}">
      <dgm:prSet/>
      <dgm:spPr/>
      <dgm:t>
        <a:bodyPr/>
        <a:lstStyle/>
        <a:p>
          <a:endParaRPr lang="en-US"/>
        </a:p>
      </dgm:t>
    </dgm:pt>
    <dgm:pt modelId="{321207A6-53B6-4320-9693-846D9C05EE30}" type="sibTrans" cxnId="{34DA0C8C-1EC1-48DE-BE9A-19FB98548B42}">
      <dgm:prSet/>
      <dgm:spPr/>
      <dgm:t>
        <a:bodyPr/>
        <a:lstStyle/>
        <a:p>
          <a:endParaRPr lang="en-US"/>
        </a:p>
      </dgm:t>
    </dgm:pt>
    <dgm:pt modelId="{62B6D3BE-2B84-4CB2-82BB-B31788C08213}">
      <dgm:prSet phldrT="[Text]" custT="1"/>
      <dgm:spPr/>
      <dgm:t>
        <a:bodyPr/>
        <a:lstStyle/>
        <a:p>
          <a:pPr algn="l"/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Pengabaian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pengucilan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penghindaran</a:t>
          </a:r>
          <a:endParaRPr lang="en-US" sz="24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69400206-2F9C-4F79-AB3D-2DB4C00D82BC}" type="parTrans" cxnId="{F5479FC0-D0DA-4BE1-BD85-3DB8431B8D69}">
      <dgm:prSet/>
      <dgm:spPr/>
      <dgm:t>
        <a:bodyPr/>
        <a:lstStyle/>
        <a:p>
          <a:endParaRPr lang="en-US"/>
        </a:p>
      </dgm:t>
    </dgm:pt>
    <dgm:pt modelId="{8132DB27-D650-470E-874F-394C2B8BF836}" type="sibTrans" cxnId="{F5479FC0-D0DA-4BE1-BD85-3DB8431B8D69}">
      <dgm:prSet/>
      <dgm:spPr/>
      <dgm:t>
        <a:bodyPr/>
        <a:lstStyle/>
        <a:p>
          <a:endParaRPr lang="en-US"/>
        </a:p>
      </dgm:t>
    </dgm:pt>
    <dgm:pt modelId="{6EEACF25-9DD8-49F9-96A5-D8F2C56F04D4}">
      <dgm:prSet phldrT="[Text]" custT="1"/>
      <dgm:spPr/>
      <dgm:t>
        <a:bodyPr/>
        <a:lstStyle/>
        <a:p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Pelemahan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harga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diri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endParaRPr lang="en-US" sz="24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6D917625-C78C-43B7-A4AA-1938285F6049}" type="parTrans" cxnId="{F6F479CF-69E3-4472-872E-DA0A13EA8F5C}">
      <dgm:prSet/>
      <dgm:spPr/>
      <dgm:t>
        <a:bodyPr/>
        <a:lstStyle/>
        <a:p>
          <a:endParaRPr lang="en-US"/>
        </a:p>
      </dgm:t>
    </dgm:pt>
    <dgm:pt modelId="{83F49844-4E98-4FCE-92A1-0F1BC7A5ED03}" type="sibTrans" cxnId="{F6F479CF-69E3-4472-872E-DA0A13EA8F5C}">
      <dgm:prSet/>
      <dgm:spPr/>
      <dgm:t>
        <a:bodyPr/>
        <a:lstStyle/>
        <a:p>
          <a:endParaRPr lang="en-US"/>
        </a:p>
      </dgm:t>
    </dgm:pt>
    <dgm:pt modelId="{204FE166-D736-4110-99EC-0F26C9DF6A95}" type="pres">
      <dgm:prSet presAssocID="{1A76323F-1179-4E1C-A8E5-50D4A1C30E7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D6C05EA2-5D99-4278-A2EB-BC080F1C233D}" type="pres">
      <dgm:prSet presAssocID="{1A76323F-1179-4E1C-A8E5-50D4A1C30E77}" presName="arrowNode" presStyleLbl="node1" presStyleIdx="0" presStyleCnt="1" custLinFactNeighborX="-14331" custLinFactNeighborY="0"/>
      <dgm:spPr/>
    </dgm:pt>
    <dgm:pt modelId="{BB934C03-2886-4D19-8269-220003D2FEEA}" type="pres">
      <dgm:prSet presAssocID="{749CBE08-C909-43AF-9300-34D99D70F05D}" presName="txNode1" presStyleLbl="revTx" presStyleIdx="0" presStyleCnt="4" custScaleX="161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EBFB4-8F82-4F19-9363-142A178B57D3}" type="pres">
      <dgm:prSet presAssocID="{82156E5B-7577-4D39-A439-01D9ED53E650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4851F-18AD-4E82-9B9F-B38E1C740ECE}" type="pres">
      <dgm:prSet presAssocID="{321207A6-53B6-4320-9693-846D9C05EE30}" presName="dotNode2" presStyleCnt="0"/>
      <dgm:spPr/>
    </dgm:pt>
    <dgm:pt modelId="{224F404D-9913-46D2-BA30-AC3F23D89F06}" type="pres">
      <dgm:prSet presAssocID="{321207A6-53B6-4320-9693-846D9C05EE30}" presName="dotRepeatNode" presStyleLbl="fgShp" presStyleIdx="0" presStyleCnt="2"/>
      <dgm:spPr/>
      <dgm:t>
        <a:bodyPr/>
        <a:lstStyle/>
        <a:p>
          <a:endParaRPr lang="en-US"/>
        </a:p>
      </dgm:t>
    </dgm:pt>
    <dgm:pt modelId="{07121C75-93E5-46C8-B46D-03399FAFAD42}" type="pres">
      <dgm:prSet presAssocID="{62B6D3BE-2B84-4CB2-82BB-B31788C08213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0800E-B3DC-4A85-A1D3-3B11566A551A}" type="pres">
      <dgm:prSet presAssocID="{8132DB27-D650-470E-874F-394C2B8BF836}" presName="dotNode3" presStyleCnt="0"/>
      <dgm:spPr/>
    </dgm:pt>
    <dgm:pt modelId="{829B1D24-79E3-412B-BB5A-EAD81A367462}" type="pres">
      <dgm:prSet presAssocID="{8132DB27-D650-470E-874F-394C2B8BF836}" presName="dotRepeatNode" presStyleLbl="fgShp" presStyleIdx="1" presStyleCnt="2"/>
      <dgm:spPr/>
      <dgm:t>
        <a:bodyPr/>
        <a:lstStyle/>
        <a:p>
          <a:endParaRPr lang="en-US"/>
        </a:p>
      </dgm:t>
    </dgm:pt>
    <dgm:pt modelId="{1C5AB97F-4A96-4A4A-AC85-F29162FEE8F2}" type="pres">
      <dgm:prSet presAssocID="{6EEACF25-9DD8-49F9-96A5-D8F2C56F04D4}" presName="txNode4" presStyleLbl="revTx" presStyleIdx="3" presStyleCnt="4" custScaleX="146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AA674C-FDE0-41D7-94AD-499548B1DEB8}" type="presOf" srcId="{6EEACF25-9DD8-49F9-96A5-D8F2C56F04D4}" destId="{1C5AB97F-4A96-4A4A-AC85-F29162FEE8F2}" srcOrd="0" destOrd="0" presId="urn:microsoft.com/office/officeart/2009/3/layout/DescendingProcess"/>
    <dgm:cxn modelId="{F5479FC0-D0DA-4BE1-BD85-3DB8431B8D69}" srcId="{1A76323F-1179-4E1C-A8E5-50D4A1C30E77}" destId="{62B6D3BE-2B84-4CB2-82BB-B31788C08213}" srcOrd="2" destOrd="0" parTransId="{69400206-2F9C-4F79-AB3D-2DB4C00D82BC}" sibTransId="{8132DB27-D650-470E-874F-394C2B8BF836}"/>
    <dgm:cxn modelId="{DE4B4C2A-079E-48AA-A81F-CC1A12EEAB51}" type="presOf" srcId="{749CBE08-C909-43AF-9300-34D99D70F05D}" destId="{BB934C03-2886-4D19-8269-220003D2FEEA}" srcOrd="0" destOrd="0" presId="urn:microsoft.com/office/officeart/2009/3/layout/DescendingProcess"/>
    <dgm:cxn modelId="{F6F479CF-69E3-4472-872E-DA0A13EA8F5C}" srcId="{1A76323F-1179-4E1C-A8E5-50D4A1C30E77}" destId="{6EEACF25-9DD8-49F9-96A5-D8F2C56F04D4}" srcOrd="3" destOrd="0" parTransId="{6D917625-C78C-43B7-A4AA-1938285F6049}" sibTransId="{83F49844-4E98-4FCE-92A1-0F1BC7A5ED03}"/>
    <dgm:cxn modelId="{34DA0C8C-1EC1-48DE-BE9A-19FB98548B42}" srcId="{1A76323F-1179-4E1C-A8E5-50D4A1C30E77}" destId="{82156E5B-7577-4D39-A439-01D9ED53E650}" srcOrd="1" destOrd="0" parTransId="{46C5C4CF-399C-4705-A0AA-BE08426B864B}" sibTransId="{321207A6-53B6-4320-9693-846D9C05EE30}"/>
    <dgm:cxn modelId="{9214A237-4E85-41A4-927C-984B61604237}" srcId="{1A76323F-1179-4E1C-A8E5-50D4A1C30E77}" destId="{749CBE08-C909-43AF-9300-34D99D70F05D}" srcOrd="0" destOrd="0" parTransId="{EA776611-B92F-4F55-86C5-553C12D274C1}" sibTransId="{1BFAA83F-EA4D-4191-9177-B6BDD490F2CF}"/>
    <dgm:cxn modelId="{F1F09CEF-4980-4C4B-9334-05638B2DF86B}" type="presOf" srcId="{82156E5B-7577-4D39-A439-01D9ED53E650}" destId="{634EBFB4-8F82-4F19-9363-142A178B57D3}" srcOrd="0" destOrd="0" presId="urn:microsoft.com/office/officeart/2009/3/layout/DescendingProcess"/>
    <dgm:cxn modelId="{F8B56C5B-BAC2-4A39-B356-69F4027F15EC}" type="presOf" srcId="{321207A6-53B6-4320-9693-846D9C05EE30}" destId="{224F404D-9913-46D2-BA30-AC3F23D89F06}" srcOrd="0" destOrd="0" presId="urn:microsoft.com/office/officeart/2009/3/layout/DescendingProcess"/>
    <dgm:cxn modelId="{1A3ED24D-0CFB-4052-BFEB-80E683E48ABB}" type="presOf" srcId="{1A76323F-1179-4E1C-A8E5-50D4A1C30E77}" destId="{204FE166-D736-4110-99EC-0F26C9DF6A95}" srcOrd="0" destOrd="0" presId="urn:microsoft.com/office/officeart/2009/3/layout/DescendingProcess"/>
    <dgm:cxn modelId="{18979059-5D3A-4831-AE8D-74B1AF1D0A78}" type="presOf" srcId="{62B6D3BE-2B84-4CB2-82BB-B31788C08213}" destId="{07121C75-93E5-46C8-B46D-03399FAFAD42}" srcOrd="0" destOrd="0" presId="urn:microsoft.com/office/officeart/2009/3/layout/DescendingProcess"/>
    <dgm:cxn modelId="{FF05E2C0-E891-47B5-8192-C7DBCF417432}" type="presOf" srcId="{8132DB27-D650-470E-874F-394C2B8BF836}" destId="{829B1D24-79E3-412B-BB5A-EAD81A367462}" srcOrd="0" destOrd="0" presId="urn:microsoft.com/office/officeart/2009/3/layout/DescendingProcess"/>
    <dgm:cxn modelId="{247D3AB2-6570-45A7-B6EB-D011CA12CAAE}" type="presParOf" srcId="{204FE166-D736-4110-99EC-0F26C9DF6A95}" destId="{D6C05EA2-5D99-4278-A2EB-BC080F1C233D}" srcOrd="0" destOrd="0" presId="urn:microsoft.com/office/officeart/2009/3/layout/DescendingProcess"/>
    <dgm:cxn modelId="{0B5B44BB-D353-4142-8CE3-B5C118372E6F}" type="presParOf" srcId="{204FE166-D736-4110-99EC-0F26C9DF6A95}" destId="{BB934C03-2886-4D19-8269-220003D2FEEA}" srcOrd="1" destOrd="0" presId="urn:microsoft.com/office/officeart/2009/3/layout/DescendingProcess"/>
    <dgm:cxn modelId="{D7FC2848-6489-4D69-94CA-2F7514E74238}" type="presParOf" srcId="{204FE166-D736-4110-99EC-0F26C9DF6A95}" destId="{634EBFB4-8F82-4F19-9363-142A178B57D3}" srcOrd="2" destOrd="0" presId="urn:microsoft.com/office/officeart/2009/3/layout/DescendingProcess"/>
    <dgm:cxn modelId="{3D1DC33F-F108-44D4-B27C-E2B1A324CF1F}" type="presParOf" srcId="{204FE166-D736-4110-99EC-0F26C9DF6A95}" destId="{E734851F-18AD-4E82-9B9F-B38E1C740ECE}" srcOrd="3" destOrd="0" presId="urn:microsoft.com/office/officeart/2009/3/layout/DescendingProcess"/>
    <dgm:cxn modelId="{D4E60867-11DB-4ED1-A612-7C48B9B9EB2D}" type="presParOf" srcId="{E734851F-18AD-4E82-9B9F-B38E1C740ECE}" destId="{224F404D-9913-46D2-BA30-AC3F23D89F06}" srcOrd="0" destOrd="0" presId="urn:microsoft.com/office/officeart/2009/3/layout/DescendingProcess"/>
    <dgm:cxn modelId="{3837C488-07BC-4947-BF54-AC80A4CC215F}" type="presParOf" srcId="{204FE166-D736-4110-99EC-0F26C9DF6A95}" destId="{07121C75-93E5-46C8-B46D-03399FAFAD42}" srcOrd="4" destOrd="0" presId="urn:microsoft.com/office/officeart/2009/3/layout/DescendingProcess"/>
    <dgm:cxn modelId="{E6BD4B5E-748E-4071-B235-E35F6FE3EB7F}" type="presParOf" srcId="{204FE166-D736-4110-99EC-0F26C9DF6A95}" destId="{27A0800E-B3DC-4A85-A1D3-3B11566A551A}" srcOrd="5" destOrd="0" presId="urn:microsoft.com/office/officeart/2009/3/layout/DescendingProcess"/>
    <dgm:cxn modelId="{16740FEC-6B75-4DBE-93D9-1F97ACB46E7A}" type="presParOf" srcId="{27A0800E-B3DC-4A85-A1D3-3B11566A551A}" destId="{829B1D24-79E3-412B-BB5A-EAD81A367462}" srcOrd="0" destOrd="0" presId="urn:microsoft.com/office/officeart/2009/3/layout/DescendingProcess"/>
    <dgm:cxn modelId="{3DE94950-7A51-4A05-8BB1-5E40EEEAE869}" type="presParOf" srcId="{204FE166-D736-4110-99EC-0F26C9DF6A95}" destId="{1C5AB97F-4A96-4A4A-AC85-F29162FEE8F2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76323F-1179-4E1C-A8E5-50D4A1C30E77}" type="doc">
      <dgm:prSet loTypeId="urn:microsoft.com/office/officeart/2009/3/layout/DescendingProcess" loCatId="process" qsTypeId="urn:microsoft.com/office/officeart/2005/8/quickstyle/3d5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49CBE08-C909-43AF-9300-34D99D70F05D}">
      <dgm:prSet phldrT="[Text]" custT="1"/>
      <dgm:spPr/>
      <dgm:t>
        <a:bodyPr/>
        <a:lstStyle/>
        <a:p>
          <a:r>
            <a:rPr lang="en-US" sz="18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Perkembangan</a:t>
          </a:r>
          <a:r>
            <a:rPr lang="en-US" sz="18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18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teknologi</a:t>
          </a:r>
          <a:r>
            <a:rPr lang="en-US" sz="18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internet, </a:t>
          </a:r>
          <a:r>
            <a:rPr lang="en-US" sz="18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dan</a:t>
          </a:r>
          <a:r>
            <a:rPr lang="en-US" sz="18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18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sosial</a:t>
          </a:r>
          <a:r>
            <a:rPr lang="en-US" sz="18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media </a:t>
          </a:r>
          <a:endParaRPr lang="en-US" sz="18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EA776611-B92F-4F55-86C5-553C12D274C1}" type="parTrans" cxnId="{9214A237-4E85-41A4-927C-984B61604237}">
      <dgm:prSet/>
      <dgm:spPr/>
      <dgm:t>
        <a:bodyPr/>
        <a:lstStyle/>
        <a:p>
          <a:endParaRPr lang="en-US"/>
        </a:p>
      </dgm:t>
    </dgm:pt>
    <dgm:pt modelId="{1BFAA83F-EA4D-4191-9177-B6BDD490F2CF}" type="sibTrans" cxnId="{9214A237-4E85-41A4-927C-984B61604237}">
      <dgm:prSet/>
      <dgm:spPr/>
      <dgm:t>
        <a:bodyPr/>
        <a:lstStyle/>
        <a:p>
          <a:endParaRPr lang="en-US"/>
        </a:p>
      </dgm:t>
    </dgm:pt>
    <dgm:pt modelId="{82156E5B-7577-4D39-A439-01D9ED53E650}">
      <dgm:prSet phldrT="[Text]" custT="1"/>
      <dgm:spPr/>
      <dgm:t>
        <a:bodyPr/>
        <a:lstStyle/>
        <a:p>
          <a:pPr algn="r"/>
          <a:r>
            <a:rPr lang="en-US" sz="2000" dirty="0" smtClean="0"/>
            <a:t>voicemail yang </a:t>
          </a:r>
          <a:r>
            <a:rPr lang="en-US" sz="2000" dirty="0" err="1" smtClean="0"/>
            <a:t>kejam</a:t>
          </a:r>
          <a:r>
            <a:rPr lang="en-US" sz="2000" dirty="0" smtClean="0"/>
            <a:t>, </a:t>
          </a:r>
        </a:p>
        <a:p>
          <a:pPr algn="r"/>
          <a:r>
            <a:rPr lang="en-US" sz="2000" dirty="0" err="1" smtClean="0"/>
            <a:t>Membuat</a:t>
          </a:r>
          <a:r>
            <a:rPr lang="en-US" sz="2000" dirty="0" smtClean="0"/>
            <a:t> website yang </a:t>
          </a:r>
          <a:r>
            <a:rPr lang="en-US" sz="2000" dirty="0" err="1" smtClean="0"/>
            <a:t>memalukan</a:t>
          </a:r>
          <a:r>
            <a:rPr lang="en-US" sz="2000" dirty="0" smtClean="0"/>
            <a:t> </a:t>
          </a:r>
          <a:r>
            <a:rPr lang="en-US" sz="2000" dirty="0" err="1" smtClean="0"/>
            <a:t>bagi</a:t>
          </a:r>
          <a:r>
            <a:rPr lang="en-US" sz="2000" dirty="0" smtClean="0"/>
            <a:t> </a:t>
          </a:r>
          <a:r>
            <a:rPr lang="en-US" sz="2000" dirty="0" err="1" smtClean="0"/>
            <a:t>si</a:t>
          </a:r>
          <a:r>
            <a:rPr lang="en-US" sz="2000" dirty="0" smtClean="0"/>
            <a:t> </a:t>
          </a:r>
          <a:r>
            <a:rPr lang="en-US" sz="2000" dirty="0" err="1" smtClean="0"/>
            <a:t>korban</a:t>
          </a:r>
          <a:endParaRPr lang="en-US" sz="20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46C5C4CF-399C-4705-A0AA-BE08426B864B}" type="parTrans" cxnId="{34DA0C8C-1EC1-48DE-BE9A-19FB98548B42}">
      <dgm:prSet/>
      <dgm:spPr/>
      <dgm:t>
        <a:bodyPr/>
        <a:lstStyle/>
        <a:p>
          <a:endParaRPr lang="en-US"/>
        </a:p>
      </dgm:t>
    </dgm:pt>
    <dgm:pt modelId="{321207A6-53B6-4320-9693-846D9C05EE30}" type="sibTrans" cxnId="{34DA0C8C-1EC1-48DE-BE9A-19FB98548B42}">
      <dgm:prSet/>
      <dgm:spPr/>
      <dgm:t>
        <a:bodyPr/>
        <a:lstStyle/>
        <a:p>
          <a:endParaRPr lang="en-US"/>
        </a:p>
      </dgm:t>
    </dgm:pt>
    <dgm:pt modelId="{62B6D3BE-2B84-4CB2-82BB-B31788C08213}">
      <dgm:prSet phldrT="[Text]" custT="1"/>
      <dgm:spPr/>
      <dgm:t>
        <a:bodyPr/>
        <a:lstStyle/>
        <a:p>
          <a:pPr algn="l"/>
          <a:r>
            <a:rPr lang="en-US" sz="2000" dirty="0" smtClean="0"/>
            <a:t>“Happy slapping” – </a:t>
          </a:r>
          <a:r>
            <a:rPr lang="en-US" sz="2000" dirty="0" err="1" smtClean="0"/>
            <a:t>yaitu</a:t>
          </a:r>
          <a:r>
            <a:rPr lang="en-US" sz="2000" dirty="0" smtClean="0"/>
            <a:t> video yang </a:t>
          </a:r>
          <a:r>
            <a:rPr lang="en-US" sz="2000" dirty="0" err="1" smtClean="0"/>
            <a:t>berisi</a:t>
          </a:r>
          <a:r>
            <a:rPr lang="en-US" sz="2000" dirty="0" smtClean="0"/>
            <a:t> </a:t>
          </a:r>
          <a:r>
            <a:rPr lang="en-US" sz="2000" dirty="0" err="1" smtClean="0"/>
            <a:t>dimana</a:t>
          </a:r>
          <a:r>
            <a:rPr lang="en-US" sz="2000" dirty="0" smtClean="0"/>
            <a:t> </a:t>
          </a:r>
          <a:r>
            <a:rPr lang="en-US" sz="2000" dirty="0" err="1" smtClean="0"/>
            <a:t>si</a:t>
          </a:r>
          <a:r>
            <a:rPr lang="en-US" sz="2000" dirty="0" smtClean="0"/>
            <a:t> </a:t>
          </a:r>
          <a:r>
            <a:rPr lang="en-US" sz="2000" dirty="0" err="1" smtClean="0"/>
            <a:t>korban</a:t>
          </a:r>
          <a:r>
            <a:rPr lang="en-US" sz="2000" dirty="0" smtClean="0"/>
            <a:t> </a:t>
          </a:r>
          <a:r>
            <a:rPr lang="en-US" sz="2000" dirty="0" err="1" smtClean="0"/>
            <a:t>dipermalukan</a:t>
          </a:r>
          <a:r>
            <a:rPr lang="en-US" sz="2000" dirty="0" smtClean="0"/>
            <a:t> </a:t>
          </a:r>
          <a:r>
            <a:rPr lang="en-US" sz="2000" dirty="0" err="1" smtClean="0"/>
            <a:t>atau</a:t>
          </a:r>
          <a:r>
            <a:rPr lang="en-US" sz="2000" dirty="0" smtClean="0"/>
            <a:t> </a:t>
          </a:r>
          <a:r>
            <a:rPr lang="en-US" sz="2000" dirty="0" err="1" smtClean="0"/>
            <a:t>di</a:t>
          </a:r>
          <a:r>
            <a:rPr lang="en-US" sz="2000" dirty="0" smtClean="0"/>
            <a:t>-bully </a:t>
          </a:r>
          <a:r>
            <a:rPr lang="en-US" sz="2000" dirty="0" err="1" smtClean="0"/>
            <a:t>lalu</a:t>
          </a:r>
          <a:r>
            <a:rPr lang="en-US" sz="2000" dirty="0" smtClean="0"/>
            <a:t> </a:t>
          </a:r>
          <a:r>
            <a:rPr lang="en-US" sz="2000" dirty="0" err="1" smtClean="0"/>
            <a:t>disebarluaskan</a:t>
          </a:r>
          <a:endParaRPr lang="en-US" sz="20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69400206-2F9C-4F79-AB3D-2DB4C00D82BC}" type="parTrans" cxnId="{F5479FC0-D0DA-4BE1-BD85-3DB8431B8D69}">
      <dgm:prSet/>
      <dgm:spPr/>
      <dgm:t>
        <a:bodyPr/>
        <a:lstStyle/>
        <a:p>
          <a:endParaRPr lang="en-US"/>
        </a:p>
      </dgm:t>
    </dgm:pt>
    <dgm:pt modelId="{8132DB27-D650-470E-874F-394C2B8BF836}" type="sibTrans" cxnId="{F5479FC0-D0DA-4BE1-BD85-3DB8431B8D69}">
      <dgm:prSet/>
      <dgm:spPr/>
      <dgm:t>
        <a:bodyPr/>
        <a:lstStyle/>
        <a:p>
          <a:endParaRPr lang="en-US"/>
        </a:p>
      </dgm:t>
    </dgm:pt>
    <dgm:pt modelId="{6EEACF25-9DD8-49F9-96A5-D8F2C56F04D4}">
      <dgm:prSet phldrT="[Text]" custT="1"/>
      <dgm:spPr/>
      <dgm:t>
        <a:bodyPr/>
        <a:lstStyle/>
        <a:p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Cepat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tersebar</a:t>
          </a:r>
          <a:r>
            <a: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luas</a:t>
          </a:r>
          <a:endParaRPr lang="en-US" sz="24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6D917625-C78C-43B7-A4AA-1938285F6049}" type="parTrans" cxnId="{F6F479CF-69E3-4472-872E-DA0A13EA8F5C}">
      <dgm:prSet/>
      <dgm:spPr/>
      <dgm:t>
        <a:bodyPr/>
        <a:lstStyle/>
        <a:p>
          <a:endParaRPr lang="en-US"/>
        </a:p>
      </dgm:t>
    </dgm:pt>
    <dgm:pt modelId="{83F49844-4E98-4FCE-92A1-0F1BC7A5ED03}" type="sibTrans" cxnId="{F6F479CF-69E3-4472-872E-DA0A13EA8F5C}">
      <dgm:prSet/>
      <dgm:spPr/>
      <dgm:t>
        <a:bodyPr/>
        <a:lstStyle/>
        <a:p>
          <a:endParaRPr lang="en-US"/>
        </a:p>
      </dgm:t>
    </dgm:pt>
    <dgm:pt modelId="{204FE166-D736-4110-99EC-0F26C9DF6A95}" type="pres">
      <dgm:prSet presAssocID="{1A76323F-1179-4E1C-A8E5-50D4A1C30E7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D6C05EA2-5D99-4278-A2EB-BC080F1C233D}" type="pres">
      <dgm:prSet presAssocID="{1A76323F-1179-4E1C-A8E5-50D4A1C30E77}" presName="arrowNode" presStyleLbl="node1" presStyleIdx="0" presStyleCnt="1"/>
      <dgm:spPr/>
    </dgm:pt>
    <dgm:pt modelId="{BB934C03-2886-4D19-8269-220003D2FEEA}" type="pres">
      <dgm:prSet presAssocID="{749CBE08-C909-43AF-9300-34D99D70F05D}" presName="txNode1" presStyleLbl="revTx" presStyleIdx="0" presStyleCnt="4" custScaleX="161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EBFB4-8F82-4F19-9363-142A178B57D3}" type="pres">
      <dgm:prSet presAssocID="{82156E5B-7577-4D39-A439-01D9ED53E650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4851F-18AD-4E82-9B9F-B38E1C740ECE}" type="pres">
      <dgm:prSet presAssocID="{321207A6-53B6-4320-9693-846D9C05EE30}" presName="dotNode2" presStyleCnt="0"/>
      <dgm:spPr/>
    </dgm:pt>
    <dgm:pt modelId="{224F404D-9913-46D2-BA30-AC3F23D89F06}" type="pres">
      <dgm:prSet presAssocID="{321207A6-53B6-4320-9693-846D9C05EE30}" presName="dotRepeatNode" presStyleLbl="fgShp" presStyleIdx="0" presStyleCnt="2"/>
      <dgm:spPr/>
      <dgm:t>
        <a:bodyPr/>
        <a:lstStyle/>
        <a:p>
          <a:endParaRPr lang="en-US"/>
        </a:p>
      </dgm:t>
    </dgm:pt>
    <dgm:pt modelId="{07121C75-93E5-46C8-B46D-03399FAFAD42}" type="pres">
      <dgm:prSet presAssocID="{62B6D3BE-2B84-4CB2-82BB-B31788C08213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0800E-B3DC-4A85-A1D3-3B11566A551A}" type="pres">
      <dgm:prSet presAssocID="{8132DB27-D650-470E-874F-394C2B8BF836}" presName="dotNode3" presStyleCnt="0"/>
      <dgm:spPr/>
    </dgm:pt>
    <dgm:pt modelId="{829B1D24-79E3-412B-BB5A-EAD81A367462}" type="pres">
      <dgm:prSet presAssocID="{8132DB27-D650-470E-874F-394C2B8BF836}" presName="dotRepeatNode" presStyleLbl="fgShp" presStyleIdx="1" presStyleCnt="2"/>
      <dgm:spPr/>
      <dgm:t>
        <a:bodyPr/>
        <a:lstStyle/>
        <a:p>
          <a:endParaRPr lang="en-US"/>
        </a:p>
      </dgm:t>
    </dgm:pt>
    <dgm:pt modelId="{1C5AB97F-4A96-4A4A-AC85-F29162FEE8F2}" type="pres">
      <dgm:prSet presAssocID="{6EEACF25-9DD8-49F9-96A5-D8F2C56F04D4}" presName="txNode4" presStyleLbl="revTx" presStyleIdx="3" presStyleCnt="4" custScaleX="146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84F4B8-75DE-46CA-B034-436B7D1834DA}" type="presOf" srcId="{1A76323F-1179-4E1C-A8E5-50D4A1C30E77}" destId="{204FE166-D736-4110-99EC-0F26C9DF6A95}" srcOrd="0" destOrd="0" presId="urn:microsoft.com/office/officeart/2009/3/layout/DescendingProcess"/>
    <dgm:cxn modelId="{F5479FC0-D0DA-4BE1-BD85-3DB8431B8D69}" srcId="{1A76323F-1179-4E1C-A8E5-50D4A1C30E77}" destId="{62B6D3BE-2B84-4CB2-82BB-B31788C08213}" srcOrd="2" destOrd="0" parTransId="{69400206-2F9C-4F79-AB3D-2DB4C00D82BC}" sibTransId="{8132DB27-D650-470E-874F-394C2B8BF836}"/>
    <dgm:cxn modelId="{F6F479CF-69E3-4472-872E-DA0A13EA8F5C}" srcId="{1A76323F-1179-4E1C-A8E5-50D4A1C30E77}" destId="{6EEACF25-9DD8-49F9-96A5-D8F2C56F04D4}" srcOrd="3" destOrd="0" parTransId="{6D917625-C78C-43B7-A4AA-1938285F6049}" sibTransId="{83F49844-4E98-4FCE-92A1-0F1BC7A5ED03}"/>
    <dgm:cxn modelId="{D07BE98B-26AD-45E6-859E-6FC17305991C}" type="presOf" srcId="{321207A6-53B6-4320-9693-846D9C05EE30}" destId="{224F404D-9913-46D2-BA30-AC3F23D89F06}" srcOrd="0" destOrd="0" presId="urn:microsoft.com/office/officeart/2009/3/layout/DescendingProcess"/>
    <dgm:cxn modelId="{5CC5DF65-EBC0-46E9-836E-E7DA93342FD5}" type="presOf" srcId="{749CBE08-C909-43AF-9300-34D99D70F05D}" destId="{BB934C03-2886-4D19-8269-220003D2FEEA}" srcOrd="0" destOrd="0" presId="urn:microsoft.com/office/officeart/2009/3/layout/DescendingProcess"/>
    <dgm:cxn modelId="{34DA0C8C-1EC1-48DE-BE9A-19FB98548B42}" srcId="{1A76323F-1179-4E1C-A8E5-50D4A1C30E77}" destId="{82156E5B-7577-4D39-A439-01D9ED53E650}" srcOrd="1" destOrd="0" parTransId="{46C5C4CF-399C-4705-A0AA-BE08426B864B}" sibTransId="{321207A6-53B6-4320-9693-846D9C05EE30}"/>
    <dgm:cxn modelId="{9214A237-4E85-41A4-927C-984B61604237}" srcId="{1A76323F-1179-4E1C-A8E5-50D4A1C30E77}" destId="{749CBE08-C909-43AF-9300-34D99D70F05D}" srcOrd="0" destOrd="0" parTransId="{EA776611-B92F-4F55-86C5-553C12D274C1}" sibTransId="{1BFAA83F-EA4D-4191-9177-B6BDD490F2CF}"/>
    <dgm:cxn modelId="{AE3759D3-F793-4F50-84D8-C4C7E6AC9215}" type="presOf" srcId="{62B6D3BE-2B84-4CB2-82BB-B31788C08213}" destId="{07121C75-93E5-46C8-B46D-03399FAFAD42}" srcOrd="0" destOrd="0" presId="urn:microsoft.com/office/officeart/2009/3/layout/DescendingProcess"/>
    <dgm:cxn modelId="{2076E157-7F00-429C-AE90-6078A390EE23}" type="presOf" srcId="{8132DB27-D650-470E-874F-394C2B8BF836}" destId="{829B1D24-79E3-412B-BB5A-EAD81A367462}" srcOrd="0" destOrd="0" presId="urn:microsoft.com/office/officeart/2009/3/layout/DescendingProcess"/>
    <dgm:cxn modelId="{5FD9DAC3-8372-459E-9672-130A2A4D4F33}" type="presOf" srcId="{82156E5B-7577-4D39-A439-01D9ED53E650}" destId="{634EBFB4-8F82-4F19-9363-142A178B57D3}" srcOrd="0" destOrd="0" presId="urn:microsoft.com/office/officeart/2009/3/layout/DescendingProcess"/>
    <dgm:cxn modelId="{D44696FB-B68B-4751-8DB7-9813CE972EF0}" type="presOf" srcId="{6EEACF25-9DD8-49F9-96A5-D8F2C56F04D4}" destId="{1C5AB97F-4A96-4A4A-AC85-F29162FEE8F2}" srcOrd="0" destOrd="0" presId="urn:microsoft.com/office/officeart/2009/3/layout/DescendingProcess"/>
    <dgm:cxn modelId="{6E0BB972-88B9-4157-A54C-2FB56DD226E6}" type="presParOf" srcId="{204FE166-D736-4110-99EC-0F26C9DF6A95}" destId="{D6C05EA2-5D99-4278-A2EB-BC080F1C233D}" srcOrd="0" destOrd="0" presId="urn:microsoft.com/office/officeart/2009/3/layout/DescendingProcess"/>
    <dgm:cxn modelId="{99CA4045-57C6-4997-AF6A-1D7E507813EB}" type="presParOf" srcId="{204FE166-D736-4110-99EC-0F26C9DF6A95}" destId="{BB934C03-2886-4D19-8269-220003D2FEEA}" srcOrd="1" destOrd="0" presId="urn:microsoft.com/office/officeart/2009/3/layout/DescendingProcess"/>
    <dgm:cxn modelId="{B38C66FC-0DC3-45E1-A51D-C8A623C3B83E}" type="presParOf" srcId="{204FE166-D736-4110-99EC-0F26C9DF6A95}" destId="{634EBFB4-8F82-4F19-9363-142A178B57D3}" srcOrd="2" destOrd="0" presId="urn:microsoft.com/office/officeart/2009/3/layout/DescendingProcess"/>
    <dgm:cxn modelId="{FF105F0B-5380-49E1-B27B-9D7CC5812691}" type="presParOf" srcId="{204FE166-D736-4110-99EC-0F26C9DF6A95}" destId="{E734851F-18AD-4E82-9B9F-B38E1C740ECE}" srcOrd="3" destOrd="0" presId="urn:microsoft.com/office/officeart/2009/3/layout/DescendingProcess"/>
    <dgm:cxn modelId="{22A510BB-4C31-4FDA-B04F-241BF7A22848}" type="presParOf" srcId="{E734851F-18AD-4E82-9B9F-B38E1C740ECE}" destId="{224F404D-9913-46D2-BA30-AC3F23D89F06}" srcOrd="0" destOrd="0" presId="urn:microsoft.com/office/officeart/2009/3/layout/DescendingProcess"/>
    <dgm:cxn modelId="{CB75AB48-F9F8-49A9-B8F7-379644F48F14}" type="presParOf" srcId="{204FE166-D736-4110-99EC-0F26C9DF6A95}" destId="{07121C75-93E5-46C8-B46D-03399FAFAD42}" srcOrd="4" destOrd="0" presId="urn:microsoft.com/office/officeart/2009/3/layout/DescendingProcess"/>
    <dgm:cxn modelId="{0BE636CC-F3BD-4D26-9619-9E98FDE6E1D7}" type="presParOf" srcId="{204FE166-D736-4110-99EC-0F26C9DF6A95}" destId="{27A0800E-B3DC-4A85-A1D3-3B11566A551A}" srcOrd="5" destOrd="0" presId="urn:microsoft.com/office/officeart/2009/3/layout/DescendingProcess"/>
    <dgm:cxn modelId="{36821F95-9526-42ED-A996-0A52561A5514}" type="presParOf" srcId="{27A0800E-B3DC-4A85-A1D3-3B11566A551A}" destId="{829B1D24-79E3-412B-BB5A-EAD81A367462}" srcOrd="0" destOrd="0" presId="urn:microsoft.com/office/officeart/2009/3/layout/DescendingProcess"/>
    <dgm:cxn modelId="{E4C4F88E-ABCF-4772-94C8-B7524FDEE8D1}" type="presParOf" srcId="{204FE166-D736-4110-99EC-0F26C9DF6A95}" destId="{1C5AB97F-4A96-4A4A-AC85-F29162FEE8F2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1D714-36E8-4F3E-A1BA-CA2910AA281E}">
      <dsp:nvSpPr>
        <dsp:cNvPr id="0" name=""/>
        <dsp:cNvSpPr/>
      </dsp:nvSpPr>
      <dsp:spPr>
        <a:xfrm>
          <a:off x="9851" y="0"/>
          <a:ext cx="10077574" cy="33131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i="1" kern="1200" dirty="0" smtClean="0">
              <a:latin typeface="Algerian" pitchFamily="82" charset="0"/>
              <a:ea typeface="Adobe Gothic Std B" panose="020B0800000000000000" pitchFamily="34" charset="-128"/>
            </a:rPr>
            <a:t>TREND &amp; ISSUE “BULLYING”</a:t>
          </a:r>
          <a:endParaRPr lang="en-US" sz="6600" kern="1200" dirty="0">
            <a:latin typeface="Algerian" pitchFamily="82" charset="0"/>
            <a:ea typeface="Adobe Gothic Std B" panose="020B0800000000000000" pitchFamily="34" charset="-128"/>
          </a:endParaRPr>
        </a:p>
      </dsp:txBody>
      <dsp:txXfrm>
        <a:off x="106891" y="97040"/>
        <a:ext cx="9883494" cy="3119103"/>
      </dsp:txXfrm>
    </dsp:sp>
    <dsp:sp modelId="{87D9F523-6EF6-4D8C-8458-E945B9A1AD47}">
      <dsp:nvSpPr>
        <dsp:cNvPr id="0" name=""/>
        <dsp:cNvSpPr/>
      </dsp:nvSpPr>
      <dsp:spPr>
        <a:xfrm>
          <a:off x="75657" y="3668600"/>
          <a:ext cx="10011768" cy="17291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Oleh</a:t>
          </a:r>
          <a:r>
            <a:rPr lang="id-ID" sz="2800" b="1" kern="1200" baseline="0" dirty="0" smtClean="0"/>
            <a:t> Muhammad Nikman Naser, M.Pd</a:t>
          </a:r>
          <a:endParaRPr lang="en-US" sz="2800" b="1" kern="1200" dirty="0"/>
        </a:p>
      </dsp:txBody>
      <dsp:txXfrm>
        <a:off x="126303" y="3719246"/>
        <a:ext cx="9910476" cy="16279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A0F22-0F1D-4269-8260-8BFFAA861E65}">
      <dsp:nvSpPr>
        <dsp:cNvPr id="0" name=""/>
        <dsp:cNvSpPr/>
      </dsp:nvSpPr>
      <dsp:spPr>
        <a:xfrm>
          <a:off x="0" y="534883"/>
          <a:ext cx="10018712" cy="80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46829-16CB-4556-8F64-15DB70BF8A04}">
      <dsp:nvSpPr>
        <dsp:cNvPr id="0" name=""/>
        <dsp:cNvSpPr/>
      </dsp:nvSpPr>
      <dsp:spPr>
        <a:xfrm>
          <a:off x="500935" y="62563"/>
          <a:ext cx="9424762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Comic Sans MS" pitchFamily="66" charset="0"/>
            </a:rPr>
            <a:t>Terhadap</a:t>
          </a:r>
          <a:r>
            <a:rPr lang="en-US" sz="4400" kern="1200" dirty="0" smtClean="0">
              <a:latin typeface="Comic Sans MS" pitchFamily="66" charset="0"/>
            </a:rPr>
            <a:t> </a:t>
          </a:r>
          <a:r>
            <a:rPr lang="en-US" sz="4400" kern="1200" dirty="0" err="1" smtClean="0">
              <a:latin typeface="Comic Sans MS" pitchFamily="66" charset="0"/>
            </a:rPr>
            <a:t>Kehidupan</a:t>
          </a:r>
          <a:r>
            <a:rPr lang="en-US" sz="4400" kern="1200" dirty="0" smtClean="0">
              <a:latin typeface="Comic Sans MS" pitchFamily="66" charset="0"/>
            </a:rPr>
            <a:t> </a:t>
          </a:r>
          <a:r>
            <a:rPr lang="en-US" sz="4400" kern="1200" dirty="0" err="1" smtClean="0">
              <a:latin typeface="Comic Sans MS" pitchFamily="66" charset="0"/>
            </a:rPr>
            <a:t>Individu</a:t>
          </a:r>
          <a:endParaRPr lang="en-US" sz="4400" kern="1200" dirty="0">
            <a:latin typeface="Comic Sans MS" pitchFamily="66" charset="0"/>
          </a:endParaRPr>
        </a:p>
      </dsp:txBody>
      <dsp:txXfrm>
        <a:off x="547049" y="108677"/>
        <a:ext cx="9332534" cy="852412"/>
      </dsp:txXfrm>
    </dsp:sp>
    <dsp:sp modelId="{EFAE10F9-D2A9-4E92-9829-2594DC71CDC0}">
      <dsp:nvSpPr>
        <dsp:cNvPr id="0" name=""/>
        <dsp:cNvSpPr/>
      </dsp:nvSpPr>
      <dsp:spPr>
        <a:xfrm>
          <a:off x="0" y="1986403"/>
          <a:ext cx="10018712" cy="80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AFC94-3645-464E-9120-99639B986B50}">
      <dsp:nvSpPr>
        <dsp:cNvPr id="0" name=""/>
        <dsp:cNvSpPr/>
      </dsp:nvSpPr>
      <dsp:spPr>
        <a:xfrm>
          <a:off x="500935" y="1514083"/>
          <a:ext cx="9398323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Comic Sans MS" pitchFamily="66" charset="0"/>
            </a:rPr>
            <a:t>Terhadap</a:t>
          </a:r>
          <a:r>
            <a:rPr lang="en-US" sz="4400" kern="1200" dirty="0" smtClean="0">
              <a:latin typeface="Comic Sans MS" pitchFamily="66" charset="0"/>
            </a:rPr>
            <a:t> </a:t>
          </a:r>
          <a:r>
            <a:rPr lang="en-US" sz="4400" kern="1200" dirty="0" err="1" smtClean="0">
              <a:latin typeface="Comic Sans MS" pitchFamily="66" charset="0"/>
            </a:rPr>
            <a:t>kehidupan</a:t>
          </a:r>
          <a:r>
            <a:rPr lang="en-US" sz="4400" kern="1200" dirty="0" smtClean="0">
              <a:latin typeface="Comic Sans MS" pitchFamily="66" charset="0"/>
            </a:rPr>
            <a:t> </a:t>
          </a:r>
          <a:r>
            <a:rPr lang="en-US" sz="4400" kern="1200" dirty="0" err="1" smtClean="0">
              <a:latin typeface="Comic Sans MS" pitchFamily="66" charset="0"/>
            </a:rPr>
            <a:t>Akademik</a:t>
          </a:r>
          <a:endParaRPr lang="en-US" sz="4400" kern="1200" dirty="0">
            <a:latin typeface="Comic Sans MS" pitchFamily="66" charset="0"/>
          </a:endParaRPr>
        </a:p>
      </dsp:txBody>
      <dsp:txXfrm>
        <a:off x="547049" y="1560197"/>
        <a:ext cx="9306095" cy="852412"/>
      </dsp:txXfrm>
    </dsp:sp>
    <dsp:sp modelId="{2899BF80-DD52-4210-9CF3-97BD63705706}">
      <dsp:nvSpPr>
        <dsp:cNvPr id="0" name=""/>
        <dsp:cNvSpPr/>
      </dsp:nvSpPr>
      <dsp:spPr>
        <a:xfrm>
          <a:off x="0" y="3437923"/>
          <a:ext cx="10018712" cy="80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D4AF1-AE53-4707-8895-3534495220F6}">
      <dsp:nvSpPr>
        <dsp:cNvPr id="0" name=""/>
        <dsp:cNvSpPr/>
      </dsp:nvSpPr>
      <dsp:spPr>
        <a:xfrm>
          <a:off x="500935" y="2965603"/>
          <a:ext cx="9398183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Comic Sans MS" pitchFamily="66" charset="0"/>
            </a:rPr>
            <a:t>Terhadap</a:t>
          </a:r>
          <a:r>
            <a:rPr lang="en-US" sz="4400" kern="1200" dirty="0" smtClean="0">
              <a:latin typeface="Comic Sans MS" pitchFamily="66" charset="0"/>
            </a:rPr>
            <a:t> </a:t>
          </a:r>
          <a:r>
            <a:rPr lang="en-US" sz="4400" kern="1200" dirty="0" err="1" smtClean="0">
              <a:latin typeface="Comic Sans MS" pitchFamily="66" charset="0"/>
            </a:rPr>
            <a:t>Kehidupan</a:t>
          </a:r>
          <a:r>
            <a:rPr lang="en-US" sz="4400" kern="1200" dirty="0" smtClean="0">
              <a:latin typeface="Comic Sans MS" pitchFamily="66" charset="0"/>
            </a:rPr>
            <a:t> </a:t>
          </a:r>
          <a:r>
            <a:rPr lang="en-US" sz="4400" kern="1200" dirty="0" err="1" smtClean="0">
              <a:latin typeface="Comic Sans MS" pitchFamily="66" charset="0"/>
            </a:rPr>
            <a:t>Sosial</a:t>
          </a:r>
          <a:endParaRPr lang="en-US" sz="4400" kern="1200" dirty="0">
            <a:latin typeface="Comic Sans MS" pitchFamily="66" charset="0"/>
          </a:endParaRPr>
        </a:p>
      </dsp:txBody>
      <dsp:txXfrm>
        <a:off x="547049" y="3011717"/>
        <a:ext cx="9305955" cy="8524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F9493-4903-4DC6-B020-6B2AEAC913AF}">
      <dsp:nvSpPr>
        <dsp:cNvPr id="0" name=""/>
        <dsp:cNvSpPr/>
      </dsp:nvSpPr>
      <dsp:spPr>
        <a:xfrm>
          <a:off x="5693791" y="2366059"/>
          <a:ext cx="4121053" cy="65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37"/>
              </a:lnTo>
              <a:lnTo>
                <a:pt x="4121053" y="329137"/>
              </a:lnTo>
              <a:lnTo>
                <a:pt x="4121053" y="65827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4D3EE-3160-4ACB-B391-E2EE68F21431}">
      <dsp:nvSpPr>
        <dsp:cNvPr id="0" name=""/>
        <dsp:cNvSpPr/>
      </dsp:nvSpPr>
      <dsp:spPr>
        <a:xfrm>
          <a:off x="5648071" y="2366059"/>
          <a:ext cx="91440" cy="65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827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1E099-FF7D-403C-ACE5-F85AB93D3101}">
      <dsp:nvSpPr>
        <dsp:cNvPr id="0" name=""/>
        <dsp:cNvSpPr/>
      </dsp:nvSpPr>
      <dsp:spPr>
        <a:xfrm>
          <a:off x="1572738" y="2366059"/>
          <a:ext cx="4121053" cy="658275"/>
        </a:xfrm>
        <a:custGeom>
          <a:avLst/>
          <a:gdLst/>
          <a:ahLst/>
          <a:cxnLst/>
          <a:rect l="0" t="0" r="0" b="0"/>
          <a:pathLst>
            <a:path>
              <a:moveTo>
                <a:pt x="4121053" y="0"/>
              </a:moveTo>
              <a:lnTo>
                <a:pt x="4121053" y="329137"/>
              </a:lnTo>
              <a:lnTo>
                <a:pt x="0" y="329137"/>
              </a:lnTo>
              <a:lnTo>
                <a:pt x="0" y="65827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477EE-10EF-4B1D-B618-1E8930260918}">
      <dsp:nvSpPr>
        <dsp:cNvPr id="0" name=""/>
        <dsp:cNvSpPr/>
      </dsp:nvSpPr>
      <dsp:spPr>
        <a:xfrm>
          <a:off x="4126470" y="798737"/>
          <a:ext cx="3134643" cy="15673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Kehidupan</a:t>
          </a:r>
          <a:r>
            <a:rPr lang="en-US" sz="2400" b="1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b="1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Individu</a:t>
          </a:r>
          <a:endParaRPr lang="en-US" sz="2400" b="1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4126470" y="798737"/>
        <a:ext cx="3134643" cy="1567321"/>
      </dsp:txXfrm>
    </dsp:sp>
    <dsp:sp modelId="{9A70887D-AE1A-4E89-A0A3-E39D668F7E25}">
      <dsp:nvSpPr>
        <dsp:cNvPr id="0" name=""/>
        <dsp:cNvSpPr/>
      </dsp:nvSpPr>
      <dsp:spPr>
        <a:xfrm>
          <a:off x="5416" y="3024334"/>
          <a:ext cx="3134643" cy="15673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Gangguan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psikologis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Konsep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diri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negatif</a:t>
          </a:r>
          <a:endParaRPr lang="en-US" sz="24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5416" y="3024334"/>
        <a:ext cx="3134643" cy="1567321"/>
      </dsp:txXfrm>
    </dsp:sp>
    <dsp:sp modelId="{4625ADE5-EB55-451B-ADE7-923318204958}">
      <dsp:nvSpPr>
        <dsp:cNvPr id="0" name=""/>
        <dsp:cNvSpPr/>
      </dsp:nvSpPr>
      <dsp:spPr>
        <a:xfrm>
          <a:off x="3798335" y="3024334"/>
          <a:ext cx="3790912" cy="15673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Agresif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menjadi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penganiaya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ketika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dewasa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endParaRPr lang="en-US" sz="24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3798335" y="3024334"/>
        <a:ext cx="3790912" cy="1567321"/>
      </dsp:txXfrm>
    </dsp:sp>
    <dsp:sp modelId="{AC77DA7A-33EF-4AFA-BA72-2A6F9A9FB547}">
      <dsp:nvSpPr>
        <dsp:cNvPr id="0" name=""/>
        <dsp:cNvSpPr/>
      </dsp:nvSpPr>
      <dsp:spPr>
        <a:xfrm>
          <a:off x="8247523" y="3024334"/>
          <a:ext cx="3134643" cy="156732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Cacat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fisik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permanen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Keinginan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bunuh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diri</a:t>
          </a:r>
          <a:endParaRPr lang="en-US" sz="24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8247523" y="3024334"/>
        <a:ext cx="3134643" cy="15673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F9493-4903-4DC6-B020-6B2AEAC913AF}">
      <dsp:nvSpPr>
        <dsp:cNvPr id="0" name=""/>
        <dsp:cNvSpPr/>
      </dsp:nvSpPr>
      <dsp:spPr>
        <a:xfrm>
          <a:off x="5693791" y="2366059"/>
          <a:ext cx="4121053" cy="65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37"/>
              </a:lnTo>
              <a:lnTo>
                <a:pt x="4121053" y="329137"/>
              </a:lnTo>
              <a:lnTo>
                <a:pt x="4121053" y="65827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4D3EE-3160-4ACB-B391-E2EE68F21431}">
      <dsp:nvSpPr>
        <dsp:cNvPr id="0" name=""/>
        <dsp:cNvSpPr/>
      </dsp:nvSpPr>
      <dsp:spPr>
        <a:xfrm>
          <a:off x="5648071" y="2366059"/>
          <a:ext cx="91440" cy="65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827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1E099-FF7D-403C-ACE5-F85AB93D3101}">
      <dsp:nvSpPr>
        <dsp:cNvPr id="0" name=""/>
        <dsp:cNvSpPr/>
      </dsp:nvSpPr>
      <dsp:spPr>
        <a:xfrm>
          <a:off x="1572738" y="2366059"/>
          <a:ext cx="4121053" cy="658275"/>
        </a:xfrm>
        <a:custGeom>
          <a:avLst/>
          <a:gdLst/>
          <a:ahLst/>
          <a:cxnLst/>
          <a:rect l="0" t="0" r="0" b="0"/>
          <a:pathLst>
            <a:path>
              <a:moveTo>
                <a:pt x="4121053" y="0"/>
              </a:moveTo>
              <a:lnTo>
                <a:pt x="4121053" y="329137"/>
              </a:lnTo>
              <a:lnTo>
                <a:pt x="0" y="329137"/>
              </a:lnTo>
              <a:lnTo>
                <a:pt x="0" y="65827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477EE-10EF-4B1D-B618-1E8930260918}">
      <dsp:nvSpPr>
        <dsp:cNvPr id="0" name=""/>
        <dsp:cNvSpPr/>
      </dsp:nvSpPr>
      <dsp:spPr>
        <a:xfrm>
          <a:off x="4126470" y="798737"/>
          <a:ext cx="3134643" cy="1567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Kehidupan</a:t>
          </a:r>
          <a:r>
            <a:rPr lang="en-US" sz="2700" b="1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700" b="1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Akademik</a:t>
          </a:r>
          <a:endParaRPr lang="en-US" sz="2700" b="1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4126470" y="798737"/>
        <a:ext cx="3134643" cy="1567321"/>
      </dsp:txXfrm>
    </dsp:sp>
    <dsp:sp modelId="{9A70887D-AE1A-4E89-A0A3-E39D668F7E25}">
      <dsp:nvSpPr>
        <dsp:cNvPr id="0" name=""/>
        <dsp:cNvSpPr/>
      </dsp:nvSpPr>
      <dsp:spPr>
        <a:xfrm>
          <a:off x="5416" y="3024334"/>
          <a:ext cx="3134643" cy="1567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Penurunan</a:t>
          </a:r>
          <a:r>
            <a:rPr lang="en-US" sz="36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6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nilai</a:t>
          </a:r>
          <a:r>
            <a:rPr lang="en-US" sz="36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6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akademik</a:t>
          </a:r>
          <a:endParaRPr lang="en-US" sz="36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5416" y="3024334"/>
        <a:ext cx="3134643" cy="1567321"/>
      </dsp:txXfrm>
    </dsp:sp>
    <dsp:sp modelId="{4625ADE5-EB55-451B-ADE7-923318204958}">
      <dsp:nvSpPr>
        <dsp:cNvPr id="0" name=""/>
        <dsp:cNvSpPr/>
      </dsp:nvSpPr>
      <dsp:spPr>
        <a:xfrm>
          <a:off x="3798335" y="3024334"/>
          <a:ext cx="3790912" cy="1567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Penurunan</a:t>
          </a:r>
          <a:r>
            <a:rPr lang="en-US" sz="27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7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skor</a:t>
          </a:r>
          <a:r>
            <a:rPr lang="en-US" sz="27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7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tes</a:t>
          </a:r>
          <a:r>
            <a:rPr lang="en-US" sz="27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7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kecerdasan</a:t>
          </a:r>
          <a:endParaRPr lang="en-US" sz="27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3798335" y="3024334"/>
        <a:ext cx="3790912" cy="1567321"/>
      </dsp:txXfrm>
    </dsp:sp>
    <dsp:sp modelId="{AC77DA7A-33EF-4AFA-BA72-2A6F9A9FB547}">
      <dsp:nvSpPr>
        <dsp:cNvPr id="0" name=""/>
        <dsp:cNvSpPr/>
      </dsp:nvSpPr>
      <dsp:spPr>
        <a:xfrm>
          <a:off x="8247523" y="3024334"/>
          <a:ext cx="3134643" cy="15673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Penurunan</a:t>
          </a:r>
          <a:r>
            <a:rPr lang="en-US" sz="27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7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kemampuan</a:t>
          </a:r>
          <a:r>
            <a:rPr lang="en-US" sz="27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7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analisis</a:t>
          </a:r>
          <a:r>
            <a:rPr lang="en-US" sz="27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7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siswa</a:t>
          </a:r>
          <a:endParaRPr lang="en-US" sz="27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8247523" y="3024334"/>
        <a:ext cx="3134643" cy="15673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F9493-4903-4DC6-B020-6B2AEAC913AF}">
      <dsp:nvSpPr>
        <dsp:cNvPr id="0" name=""/>
        <dsp:cNvSpPr/>
      </dsp:nvSpPr>
      <dsp:spPr>
        <a:xfrm>
          <a:off x="5693791" y="2261662"/>
          <a:ext cx="4121053" cy="65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37"/>
              </a:lnTo>
              <a:lnTo>
                <a:pt x="4121053" y="329137"/>
              </a:lnTo>
              <a:lnTo>
                <a:pt x="4121053" y="65827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4D3EE-3160-4ACB-B391-E2EE68F21431}">
      <dsp:nvSpPr>
        <dsp:cNvPr id="0" name=""/>
        <dsp:cNvSpPr/>
      </dsp:nvSpPr>
      <dsp:spPr>
        <a:xfrm>
          <a:off x="5648071" y="2261662"/>
          <a:ext cx="91440" cy="65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827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1E099-FF7D-403C-ACE5-F85AB93D3101}">
      <dsp:nvSpPr>
        <dsp:cNvPr id="0" name=""/>
        <dsp:cNvSpPr/>
      </dsp:nvSpPr>
      <dsp:spPr>
        <a:xfrm>
          <a:off x="1572738" y="2261662"/>
          <a:ext cx="4121053" cy="658275"/>
        </a:xfrm>
        <a:custGeom>
          <a:avLst/>
          <a:gdLst/>
          <a:ahLst/>
          <a:cxnLst/>
          <a:rect l="0" t="0" r="0" b="0"/>
          <a:pathLst>
            <a:path>
              <a:moveTo>
                <a:pt x="4121053" y="0"/>
              </a:moveTo>
              <a:lnTo>
                <a:pt x="4121053" y="329137"/>
              </a:lnTo>
              <a:lnTo>
                <a:pt x="0" y="329137"/>
              </a:lnTo>
              <a:lnTo>
                <a:pt x="0" y="65827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477EE-10EF-4B1D-B618-1E8930260918}">
      <dsp:nvSpPr>
        <dsp:cNvPr id="0" name=""/>
        <dsp:cNvSpPr/>
      </dsp:nvSpPr>
      <dsp:spPr>
        <a:xfrm>
          <a:off x="4126470" y="694340"/>
          <a:ext cx="3134643" cy="156732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Kehidupan</a:t>
          </a:r>
          <a:r>
            <a:rPr lang="en-US" sz="3200" b="1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200" b="1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Sosial</a:t>
          </a:r>
          <a:endParaRPr lang="en-US" sz="3200" b="1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4126470" y="694340"/>
        <a:ext cx="3134643" cy="1567321"/>
      </dsp:txXfrm>
    </dsp:sp>
    <dsp:sp modelId="{9A70887D-AE1A-4E89-A0A3-E39D668F7E25}">
      <dsp:nvSpPr>
        <dsp:cNvPr id="0" name=""/>
        <dsp:cNvSpPr/>
      </dsp:nvSpPr>
      <dsp:spPr>
        <a:xfrm>
          <a:off x="5416" y="2919937"/>
          <a:ext cx="3134643" cy="1567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Ketakutan</a:t>
          </a:r>
          <a:r>
            <a:rPr lang="en-US" sz="32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2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untuk</a:t>
          </a:r>
          <a:r>
            <a:rPr lang="en-US" sz="32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2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bersosialisasi</a:t>
          </a:r>
          <a:r>
            <a:rPr lang="en-US" sz="32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endParaRPr lang="en-US" sz="32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5416" y="2919937"/>
        <a:ext cx="3134643" cy="1567321"/>
      </dsp:txXfrm>
    </dsp:sp>
    <dsp:sp modelId="{4625ADE5-EB55-451B-ADE7-923318204958}">
      <dsp:nvSpPr>
        <dsp:cNvPr id="0" name=""/>
        <dsp:cNvSpPr/>
      </dsp:nvSpPr>
      <dsp:spPr>
        <a:xfrm>
          <a:off x="3798335" y="2919937"/>
          <a:ext cx="3790912" cy="1567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Tidak</a:t>
          </a:r>
          <a:r>
            <a:rPr lang="en-US" sz="33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3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percaya</a:t>
          </a:r>
          <a:r>
            <a:rPr lang="en-US" sz="33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3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diri</a:t>
          </a:r>
          <a:r>
            <a:rPr lang="en-US" sz="33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3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dan</a:t>
          </a:r>
          <a:r>
            <a:rPr lang="en-US" sz="33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3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orang</a:t>
          </a:r>
          <a:r>
            <a:rPr lang="en-US" sz="33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lain</a:t>
          </a:r>
          <a:endParaRPr lang="en-US" sz="33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3798335" y="2919937"/>
        <a:ext cx="3790912" cy="1567321"/>
      </dsp:txXfrm>
    </dsp:sp>
    <dsp:sp modelId="{AC77DA7A-33EF-4AFA-BA72-2A6F9A9FB547}">
      <dsp:nvSpPr>
        <dsp:cNvPr id="0" name=""/>
        <dsp:cNvSpPr/>
      </dsp:nvSpPr>
      <dsp:spPr>
        <a:xfrm>
          <a:off x="8247523" y="2919937"/>
          <a:ext cx="3134643" cy="1567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Tidak</a:t>
          </a:r>
          <a:r>
            <a:rPr lang="en-US" sz="33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3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nyaman</a:t>
          </a:r>
          <a:r>
            <a:rPr lang="en-US" sz="33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&amp; </a:t>
          </a:r>
          <a:r>
            <a:rPr lang="en-US" sz="33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tidak</a:t>
          </a:r>
          <a:r>
            <a:rPr lang="en-US" sz="33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33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bahagia</a:t>
          </a:r>
          <a:endParaRPr lang="en-US" sz="33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8247523" y="2919937"/>
        <a:ext cx="3134643" cy="15673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09A97-ED76-46AF-A13A-3C5FA12E9F23}">
      <dsp:nvSpPr>
        <dsp:cNvPr id="0" name=""/>
        <dsp:cNvSpPr/>
      </dsp:nvSpPr>
      <dsp:spPr>
        <a:xfrm>
          <a:off x="388657" y="0"/>
          <a:ext cx="8044571" cy="1600862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C1626-1900-42A6-95B1-0495DB81FEE1}">
      <dsp:nvSpPr>
        <dsp:cNvPr id="0" name=""/>
        <dsp:cNvSpPr/>
      </dsp:nvSpPr>
      <dsp:spPr>
        <a:xfrm>
          <a:off x="2149587" y="400215"/>
          <a:ext cx="6793193" cy="160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err="1" smtClean="0">
              <a:latin typeface="Jokerman" pitchFamily="82" charset="0"/>
              <a:ea typeface="Adobe Gothic Std B" panose="020B0800000000000000" pitchFamily="34" charset="-128"/>
            </a:rPr>
            <a:t>Terima</a:t>
          </a:r>
          <a:r>
            <a:rPr lang="en-US" sz="7200" kern="1200" dirty="0" smtClean="0">
              <a:latin typeface="Jokerman" pitchFamily="82" charset="0"/>
              <a:ea typeface="Adobe Gothic Std B" panose="020B0800000000000000" pitchFamily="34" charset="-128"/>
            </a:rPr>
            <a:t> </a:t>
          </a:r>
          <a:r>
            <a:rPr lang="en-US" sz="7200" kern="1200" dirty="0" err="1" smtClean="0">
              <a:latin typeface="Jokerman" pitchFamily="82" charset="0"/>
              <a:ea typeface="Adobe Gothic Std B" panose="020B0800000000000000" pitchFamily="34" charset="-128"/>
            </a:rPr>
            <a:t>kasih</a:t>
          </a:r>
          <a:endParaRPr lang="en-US" sz="7200" kern="1200" dirty="0">
            <a:latin typeface="Jokerman" pitchFamily="82" charset="0"/>
            <a:ea typeface="Adobe Gothic Std B" panose="020B0800000000000000" pitchFamily="34" charset="-128"/>
          </a:endParaRPr>
        </a:p>
      </dsp:txBody>
      <dsp:txXfrm>
        <a:off x="2196475" y="447103"/>
        <a:ext cx="6699417" cy="1507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B9D54-2574-4327-B7EF-42434D5720A7}">
      <dsp:nvSpPr>
        <dsp:cNvPr id="0" name=""/>
        <dsp:cNvSpPr/>
      </dsp:nvSpPr>
      <dsp:spPr>
        <a:xfrm>
          <a:off x="0" y="3181872"/>
          <a:ext cx="10423732" cy="156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3FAE7-5FBE-430A-90FA-A52155B2297F}">
      <dsp:nvSpPr>
        <dsp:cNvPr id="0" name=""/>
        <dsp:cNvSpPr/>
      </dsp:nvSpPr>
      <dsp:spPr>
        <a:xfrm>
          <a:off x="487594" y="395972"/>
          <a:ext cx="9931685" cy="407508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95" tIns="0" rIns="275795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Kristen ITC" pitchFamily="66" charset="0"/>
            </a:rPr>
            <a:t>Penindasan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smtClean="0">
              <a:solidFill>
                <a:schemeClr val="tx1"/>
              </a:solidFill>
              <a:latin typeface="Kristen ITC" pitchFamily="66" charset="0"/>
            </a:rPr>
            <a:t>(</a:t>
          </a:r>
          <a:r>
            <a:rPr lang="en-US" sz="2400" kern="1200" dirty="0" err="1" smtClean="0">
              <a:solidFill>
                <a:schemeClr val="tx1"/>
              </a:solidFill>
              <a:latin typeface="Kristen ITC" pitchFamily="66" charset="0"/>
            </a:rPr>
            <a:t>bahasa</a:t>
          </a:r>
          <a:r>
            <a:rPr lang="en-US" sz="2400" kern="1200" dirty="0" smtClean="0">
              <a:solidFill>
                <a:schemeClr val="tx1"/>
              </a:solidFill>
              <a:latin typeface="Kristen ITC" pitchFamily="66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Kristen ITC" pitchFamily="66" charset="0"/>
            </a:rPr>
            <a:t>Inggris</a:t>
          </a:r>
          <a:r>
            <a:rPr lang="en-US" sz="2400" kern="1200" dirty="0" smtClean="0">
              <a:solidFill>
                <a:schemeClr val="tx1"/>
              </a:solidFill>
              <a:latin typeface="Kristen ITC" pitchFamily="66" charset="0"/>
            </a:rPr>
            <a:t>: </a:t>
          </a:r>
          <a:r>
            <a:rPr lang="en-US" sz="2400" i="1" kern="1200" dirty="0" smtClean="0">
              <a:latin typeface="Kristen ITC" pitchFamily="66" charset="0"/>
            </a:rPr>
            <a:t>Bullying</a:t>
          </a:r>
          <a:r>
            <a:rPr lang="en-US" sz="2400" kern="1200" dirty="0" smtClean="0">
              <a:latin typeface="Kristen ITC" pitchFamily="66" charset="0"/>
            </a:rPr>
            <a:t>) </a:t>
          </a:r>
          <a:r>
            <a:rPr lang="en-US" sz="2400" kern="1200" dirty="0" err="1" smtClean="0">
              <a:latin typeface="Kristen ITC" pitchFamily="66" charset="0"/>
            </a:rPr>
            <a:t>adalah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penggunaan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kekerasan</a:t>
          </a:r>
          <a:r>
            <a:rPr lang="en-US" sz="2400" kern="1200" dirty="0" smtClean="0">
              <a:latin typeface="Kristen ITC" pitchFamily="66" charset="0"/>
            </a:rPr>
            <a:t>, </a:t>
          </a:r>
          <a:r>
            <a:rPr lang="en-US" sz="2400" kern="1200" dirty="0" err="1" smtClean="0">
              <a:latin typeface="Kristen ITC" pitchFamily="66" charset="0"/>
            </a:rPr>
            <a:t>ancaman</a:t>
          </a:r>
          <a:r>
            <a:rPr lang="en-US" sz="2400" kern="1200" dirty="0" smtClean="0">
              <a:latin typeface="Kristen ITC" pitchFamily="66" charset="0"/>
            </a:rPr>
            <a:t>, </a:t>
          </a:r>
          <a:r>
            <a:rPr lang="en-US" sz="2400" kern="1200" dirty="0" err="1" smtClean="0">
              <a:latin typeface="Kristen ITC" pitchFamily="66" charset="0"/>
            </a:rPr>
            <a:t>atau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paksaan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untuk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menyalahgunakan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atau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mengintimidasi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orang</a:t>
          </a:r>
          <a:r>
            <a:rPr lang="en-US" sz="2400" kern="1200" dirty="0" smtClean="0">
              <a:latin typeface="Kristen ITC" pitchFamily="66" charset="0"/>
            </a:rPr>
            <a:t> lain.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Arial Narrow" panose="020B0606020202030204" pitchFamily="34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Kristen ITC" pitchFamily="66" charset="0"/>
            </a:rPr>
            <a:t>Sarwono</a:t>
          </a:r>
          <a:r>
            <a:rPr lang="en-US" sz="2400" kern="1200" dirty="0" smtClean="0">
              <a:latin typeface="Kristen ITC" pitchFamily="66" charset="0"/>
            </a:rPr>
            <a:t> (</a:t>
          </a:r>
          <a:r>
            <a:rPr lang="en-US" sz="2400" kern="1200" dirty="0" err="1" smtClean="0">
              <a:latin typeface="Kristen ITC" pitchFamily="66" charset="0"/>
            </a:rPr>
            <a:t>Astuti</a:t>
          </a:r>
          <a:r>
            <a:rPr lang="en-US" sz="2400" kern="1200" dirty="0" smtClean="0">
              <a:latin typeface="Kristen ITC" pitchFamily="66" charset="0"/>
            </a:rPr>
            <a:t>, 2010) </a:t>
          </a:r>
          <a:r>
            <a:rPr lang="en-US" sz="2400" kern="1200" dirty="0" err="1" smtClean="0">
              <a:latin typeface="Kristen ITC" pitchFamily="66" charset="0"/>
            </a:rPr>
            <a:t>menyebutkan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bahwa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i="1" kern="1200" dirty="0" smtClean="0">
              <a:latin typeface="Kristen ITC" pitchFamily="66" charset="0"/>
            </a:rPr>
            <a:t>bullying </a:t>
          </a:r>
          <a:r>
            <a:rPr lang="en-US" sz="2400" kern="1200" dirty="0" err="1" smtClean="0">
              <a:latin typeface="Kristen ITC" pitchFamily="66" charset="0"/>
            </a:rPr>
            <a:t>adalah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penekanan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dari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sekelompok</a:t>
          </a:r>
          <a:r>
            <a:rPr lang="en-US" sz="2400" kern="1200" dirty="0" smtClean="0">
              <a:latin typeface="Kristen ITC" pitchFamily="66" charset="0"/>
            </a:rPr>
            <a:t>  </a:t>
          </a:r>
          <a:r>
            <a:rPr lang="en-US" sz="2400" kern="1200" dirty="0" err="1" smtClean="0">
              <a:latin typeface="Kristen ITC" pitchFamily="66" charset="0"/>
            </a:rPr>
            <a:t>orang</a:t>
          </a:r>
          <a:r>
            <a:rPr lang="en-US" sz="2400" kern="1200" dirty="0" smtClean="0">
              <a:latin typeface="Kristen ITC" pitchFamily="66" charset="0"/>
            </a:rPr>
            <a:t>  yang  </a:t>
          </a:r>
          <a:r>
            <a:rPr lang="en-US" sz="2400" kern="1200" dirty="0" err="1" smtClean="0">
              <a:latin typeface="Kristen ITC" pitchFamily="66" charset="0"/>
            </a:rPr>
            <a:t>lebih</a:t>
          </a:r>
          <a:r>
            <a:rPr lang="en-US" sz="2400" kern="1200" dirty="0" smtClean="0">
              <a:latin typeface="Kristen ITC" pitchFamily="66" charset="0"/>
            </a:rPr>
            <a:t>  </a:t>
          </a:r>
          <a:r>
            <a:rPr lang="en-US" sz="2400" kern="1200" dirty="0" err="1" smtClean="0">
              <a:latin typeface="Kristen ITC" pitchFamily="66" charset="0"/>
            </a:rPr>
            <a:t>kuat</a:t>
          </a:r>
          <a:r>
            <a:rPr lang="en-US" sz="2400" kern="1200" dirty="0" smtClean="0">
              <a:latin typeface="Kristen ITC" pitchFamily="66" charset="0"/>
            </a:rPr>
            <a:t>,  </a:t>
          </a:r>
          <a:r>
            <a:rPr lang="en-US" sz="2400" kern="1200" dirty="0" err="1" smtClean="0">
              <a:latin typeface="Kristen ITC" pitchFamily="66" charset="0"/>
            </a:rPr>
            <a:t>lebih</a:t>
          </a:r>
          <a:r>
            <a:rPr lang="en-US" sz="2400" kern="1200" dirty="0" smtClean="0">
              <a:latin typeface="Kristen ITC" pitchFamily="66" charset="0"/>
            </a:rPr>
            <a:t>  senior,  </a:t>
          </a:r>
          <a:r>
            <a:rPr lang="en-US" sz="2400" kern="1200" dirty="0" err="1" smtClean="0">
              <a:latin typeface="Kristen ITC" pitchFamily="66" charset="0"/>
            </a:rPr>
            <a:t>lebih</a:t>
          </a:r>
          <a:r>
            <a:rPr lang="en-US" sz="2400" kern="1200" dirty="0" smtClean="0">
              <a:latin typeface="Kristen ITC" pitchFamily="66" charset="0"/>
            </a:rPr>
            <a:t>  </a:t>
          </a:r>
          <a:r>
            <a:rPr lang="en-US" sz="2400" kern="1200" dirty="0" err="1" smtClean="0">
              <a:latin typeface="Kristen ITC" pitchFamily="66" charset="0"/>
            </a:rPr>
            <a:t>besar</a:t>
          </a:r>
          <a:r>
            <a:rPr lang="en-US" sz="2400" kern="1200" dirty="0" smtClean="0">
              <a:latin typeface="Kristen ITC" pitchFamily="66" charset="0"/>
            </a:rPr>
            <a:t>,  </a:t>
          </a:r>
          <a:r>
            <a:rPr lang="en-US" sz="2400" kern="1200" dirty="0" err="1" smtClean="0">
              <a:latin typeface="Kristen ITC" pitchFamily="66" charset="0"/>
            </a:rPr>
            <a:t>lebih</a:t>
          </a:r>
          <a:r>
            <a:rPr lang="en-US" sz="2400" kern="1200" dirty="0" smtClean="0">
              <a:latin typeface="Kristen ITC" pitchFamily="66" charset="0"/>
            </a:rPr>
            <a:t>  </a:t>
          </a:r>
          <a:r>
            <a:rPr lang="en-US" sz="2400" kern="1200" dirty="0" err="1" smtClean="0">
              <a:latin typeface="Kristen ITC" pitchFamily="66" charset="0"/>
            </a:rPr>
            <a:t>banyak</a:t>
          </a:r>
          <a:r>
            <a:rPr lang="en-US" sz="2400" kern="1200" dirty="0" smtClean="0">
              <a:latin typeface="Kristen ITC" pitchFamily="66" charset="0"/>
            </a:rPr>
            <a:t>,  </a:t>
          </a:r>
          <a:r>
            <a:rPr lang="en-US" sz="2400" kern="1200" dirty="0" err="1" smtClean="0">
              <a:latin typeface="Kristen ITC" pitchFamily="66" charset="0"/>
            </a:rPr>
            <a:t>terhadap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seseorang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atau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beberapa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orang</a:t>
          </a:r>
          <a:r>
            <a:rPr lang="en-US" sz="2400" kern="1200" dirty="0" smtClean="0">
              <a:latin typeface="Kristen ITC" pitchFamily="66" charset="0"/>
            </a:rPr>
            <a:t> yang </a:t>
          </a:r>
          <a:r>
            <a:rPr lang="en-US" sz="2400" kern="1200" dirty="0" err="1" smtClean="0">
              <a:latin typeface="Kristen ITC" pitchFamily="66" charset="0"/>
            </a:rPr>
            <a:t>lebih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lemah</a:t>
          </a:r>
          <a:r>
            <a:rPr lang="en-US" sz="2400" kern="1200" dirty="0" smtClean="0">
              <a:latin typeface="Kristen ITC" pitchFamily="66" charset="0"/>
            </a:rPr>
            <a:t>, </a:t>
          </a:r>
          <a:r>
            <a:rPr lang="en-US" sz="2400" kern="1200" dirty="0" err="1" smtClean="0">
              <a:latin typeface="Kristen ITC" pitchFamily="66" charset="0"/>
            </a:rPr>
            <a:t>lebih</a:t>
          </a:r>
          <a:r>
            <a:rPr lang="en-US" sz="2400" kern="1200" dirty="0" smtClean="0">
              <a:latin typeface="Kristen ITC" pitchFamily="66" charset="0"/>
            </a:rPr>
            <a:t> junior, </a:t>
          </a:r>
          <a:r>
            <a:rPr lang="en-US" sz="2400" kern="1200" dirty="0" err="1" smtClean="0">
              <a:latin typeface="Kristen ITC" pitchFamily="66" charset="0"/>
            </a:rPr>
            <a:t>lebih</a:t>
          </a:r>
          <a:r>
            <a:rPr lang="en-US" sz="2400" kern="1200" dirty="0" smtClean="0">
              <a:latin typeface="Kristen ITC" pitchFamily="66" charset="0"/>
            </a:rPr>
            <a:t> </a:t>
          </a:r>
          <a:r>
            <a:rPr lang="en-US" sz="2400" kern="1200" dirty="0" err="1" smtClean="0">
              <a:latin typeface="Kristen ITC" pitchFamily="66" charset="0"/>
            </a:rPr>
            <a:t>kecil</a:t>
          </a:r>
          <a:r>
            <a:rPr lang="en-US" sz="2400" kern="1200" dirty="0" smtClean="0">
              <a:latin typeface="Kristen ITC" pitchFamily="66" charset="0"/>
            </a:rPr>
            <a:t>.</a:t>
          </a:r>
          <a:endParaRPr lang="en-US" sz="2400" kern="1200" dirty="0">
            <a:latin typeface="Kristen ITC" pitchFamily="66" charset="0"/>
          </a:endParaRPr>
        </a:p>
      </dsp:txBody>
      <dsp:txXfrm>
        <a:off x="686523" y="594901"/>
        <a:ext cx="9533827" cy="3677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A0F22-0F1D-4269-8260-8BFFAA861E65}">
      <dsp:nvSpPr>
        <dsp:cNvPr id="0" name=""/>
        <dsp:cNvSpPr/>
      </dsp:nvSpPr>
      <dsp:spPr>
        <a:xfrm>
          <a:off x="0" y="534883"/>
          <a:ext cx="10018712" cy="80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46829-16CB-4556-8F64-15DB70BF8A04}">
      <dsp:nvSpPr>
        <dsp:cNvPr id="0" name=""/>
        <dsp:cNvSpPr/>
      </dsp:nvSpPr>
      <dsp:spPr>
        <a:xfrm>
          <a:off x="500935" y="62563"/>
          <a:ext cx="9000961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Kristen ITC" pitchFamily="66" charset="0"/>
            </a:rPr>
            <a:t>Keluarga</a:t>
          </a:r>
          <a:r>
            <a:rPr lang="en-US" sz="4000" kern="1200" dirty="0" smtClean="0">
              <a:latin typeface="Kristen ITC" pitchFamily="66" charset="0"/>
            </a:rPr>
            <a:t> yang </a:t>
          </a:r>
          <a:r>
            <a:rPr lang="en-US" sz="4000" kern="1200" dirty="0" err="1" smtClean="0">
              <a:latin typeface="Kristen ITC" pitchFamily="66" charset="0"/>
            </a:rPr>
            <a:t>Bermasalah</a:t>
          </a:r>
          <a:endParaRPr lang="en-US" sz="4000" kern="1200" dirty="0">
            <a:latin typeface="Kristen ITC" pitchFamily="66" charset="0"/>
          </a:endParaRPr>
        </a:p>
      </dsp:txBody>
      <dsp:txXfrm>
        <a:off x="547049" y="108677"/>
        <a:ext cx="8908733" cy="852412"/>
      </dsp:txXfrm>
    </dsp:sp>
    <dsp:sp modelId="{EFAE10F9-D2A9-4E92-9829-2594DC71CDC0}">
      <dsp:nvSpPr>
        <dsp:cNvPr id="0" name=""/>
        <dsp:cNvSpPr/>
      </dsp:nvSpPr>
      <dsp:spPr>
        <a:xfrm>
          <a:off x="0" y="1986403"/>
          <a:ext cx="10018712" cy="80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AFC94-3645-464E-9120-99639B986B50}">
      <dsp:nvSpPr>
        <dsp:cNvPr id="0" name=""/>
        <dsp:cNvSpPr/>
      </dsp:nvSpPr>
      <dsp:spPr>
        <a:xfrm>
          <a:off x="500935" y="1514083"/>
          <a:ext cx="8894712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Kristen ITC" pitchFamily="66" charset="0"/>
            </a:rPr>
            <a:t>Sekolah</a:t>
          </a:r>
          <a:r>
            <a:rPr lang="en-US" sz="4000" kern="1200" baseline="0" dirty="0" smtClean="0"/>
            <a:t> </a:t>
          </a:r>
          <a:endParaRPr lang="en-US" sz="4000" kern="1200" dirty="0"/>
        </a:p>
      </dsp:txBody>
      <dsp:txXfrm>
        <a:off x="547049" y="1560197"/>
        <a:ext cx="8802484" cy="852412"/>
      </dsp:txXfrm>
    </dsp:sp>
    <dsp:sp modelId="{2899BF80-DD52-4210-9CF3-97BD63705706}">
      <dsp:nvSpPr>
        <dsp:cNvPr id="0" name=""/>
        <dsp:cNvSpPr/>
      </dsp:nvSpPr>
      <dsp:spPr>
        <a:xfrm>
          <a:off x="0" y="3437923"/>
          <a:ext cx="10018712" cy="80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D4AF1-AE53-4707-8895-3534495220F6}">
      <dsp:nvSpPr>
        <dsp:cNvPr id="0" name=""/>
        <dsp:cNvSpPr/>
      </dsp:nvSpPr>
      <dsp:spPr>
        <a:xfrm>
          <a:off x="500935" y="2965603"/>
          <a:ext cx="8894642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Kristen ITC" pitchFamily="66" charset="0"/>
            </a:rPr>
            <a:t>Kelompok</a:t>
          </a:r>
          <a:r>
            <a:rPr lang="en-US" sz="4000" kern="1200" dirty="0" smtClean="0">
              <a:latin typeface="Kristen ITC" pitchFamily="66" charset="0"/>
            </a:rPr>
            <a:t> </a:t>
          </a:r>
          <a:r>
            <a:rPr lang="en-US" sz="4000" kern="1200" dirty="0" err="1" smtClean="0">
              <a:latin typeface="Kristen ITC" pitchFamily="66" charset="0"/>
            </a:rPr>
            <a:t>Sebaya</a:t>
          </a:r>
          <a:endParaRPr lang="en-US" sz="4000" kern="1200" dirty="0">
            <a:latin typeface="Kristen ITC" pitchFamily="66" charset="0"/>
          </a:endParaRPr>
        </a:p>
      </dsp:txBody>
      <dsp:txXfrm>
        <a:off x="547049" y="3011717"/>
        <a:ext cx="8802414" cy="852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A0F22-0F1D-4269-8260-8BFFAA861E65}">
      <dsp:nvSpPr>
        <dsp:cNvPr id="0" name=""/>
        <dsp:cNvSpPr/>
      </dsp:nvSpPr>
      <dsp:spPr>
        <a:xfrm>
          <a:off x="0" y="758443"/>
          <a:ext cx="10018712" cy="126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46829-16CB-4556-8F64-15DB70BF8A04}">
      <dsp:nvSpPr>
        <dsp:cNvPr id="0" name=""/>
        <dsp:cNvSpPr/>
      </dsp:nvSpPr>
      <dsp:spPr>
        <a:xfrm>
          <a:off x="500935" y="20443"/>
          <a:ext cx="9424762" cy="1476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Kristen ITC" pitchFamily="66" charset="0"/>
            </a:rPr>
            <a:t>Kondisi</a:t>
          </a:r>
          <a:r>
            <a:rPr lang="en-US" sz="4000" kern="1200" baseline="0" dirty="0" smtClean="0">
              <a:latin typeface="Kristen ITC" pitchFamily="66" charset="0"/>
            </a:rPr>
            <a:t> </a:t>
          </a:r>
          <a:r>
            <a:rPr lang="en-US" sz="4000" kern="1200" baseline="0" dirty="0" err="1" smtClean="0">
              <a:latin typeface="Kristen ITC" pitchFamily="66" charset="0"/>
            </a:rPr>
            <a:t>Lingkungan</a:t>
          </a:r>
          <a:r>
            <a:rPr lang="en-US" sz="4000" kern="1200" baseline="0" dirty="0" smtClean="0">
              <a:latin typeface="Kristen ITC" pitchFamily="66" charset="0"/>
            </a:rPr>
            <a:t> </a:t>
          </a:r>
          <a:r>
            <a:rPr lang="en-US" sz="4000" kern="1200" baseline="0" dirty="0" err="1" smtClean="0">
              <a:latin typeface="Kristen ITC" pitchFamily="66" charset="0"/>
            </a:rPr>
            <a:t>Sosial</a:t>
          </a:r>
          <a:endParaRPr lang="en-US" sz="4000" kern="1200" dirty="0">
            <a:latin typeface="Kristen ITC" pitchFamily="66" charset="0"/>
          </a:endParaRPr>
        </a:p>
      </dsp:txBody>
      <dsp:txXfrm>
        <a:off x="572987" y="92495"/>
        <a:ext cx="9280658" cy="1331896"/>
      </dsp:txXfrm>
    </dsp:sp>
    <dsp:sp modelId="{EFAE10F9-D2A9-4E92-9829-2594DC71CDC0}">
      <dsp:nvSpPr>
        <dsp:cNvPr id="0" name=""/>
        <dsp:cNvSpPr/>
      </dsp:nvSpPr>
      <dsp:spPr>
        <a:xfrm>
          <a:off x="0" y="3026443"/>
          <a:ext cx="10018712" cy="1260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AFC94-3645-464E-9120-99639B986B50}">
      <dsp:nvSpPr>
        <dsp:cNvPr id="0" name=""/>
        <dsp:cNvSpPr/>
      </dsp:nvSpPr>
      <dsp:spPr>
        <a:xfrm>
          <a:off x="500935" y="2288443"/>
          <a:ext cx="9398323" cy="1476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Kristen ITC" pitchFamily="66" charset="0"/>
            </a:rPr>
            <a:t>Tayangan</a:t>
          </a:r>
          <a:r>
            <a:rPr lang="en-US" sz="4000" kern="1200" dirty="0" smtClean="0">
              <a:latin typeface="Kristen ITC" pitchFamily="66" charset="0"/>
            </a:rPr>
            <a:t> </a:t>
          </a:r>
          <a:r>
            <a:rPr lang="en-US" sz="4000" kern="1200" dirty="0" err="1" smtClean="0">
              <a:latin typeface="Kristen ITC" pitchFamily="66" charset="0"/>
            </a:rPr>
            <a:t>Televisi</a:t>
          </a:r>
          <a:r>
            <a:rPr lang="en-US" sz="4000" kern="1200" dirty="0" smtClean="0">
              <a:latin typeface="Kristen ITC" pitchFamily="66" charset="0"/>
            </a:rPr>
            <a:t> &amp; Media </a:t>
          </a:r>
          <a:r>
            <a:rPr lang="en-US" sz="4000" kern="1200" dirty="0" err="1" smtClean="0">
              <a:latin typeface="Kristen ITC" pitchFamily="66" charset="0"/>
            </a:rPr>
            <a:t>Cetak</a:t>
          </a:r>
          <a:endParaRPr lang="en-US" sz="4000" kern="1200" dirty="0">
            <a:latin typeface="Kristen ITC" pitchFamily="66" charset="0"/>
          </a:endParaRPr>
        </a:p>
      </dsp:txBody>
      <dsp:txXfrm>
        <a:off x="572987" y="2360495"/>
        <a:ext cx="9254219" cy="1331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B9D54-2574-4327-B7EF-42434D5720A7}">
      <dsp:nvSpPr>
        <dsp:cNvPr id="0" name=""/>
        <dsp:cNvSpPr/>
      </dsp:nvSpPr>
      <dsp:spPr>
        <a:xfrm>
          <a:off x="0" y="2630086"/>
          <a:ext cx="10018712" cy="163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77563" tIns="1353820" rIns="777563" bIns="46228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0" y="2630086"/>
        <a:ext cx="10018712" cy="1638000"/>
      </dsp:txXfrm>
    </dsp:sp>
    <dsp:sp modelId="{1E93FAE7-5FBE-430A-90FA-A52155B2297F}">
      <dsp:nvSpPr>
        <dsp:cNvPr id="0" name=""/>
        <dsp:cNvSpPr/>
      </dsp:nvSpPr>
      <dsp:spPr>
        <a:xfrm>
          <a:off x="138543" y="242484"/>
          <a:ext cx="8952079" cy="29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5078" tIns="0" rIns="26507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kern="1200" dirty="0" smtClean="0"/>
            <a:t>- </a:t>
          </a:r>
          <a:r>
            <a:rPr lang="en-US" sz="4400" kern="1200" dirty="0" err="1" smtClean="0">
              <a:latin typeface="Baskerville Old Face" pitchFamily="18" charset="0"/>
            </a:rPr>
            <a:t>Secara</a:t>
          </a:r>
          <a:r>
            <a:rPr lang="en-US" sz="4400" kern="1200" dirty="0" smtClean="0">
              <a:latin typeface="Baskerville Old Face" pitchFamily="18" charset="0"/>
            </a:rPr>
            <a:t> Verbal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kern="1200" dirty="0" smtClean="0">
              <a:latin typeface="Baskerville Old Face" pitchFamily="18" charset="0"/>
            </a:rPr>
            <a:t>- </a:t>
          </a:r>
          <a:r>
            <a:rPr lang="en-US" sz="4400" kern="1200" dirty="0" err="1" smtClean="0">
              <a:latin typeface="Baskerville Old Face" pitchFamily="18" charset="0"/>
            </a:rPr>
            <a:t>Secara</a:t>
          </a:r>
          <a:r>
            <a:rPr lang="en-US" sz="4400" kern="1200" dirty="0" smtClean="0">
              <a:latin typeface="Baskerville Old Face" pitchFamily="18" charset="0"/>
            </a:rPr>
            <a:t> </a:t>
          </a:r>
          <a:r>
            <a:rPr lang="en-US" sz="4400" kern="1200" dirty="0" err="1" smtClean="0">
              <a:latin typeface="Baskerville Old Face" pitchFamily="18" charset="0"/>
            </a:rPr>
            <a:t>Fisik</a:t>
          </a:r>
          <a:endParaRPr lang="en-US" sz="4400" kern="1200" dirty="0" smtClean="0">
            <a:latin typeface="Baskerville Old Face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kern="1200" dirty="0" smtClean="0">
              <a:latin typeface="Baskerville Old Face" pitchFamily="18" charset="0"/>
            </a:rPr>
            <a:t>- </a:t>
          </a:r>
          <a:r>
            <a:rPr lang="en-US" sz="4400" kern="1200" dirty="0" err="1" smtClean="0">
              <a:latin typeface="Baskerville Old Face" pitchFamily="18" charset="0"/>
            </a:rPr>
            <a:t>Secara</a:t>
          </a:r>
          <a:r>
            <a:rPr lang="en-US" sz="4400" kern="1200" dirty="0" smtClean="0">
              <a:latin typeface="Baskerville Old Face" pitchFamily="18" charset="0"/>
            </a:rPr>
            <a:t> </a:t>
          </a:r>
          <a:r>
            <a:rPr lang="en-US" sz="4400" kern="1200" dirty="0" err="1" smtClean="0">
              <a:latin typeface="Baskerville Old Face" pitchFamily="18" charset="0"/>
            </a:rPr>
            <a:t>Relasional</a:t>
          </a:r>
          <a:endParaRPr lang="en-US" sz="4400" kern="1200" dirty="0" smtClean="0">
            <a:latin typeface="Baskerville Old Face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i="1" kern="1200" dirty="0" smtClean="0">
              <a:latin typeface="Baskerville Old Face" pitchFamily="18" charset="0"/>
            </a:rPr>
            <a:t>- Cyber Bullying</a:t>
          </a:r>
        </a:p>
      </dsp:txBody>
      <dsp:txXfrm>
        <a:off x="283405" y="387346"/>
        <a:ext cx="8662355" cy="26777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5EA2-5D99-4278-A2EB-BC080F1C233D}">
      <dsp:nvSpPr>
        <dsp:cNvPr id="0" name=""/>
        <dsp:cNvSpPr/>
      </dsp:nvSpPr>
      <dsp:spPr>
        <a:xfrm rot="4396374">
          <a:off x="2288973" y="1030924"/>
          <a:ext cx="4472314" cy="311888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F404D-9913-46D2-BA30-AC3F23D89F06}">
      <dsp:nvSpPr>
        <dsp:cNvPr id="0" name=""/>
        <dsp:cNvSpPr/>
      </dsp:nvSpPr>
      <dsp:spPr>
        <a:xfrm>
          <a:off x="4634909" y="1577014"/>
          <a:ext cx="112939" cy="11293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B1D24-79E3-412B-BB5A-EAD81A367462}">
      <dsp:nvSpPr>
        <dsp:cNvPr id="0" name=""/>
        <dsp:cNvSpPr/>
      </dsp:nvSpPr>
      <dsp:spPr>
        <a:xfrm>
          <a:off x="5618522" y="2535967"/>
          <a:ext cx="112939" cy="112939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34C03-2886-4D19-8269-220003D2FEEA}">
      <dsp:nvSpPr>
        <dsp:cNvPr id="0" name=""/>
        <dsp:cNvSpPr/>
      </dsp:nvSpPr>
      <dsp:spPr>
        <a:xfrm>
          <a:off x="1820200" y="0"/>
          <a:ext cx="3405847" cy="82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Paling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umum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dilakukan</a:t>
          </a:r>
          <a:endParaRPr lang="en-US" sz="24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1820200" y="0"/>
        <a:ext cx="3405847" cy="828916"/>
      </dsp:txXfrm>
    </dsp:sp>
    <dsp:sp modelId="{634EBFB4-8F82-4F19-9363-142A178B57D3}">
      <dsp:nvSpPr>
        <dsp:cNvPr id="0" name=""/>
        <dsp:cNvSpPr/>
      </dsp:nvSpPr>
      <dsp:spPr>
        <a:xfrm>
          <a:off x="6010759" y="1998514"/>
          <a:ext cx="2906390" cy="82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Julukan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nama</a:t>
          </a:r>
          <a:endParaRPr lang="en-US" sz="2400" kern="12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Fitnah</a:t>
          </a:r>
          <a:endParaRPr lang="en-US" sz="2400" kern="12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Celaan</a:t>
          </a:r>
          <a:endParaRPr lang="en-US" sz="2400" kern="12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Penghinaan</a:t>
          </a:r>
          <a:endParaRPr lang="en-US" sz="2400" kern="12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Pernyataan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berupa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ajakan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seksual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/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pelecehan</a:t>
          </a:r>
          <a:endParaRPr lang="en-US" sz="2400" kern="12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6010759" y="1998514"/>
        <a:ext cx="2906390" cy="828916"/>
      </dsp:txXfrm>
    </dsp:sp>
    <dsp:sp modelId="{07121C75-93E5-46C8-B46D-03399FAFAD42}">
      <dsp:nvSpPr>
        <dsp:cNvPr id="0" name=""/>
        <dsp:cNvSpPr/>
      </dsp:nvSpPr>
      <dsp:spPr>
        <a:xfrm>
          <a:off x="2468845" y="2177979"/>
          <a:ext cx="2849402" cy="82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2468845" y="2177979"/>
        <a:ext cx="2849402" cy="828916"/>
      </dsp:txXfrm>
    </dsp:sp>
    <dsp:sp modelId="{1C5AB97F-4A96-4A4A-AC85-F29162FEE8F2}">
      <dsp:nvSpPr>
        <dsp:cNvPr id="0" name=""/>
        <dsp:cNvSpPr/>
      </dsp:nvSpPr>
      <dsp:spPr>
        <a:xfrm>
          <a:off x="4661702" y="4351814"/>
          <a:ext cx="4162491" cy="82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Menjadi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awal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dari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perilaku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bullying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lainnya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endParaRPr lang="en-US" sz="20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4661702" y="4351814"/>
        <a:ext cx="4162491" cy="8289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5EA2-5D99-4278-A2EB-BC080F1C233D}">
      <dsp:nvSpPr>
        <dsp:cNvPr id="0" name=""/>
        <dsp:cNvSpPr/>
      </dsp:nvSpPr>
      <dsp:spPr>
        <a:xfrm rot="4396374">
          <a:off x="2889867" y="981988"/>
          <a:ext cx="4260022" cy="297083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F404D-9913-46D2-BA30-AC3F23D89F06}">
      <dsp:nvSpPr>
        <dsp:cNvPr id="0" name=""/>
        <dsp:cNvSpPr/>
      </dsp:nvSpPr>
      <dsp:spPr>
        <a:xfrm>
          <a:off x="4667533" y="1502156"/>
          <a:ext cx="107578" cy="10757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B1D24-79E3-412B-BB5A-EAD81A367462}">
      <dsp:nvSpPr>
        <dsp:cNvPr id="0" name=""/>
        <dsp:cNvSpPr/>
      </dsp:nvSpPr>
      <dsp:spPr>
        <a:xfrm>
          <a:off x="5604456" y="2415590"/>
          <a:ext cx="107578" cy="10757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34C03-2886-4D19-8269-220003D2FEEA}">
      <dsp:nvSpPr>
        <dsp:cNvPr id="0" name=""/>
        <dsp:cNvSpPr/>
      </dsp:nvSpPr>
      <dsp:spPr>
        <a:xfrm>
          <a:off x="1986433" y="0"/>
          <a:ext cx="3244178" cy="789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Bentuk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kekerasan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fisik</a:t>
          </a:r>
          <a:endParaRPr lang="en-US" sz="24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1986433" y="0"/>
        <a:ext cx="3244178" cy="789569"/>
      </dsp:txXfrm>
    </dsp:sp>
    <dsp:sp modelId="{634EBFB4-8F82-4F19-9363-142A178B57D3}">
      <dsp:nvSpPr>
        <dsp:cNvPr id="0" name=""/>
        <dsp:cNvSpPr/>
      </dsp:nvSpPr>
      <dsp:spPr>
        <a:xfrm>
          <a:off x="5264152" y="1161161"/>
          <a:ext cx="2768429" cy="789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Menendang</a:t>
          </a:r>
          <a:endParaRPr lang="en-US" sz="2000" kern="12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Memukul</a:t>
          </a:r>
          <a:endParaRPr lang="en-US" sz="2000" kern="12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Menampar</a:t>
          </a:r>
          <a:endParaRPr lang="en-US" sz="2000" kern="12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Mencekik</a:t>
          </a:r>
          <a:endParaRPr lang="en-US" sz="2000" kern="12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menggigit</a:t>
          </a:r>
          <a:endParaRPr lang="en-US" sz="20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5264152" y="1161161"/>
        <a:ext cx="2768429" cy="789569"/>
      </dsp:txXfrm>
    </dsp:sp>
    <dsp:sp modelId="{07121C75-93E5-46C8-B46D-03399FAFAD42}">
      <dsp:nvSpPr>
        <dsp:cNvPr id="0" name=""/>
        <dsp:cNvSpPr/>
      </dsp:nvSpPr>
      <dsp:spPr>
        <a:xfrm>
          <a:off x="2604288" y="2074594"/>
          <a:ext cx="2714146" cy="789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Merusak</a:t>
          </a:r>
          <a:r>
            <a:rPr lang="en-US" sz="27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7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barang</a:t>
          </a:r>
          <a:endParaRPr lang="en-US" sz="27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2604288" y="2074594"/>
        <a:ext cx="2714146" cy="789569"/>
      </dsp:txXfrm>
    </dsp:sp>
    <dsp:sp modelId="{1C5AB97F-4A96-4A4A-AC85-F29162FEE8F2}">
      <dsp:nvSpPr>
        <dsp:cNvPr id="0" name=""/>
        <dsp:cNvSpPr/>
      </dsp:nvSpPr>
      <dsp:spPr>
        <a:xfrm>
          <a:off x="4693054" y="4145242"/>
          <a:ext cx="3964906" cy="789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Akan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beralih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ke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tindakan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kriminal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lebih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lanjut</a:t>
          </a:r>
          <a:endParaRPr lang="en-US" sz="20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4693054" y="4145242"/>
        <a:ext cx="3964906" cy="7895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5EA2-5D99-4278-A2EB-BC080F1C233D}">
      <dsp:nvSpPr>
        <dsp:cNvPr id="0" name=""/>
        <dsp:cNvSpPr/>
      </dsp:nvSpPr>
      <dsp:spPr>
        <a:xfrm rot="4396374">
          <a:off x="2159953" y="1048498"/>
          <a:ext cx="4548550" cy="317204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F404D-9913-46D2-BA30-AC3F23D89F06}">
      <dsp:nvSpPr>
        <dsp:cNvPr id="0" name=""/>
        <dsp:cNvSpPr/>
      </dsp:nvSpPr>
      <dsp:spPr>
        <a:xfrm>
          <a:off x="4680981" y="1603896"/>
          <a:ext cx="114865" cy="114865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B1D24-79E3-412B-BB5A-EAD81A367462}">
      <dsp:nvSpPr>
        <dsp:cNvPr id="0" name=""/>
        <dsp:cNvSpPr/>
      </dsp:nvSpPr>
      <dsp:spPr>
        <a:xfrm>
          <a:off x="5681361" y="2579196"/>
          <a:ext cx="114865" cy="114865"/>
        </a:xfrm>
        <a:prstGeom prst="ellipse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34C03-2886-4D19-8269-220003D2FEEA}">
      <dsp:nvSpPr>
        <dsp:cNvPr id="0" name=""/>
        <dsp:cNvSpPr/>
      </dsp:nvSpPr>
      <dsp:spPr>
        <a:xfrm>
          <a:off x="1818292" y="0"/>
          <a:ext cx="3463904" cy="84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Paling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sulit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dideteksi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dari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luar</a:t>
          </a:r>
          <a:endParaRPr lang="en-US" sz="24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1818292" y="0"/>
        <a:ext cx="3463904" cy="843046"/>
      </dsp:txXfrm>
    </dsp:sp>
    <dsp:sp modelId="{634EBFB4-8F82-4F19-9363-142A178B57D3}">
      <dsp:nvSpPr>
        <dsp:cNvPr id="0" name=""/>
        <dsp:cNvSpPr/>
      </dsp:nvSpPr>
      <dsp:spPr>
        <a:xfrm>
          <a:off x="5318008" y="1239805"/>
          <a:ext cx="2955933" cy="84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Mencakup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sifat2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tersembunyi</a:t>
          </a:r>
          <a:endParaRPr lang="en-US" sz="2000" kern="1200" dirty="0" smtClean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Helaan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nafas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lirikan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mata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bahu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yg</a:t>
          </a:r>
          <a:r>
            <a:rPr lang="en-US" sz="20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0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bergidik</a:t>
          </a:r>
          <a:endParaRPr lang="en-US" sz="20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5318008" y="1239805"/>
        <a:ext cx="2955933" cy="843046"/>
      </dsp:txXfrm>
    </dsp:sp>
    <dsp:sp modelId="{07121C75-93E5-46C8-B46D-03399FAFAD42}">
      <dsp:nvSpPr>
        <dsp:cNvPr id="0" name=""/>
        <dsp:cNvSpPr/>
      </dsp:nvSpPr>
      <dsp:spPr>
        <a:xfrm>
          <a:off x="2477994" y="2215105"/>
          <a:ext cx="2897973" cy="84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Pengabaian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pengucilan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,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penghindaran</a:t>
          </a:r>
          <a:endParaRPr lang="en-US" sz="24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2477994" y="2215105"/>
        <a:ext cx="2897973" cy="843046"/>
      </dsp:txXfrm>
    </dsp:sp>
    <dsp:sp modelId="{1C5AB97F-4A96-4A4A-AC85-F29162FEE8F2}">
      <dsp:nvSpPr>
        <dsp:cNvPr id="0" name=""/>
        <dsp:cNvSpPr/>
      </dsp:nvSpPr>
      <dsp:spPr>
        <a:xfrm>
          <a:off x="4708231" y="4425996"/>
          <a:ext cx="4233446" cy="84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Pelemahan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harga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diri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endParaRPr lang="en-US" sz="24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4708231" y="4425996"/>
        <a:ext cx="4233446" cy="8430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5EA2-5D99-4278-A2EB-BC080F1C233D}">
      <dsp:nvSpPr>
        <dsp:cNvPr id="0" name=""/>
        <dsp:cNvSpPr/>
      </dsp:nvSpPr>
      <dsp:spPr>
        <a:xfrm rot="4396374">
          <a:off x="3287433" y="981988"/>
          <a:ext cx="4260022" cy="297083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F404D-9913-46D2-BA30-AC3F23D89F06}">
      <dsp:nvSpPr>
        <dsp:cNvPr id="0" name=""/>
        <dsp:cNvSpPr/>
      </dsp:nvSpPr>
      <dsp:spPr>
        <a:xfrm>
          <a:off x="5065098" y="1502156"/>
          <a:ext cx="107578" cy="107578"/>
        </a:xfrm>
        <a:prstGeom prst="ellips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B1D24-79E3-412B-BB5A-EAD81A367462}">
      <dsp:nvSpPr>
        <dsp:cNvPr id="0" name=""/>
        <dsp:cNvSpPr/>
      </dsp:nvSpPr>
      <dsp:spPr>
        <a:xfrm>
          <a:off x="6002022" y="2415590"/>
          <a:ext cx="107578" cy="107578"/>
        </a:xfrm>
        <a:prstGeom prst="ellips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34C03-2886-4D19-8269-220003D2FEEA}">
      <dsp:nvSpPr>
        <dsp:cNvPr id="0" name=""/>
        <dsp:cNvSpPr/>
      </dsp:nvSpPr>
      <dsp:spPr>
        <a:xfrm>
          <a:off x="2383998" y="0"/>
          <a:ext cx="3244178" cy="789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Perkembangan</a:t>
          </a:r>
          <a:r>
            <a:rPr lang="en-US" sz="18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18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teknologi</a:t>
          </a:r>
          <a:r>
            <a:rPr lang="en-US" sz="18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internet, </a:t>
          </a:r>
          <a:r>
            <a:rPr lang="en-US" sz="18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dan</a:t>
          </a:r>
          <a:r>
            <a:rPr lang="en-US" sz="18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18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sosial</a:t>
          </a:r>
          <a:r>
            <a:rPr lang="en-US" sz="18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media </a:t>
          </a:r>
          <a:endParaRPr lang="en-US" sz="18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2383998" y="0"/>
        <a:ext cx="3244178" cy="789569"/>
      </dsp:txXfrm>
    </dsp:sp>
    <dsp:sp modelId="{634EBFB4-8F82-4F19-9363-142A178B57D3}">
      <dsp:nvSpPr>
        <dsp:cNvPr id="0" name=""/>
        <dsp:cNvSpPr/>
      </dsp:nvSpPr>
      <dsp:spPr>
        <a:xfrm>
          <a:off x="5661717" y="1161161"/>
          <a:ext cx="2768429" cy="789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voicemail yang </a:t>
          </a:r>
          <a:r>
            <a:rPr lang="en-US" sz="2000" kern="1200" dirty="0" err="1" smtClean="0"/>
            <a:t>kejam</a:t>
          </a:r>
          <a:r>
            <a:rPr lang="en-US" sz="2000" kern="1200" dirty="0" smtClean="0"/>
            <a:t>,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Membuat</a:t>
          </a:r>
          <a:r>
            <a:rPr lang="en-US" sz="2000" kern="1200" dirty="0" smtClean="0"/>
            <a:t> website yang </a:t>
          </a:r>
          <a:r>
            <a:rPr lang="en-US" sz="2000" kern="1200" dirty="0" err="1" smtClean="0"/>
            <a:t>memalukan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korban</a:t>
          </a:r>
          <a:endParaRPr lang="en-US" sz="20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5661717" y="1161161"/>
        <a:ext cx="2768429" cy="789569"/>
      </dsp:txXfrm>
    </dsp:sp>
    <dsp:sp modelId="{07121C75-93E5-46C8-B46D-03399FAFAD42}">
      <dsp:nvSpPr>
        <dsp:cNvPr id="0" name=""/>
        <dsp:cNvSpPr/>
      </dsp:nvSpPr>
      <dsp:spPr>
        <a:xfrm>
          <a:off x="3001853" y="2074594"/>
          <a:ext cx="2714146" cy="789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“Happy slapping” – </a:t>
          </a:r>
          <a:r>
            <a:rPr lang="en-US" sz="2000" kern="1200" dirty="0" err="1" smtClean="0"/>
            <a:t>yaitu</a:t>
          </a:r>
          <a:r>
            <a:rPr lang="en-US" sz="2000" kern="1200" dirty="0" smtClean="0"/>
            <a:t> video yang </a:t>
          </a:r>
          <a:r>
            <a:rPr lang="en-US" sz="2000" kern="1200" dirty="0" err="1" smtClean="0"/>
            <a:t>berisi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dimana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korban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dipermalukan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</a:t>
          </a:r>
          <a:r>
            <a:rPr lang="en-US" sz="2000" kern="1200" dirty="0" smtClean="0"/>
            <a:t>-bully </a:t>
          </a:r>
          <a:r>
            <a:rPr lang="en-US" sz="2000" kern="1200" dirty="0" err="1" smtClean="0"/>
            <a:t>lalu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disebarluaskan</a:t>
          </a:r>
          <a:endParaRPr lang="en-US" sz="20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3001853" y="2074594"/>
        <a:ext cx="2714146" cy="789569"/>
      </dsp:txXfrm>
    </dsp:sp>
    <dsp:sp modelId="{1C5AB97F-4A96-4A4A-AC85-F29162FEE8F2}">
      <dsp:nvSpPr>
        <dsp:cNvPr id="0" name=""/>
        <dsp:cNvSpPr/>
      </dsp:nvSpPr>
      <dsp:spPr>
        <a:xfrm>
          <a:off x="5090620" y="4145242"/>
          <a:ext cx="3964906" cy="789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Cepat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tersebar</a:t>
          </a:r>
          <a:r>
            <a:rPr lang="en-US" sz="2400" kern="1200" dirty="0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400" kern="1200" dirty="0" err="1" smtClean="0">
              <a:latin typeface="Adobe Gothic Std B" panose="020B0800000000000000" pitchFamily="34" charset="-128"/>
              <a:ea typeface="Adobe Gothic Std B" panose="020B0800000000000000" pitchFamily="34" charset="-128"/>
            </a:rPr>
            <a:t>luas</a:t>
          </a:r>
          <a:endParaRPr lang="en-US" sz="24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5090620" y="4145242"/>
        <a:ext cx="3964906" cy="789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90C42-0455-41A4-B6CF-21182D4A7F1D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AC616-C0CC-49A2-9259-175D83918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5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AC616-C0CC-49A2-9259-175D839186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9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62D5-AEB2-4107-8F9A-432900915AC7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4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39C-E38E-49EE-8D47-3A852CBB9CED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68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C8FC-DF42-4A47-970B-CDFEB4313E53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1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6E95-794F-4832-A8F3-69796AC86563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928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252C-2E18-4D61-805B-58CE15C1F2BF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4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A442-A07E-41E7-AE47-014C6806FD4F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50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410C-281E-4D9F-9315-2749E6CAF984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01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1E05-9D69-4A60-8B5F-C7985517DF66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7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7DC8-F002-42F0-9F91-43A51A35ECF9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5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08B-B9E5-4764-A784-3AC1811619AD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5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4DD-BEE9-46FF-80F9-A790B34E2875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09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C57-05F8-4100-9692-E6F81B0A6BAE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07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D908-7BE4-4795-85B2-0C8C1041CF16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76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DD84-FD92-461D-9074-78BEC2D31D43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29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3E91-9769-48EB-8015-36D136899578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24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F6B6-F8DE-47F5-8495-7A161F5EA9FE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84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A858-EF0C-41F3-AD34-0784289EC4BC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7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FE5B52-E3E0-47F1-B437-81171B08E826}" type="datetime1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E78B-050F-4E05-ADBB-B06C1C9C7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86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325365"/>
              </p:ext>
            </p:extLst>
          </p:nvPr>
        </p:nvGraphicFramePr>
        <p:xfrm>
          <a:off x="1103313" y="861391"/>
          <a:ext cx="10087426" cy="560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76" y="773723"/>
            <a:ext cx="2731477" cy="55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7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75" y="543339"/>
            <a:ext cx="7317648" cy="803378"/>
          </a:xfrm>
        </p:spPr>
        <p:txBody>
          <a:bodyPr/>
          <a:lstStyle/>
          <a:p>
            <a:r>
              <a:rPr lang="en-US" sz="5400" i="1" dirty="0" smtClean="0">
                <a:latin typeface="Comic Sans MS" pitchFamily="66" charset="0"/>
                <a:ea typeface="Adobe Gothic Std B" panose="020B0800000000000000" pitchFamily="34" charset="-128"/>
              </a:rPr>
              <a:t>Cyber Bullying</a:t>
            </a:r>
            <a:endParaRPr lang="en-US" sz="5400" i="1" dirty="0">
              <a:latin typeface="Comic Sans MS" pitchFamily="66" charset="0"/>
              <a:ea typeface="Adobe Gothic Std B" panose="020B0800000000000000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017619"/>
              </p:ext>
            </p:extLst>
          </p:nvPr>
        </p:nvGraphicFramePr>
        <p:xfrm>
          <a:off x="752474" y="1708141"/>
          <a:ext cx="11439526" cy="493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aid160626-v4-728px-Deal-With-Cyber-Bullying-As-a-Child-or-Teen-Step-1-Version-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62853"/>
            <a:ext cx="3542146" cy="300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46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84" y="450574"/>
            <a:ext cx="10018713" cy="1524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Arial Narrow" panose="020B0606020202030204" pitchFamily="34" charset="0"/>
                <a:ea typeface="Adobe Gothic Std B" panose="020B0800000000000000" pitchFamily="34" charset="-128"/>
              </a:rPr>
              <a:t>DAMPAK PERILAKU </a:t>
            </a:r>
            <a:r>
              <a:rPr lang="en-US" sz="6000" b="1" i="1" dirty="0" smtClean="0">
                <a:latin typeface="Arial Narrow" panose="020B0606020202030204" pitchFamily="34" charset="0"/>
                <a:ea typeface="Adobe Gothic Std B" panose="020B0800000000000000" pitchFamily="34" charset="-128"/>
              </a:rPr>
              <a:t>BULLYING </a:t>
            </a:r>
            <a:br>
              <a:rPr lang="en-US" sz="6000" b="1" i="1" dirty="0" smtClean="0">
                <a:latin typeface="Arial Narrow" panose="020B0606020202030204" pitchFamily="34" charset="0"/>
                <a:ea typeface="Adobe Gothic Std B" panose="020B0800000000000000" pitchFamily="34" charset="-128"/>
              </a:rPr>
            </a:br>
            <a:endParaRPr lang="en-US" sz="6000" dirty="0">
              <a:latin typeface="Arial Narrow" panose="020B0606020202030204" pitchFamily="34" charset="0"/>
              <a:ea typeface="Adobe Gothic Std B" panose="020B0800000000000000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385676"/>
              </p:ext>
            </p:extLst>
          </p:nvPr>
        </p:nvGraphicFramePr>
        <p:xfrm>
          <a:off x="1484313" y="2185988"/>
          <a:ext cx="10018712" cy="430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4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792581"/>
              </p:ext>
            </p:extLst>
          </p:nvPr>
        </p:nvGraphicFramePr>
        <p:xfrm>
          <a:off x="-196845" y="785120"/>
          <a:ext cx="11387584" cy="539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HD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2202873" cy="1607127"/>
          </a:xfrm>
          <a:prstGeom prst="rect">
            <a:avLst/>
          </a:prstGeom>
        </p:spPr>
      </p:pic>
      <p:pic>
        <p:nvPicPr>
          <p:cNvPr id="7" name="Picture 6" descr="perilaku-agresi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346" y="5591932"/>
            <a:ext cx="2145146" cy="1266068"/>
          </a:xfrm>
          <a:prstGeom prst="rect">
            <a:avLst/>
          </a:prstGeom>
        </p:spPr>
      </p:pic>
      <p:pic>
        <p:nvPicPr>
          <p:cNvPr id="8" name="Picture 7" descr="PUTUS ASA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8400" y="1950028"/>
            <a:ext cx="2133600" cy="14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8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671685"/>
              </p:ext>
            </p:extLst>
          </p:nvPr>
        </p:nvGraphicFramePr>
        <p:xfrm>
          <a:off x="-196845" y="785120"/>
          <a:ext cx="11387584" cy="539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post-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1309" y="0"/>
            <a:ext cx="4405746" cy="1648691"/>
          </a:xfrm>
          <a:prstGeom prst="rect">
            <a:avLst/>
          </a:prstGeom>
        </p:spPr>
      </p:pic>
      <p:pic>
        <p:nvPicPr>
          <p:cNvPr id="7" name="Picture 6" descr="createimage_small.ph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4921218" cy="17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3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671685"/>
              </p:ext>
            </p:extLst>
          </p:nvPr>
        </p:nvGraphicFramePr>
        <p:xfrm>
          <a:off x="-196845" y="1676400"/>
          <a:ext cx="11387584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arga diri renda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10224655" cy="2258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9718"/>
          </a:xfrm>
        </p:spPr>
        <p:txBody>
          <a:bodyPr/>
          <a:lstStyle/>
          <a:p>
            <a:r>
              <a:rPr lang="en-US" dirty="0" smtClean="0"/>
              <a:t>KASUS BULLYING DI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51710"/>
            <a:ext cx="9911052" cy="469669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i="1" dirty="0" smtClean="0"/>
              <a:t>bullying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SMA </a:t>
            </a:r>
            <a:r>
              <a:rPr lang="en-US" dirty="0" err="1" smtClean="0"/>
              <a:t>di</a:t>
            </a:r>
            <a:r>
              <a:rPr lang="en-US" dirty="0" smtClean="0"/>
              <a:t> Jakarta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dikutip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laman</a:t>
            </a:r>
            <a:r>
              <a:rPr lang="en-US" dirty="0" smtClean="0"/>
              <a:t> ANTARA :</a:t>
            </a:r>
            <a:endParaRPr lang="en-US" sz="1800" dirty="0" smtClean="0"/>
          </a:p>
          <a:p>
            <a:pPr lvl="1" algn="just"/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i="1" dirty="0" smtClean="0"/>
              <a:t>Bullying</a:t>
            </a:r>
            <a:r>
              <a:rPr lang="en-US" dirty="0" smtClean="0"/>
              <a:t> SMA 82 Jakarta</a:t>
            </a:r>
            <a:endParaRPr lang="en-US" sz="1600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1 </a:t>
            </a:r>
            <a:r>
              <a:rPr lang="en-US" dirty="0" err="1" smtClean="0"/>
              <a:t>bernama</a:t>
            </a:r>
            <a:r>
              <a:rPr lang="en-US" dirty="0" smtClean="0"/>
              <a:t> Ade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geografinya</a:t>
            </a:r>
            <a:r>
              <a:rPr lang="en-US" dirty="0" smtClean="0"/>
              <a:t> yang </a:t>
            </a:r>
            <a:r>
              <a:rPr lang="en-US" dirty="0" err="1" smtClean="0"/>
              <a:t>tertinggal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koridor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3. Yang </a:t>
            </a:r>
            <a:r>
              <a:rPr lang="en-US" dirty="0" err="1" smtClean="0"/>
              <a:t>dinamakan</a:t>
            </a:r>
            <a:r>
              <a:rPr lang="en-US" dirty="0" smtClean="0"/>
              <a:t> “</a:t>
            </a:r>
            <a:r>
              <a:rPr lang="en-US" dirty="0" err="1" smtClean="0"/>
              <a:t>koridor</a:t>
            </a:r>
            <a:r>
              <a:rPr lang="en-US" dirty="0" smtClean="0"/>
              <a:t> Gaza”.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dipukuli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ditendangi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30 </a:t>
            </a:r>
            <a:r>
              <a:rPr lang="en-US" dirty="0" err="1" smtClean="0"/>
              <a:t>siswa</a:t>
            </a:r>
            <a:r>
              <a:rPr lang="en-US" dirty="0" smtClean="0"/>
              <a:t>,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terpaksa</a:t>
            </a:r>
            <a:r>
              <a:rPr lang="en-US" dirty="0" smtClean="0"/>
              <a:t> </a:t>
            </a:r>
            <a:r>
              <a:rPr lang="en-US" dirty="0" err="1" smtClean="0"/>
              <a:t>dibawa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parah</a:t>
            </a:r>
            <a:r>
              <a:rPr lang="en-US" dirty="0" smtClean="0"/>
              <a:t>.</a:t>
            </a:r>
            <a:endParaRPr lang="en-US" sz="1800" dirty="0" smtClean="0"/>
          </a:p>
          <a:p>
            <a:pPr lvl="1" algn="just"/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i="1" dirty="0" smtClean="0"/>
              <a:t>Bullying</a:t>
            </a:r>
            <a:r>
              <a:rPr lang="en-US" dirty="0" smtClean="0"/>
              <a:t> SMA 46 Jakarta</a:t>
            </a:r>
            <a:endParaRPr lang="en-US" sz="1600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bernama</a:t>
            </a:r>
            <a:r>
              <a:rPr lang="en-US" dirty="0" smtClean="0"/>
              <a:t> </a:t>
            </a:r>
            <a:r>
              <a:rPr lang="en-US" dirty="0" err="1" smtClean="0"/>
              <a:t>Okke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dipinjami</a:t>
            </a:r>
            <a:r>
              <a:rPr lang="en-US" dirty="0" smtClean="0"/>
              <a:t> motor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seniornya</a:t>
            </a:r>
            <a:r>
              <a:rPr lang="en-US" dirty="0" smtClean="0"/>
              <a:t> yang </a:t>
            </a:r>
            <a:r>
              <a:rPr lang="en-US" dirty="0" err="1" smtClean="0"/>
              <a:t>berinisial</a:t>
            </a:r>
            <a:r>
              <a:rPr lang="en-US" dirty="0" smtClean="0"/>
              <a:t> B.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meminjamnya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mengembalikannya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seenaknya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kesal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Okke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menggubris</a:t>
            </a:r>
            <a:r>
              <a:rPr lang="en-US" dirty="0" smtClean="0"/>
              <a:t> B,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dipukuli</a:t>
            </a:r>
            <a:r>
              <a:rPr lang="en-US" dirty="0" smtClean="0"/>
              <a:t>, </a:t>
            </a:r>
            <a:r>
              <a:rPr lang="en-US" dirty="0" err="1" smtClean="0"/>
              <a:t>diludahi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.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Okke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home schooling.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152826"/>
              </p:ext>
            </p:extLst>
          </p:nvPr>
        </p:nvGraphicFramePr>
        <p:xfrm>
          <a:off x="1405390" y="3094382"/>
          <a:ext cx="8947150" cy="200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bullyi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040" y="466724"/>
            <a:ext cx="3533775" cy="266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18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EVALUASI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Bullying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smtClean="0"/>
              <a:t> bullying !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bentuk-bentuk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Bullying !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DEFINISI </a:t>
            </a:r>
            <a:r>
              <a:rPr lang="en-US" sz="5400" i="1" dirty="0" smtClean="0"/>
              <a:t>TREND</a:t>
            </a:r>
            <a:r>
              <a:rPr lang="en-US" sz="5400" dirty="0" smtClean="0"/>
              <a:t> &amp; </a:t>
            </a:r>
            <a:r>
              <a:rPr lang="en-US" sz="5400" i="1" dirty="0" smtClean="0"/>
              <a:t>ISSUE</a:t>
            </a:r>
            <a:endParaRPr lang="en-US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16302" y="1945640"/>
            <a:ext cx="9931685" cy="4075084"/>
            <a:chOff x="487594" y="395972"/>
            <a:chExt cx="9931685" cy="4075084"/>
          </a:xfrm>
        </p:grpSpPr>
        <p:sp>
          <p:nvSpPr>
            <p:cNvPr id="6" name="Rounded Rectangle 5"/>
            <p:cNvSpPr/>
            <p:nvPr/>
          </p:nvSpPr>
          <p:spPr>
            <a:xfrm>
              <a:off x="487594" y="395972"/>
              <a:ext cx="9931685" cy="407508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686523" y="594901"/>
              <a:ext cx="9533827" cy="3677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5795" tIns="0" rIns="275795" bIns="0" numCol="1" spcCol="1270" anchor="ctr" anchorCtr="0">
              <a:noAutofit/>
            </a:bodyPr>
            <a:lstStyle/>
            <a:p>
              <a:pPr algn="just">
                <a:buFont typeface="Wingdings" pitchFamily="2" charset="2"/>
                <a:buChar char="q"/>
              </a:pPr>
              <a:r>
                <a:rPr lang="en-US" sz="3200" i="1" dirty="0" smtClean="0">
                  <a:latin typeface="Kristen ITC" pitchFamily="66" charset="0"/>
                </a:rPr>
                <a:t>Trend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adalah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sesuatu</a:t>
              </a:r>
              <a:r>
                <a:rPr lang="en-US" sz="3200" dirty="0" smtClean="0">
                  <a:latin typeface="Kristen ITC" pitchFamily="66" charset="0"/>
                </a:rPr>
                <a:t> yang </a:t>
              </a:r>
              <a:r>
                <a:rPr lang="en-US" sz="3200" dirty="0" err="1" smtClean="0">
                  <a:latin typeface="Kristen ITC" pitchFamily="66" charset="0"/>
                </a:rPr>
                <a:t>sedang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dibicarakan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oleh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banyak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orang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saat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ini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dan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kejadiannya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berdasarkan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fakta</a:t>
              </a:r>
              <a:r>
                <a:rPr lang="en-US" sz="3200" dirty="0" smtClean="0">
                  <a:latin typeface="Kristen ITC" pitchFamily="66" charset="0"/>
                </a:rPr>
                <a:t>.</a:t>
              </a:r>
            </a:p>
            <a:p>
              <a:pPr algn="just"/>
              <a:endParaRPr lang="en-US" sz="3200" dirty="0" smtClean="0">
                <a:latin typeface="Kristen ITC" pitchFamily="66" charset="0"/>
              </a:endParaRPr>
            </a:p>
            <a:p>
              <a:pPr algn="just">
                <a:buFont typeface="Wingdings" pitchFamily="2" charset="2"/>
                <a:buChar char="q"/>
              </a:pPr>
              <a:r>
                <a:rPr lang="en-US" sz="3200" i="1" dirty="0" smtClean="0">
                  <a:latin typeface="Kristen ITC" pitchFamily="66" charset="0"/>
                </a:rPr>
                <a:t>Issue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adalah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sesuatu</a:t>
              </a:r>
              <a:r>
                <a:rPr lang="en-US" sz="3200" dirty="0" smtClean="0">
                  <a:latin typeface="Kristen ITC" pitchFamily="66" charset="0"/>
                </a:rPr>
                <a:t> yang </a:t>
              </a:r>
              <a:r>
                <a:rPr lang="en-US" sz="3200" dirty="0" err="1" smtClean="0">
                  <a:latin typeface="Kristen ITC" pitchFamily="66" charset="0"/>
                </a:rPr>
                <a:t>sedang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dibicarakan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oleh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banyak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orang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namun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belum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jelas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faktanya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atau</a:t>
              </a:r>
              <a:r>
                <a:rPr lang="en-US" sz="3200" dirty="0" smtClean="0">
                  <a:latin typeface="Kristen ITC" pitchFamily="66" charset="0"/>
                </a:rPr>
                <a:t> </a:t>
              </a:r>
              <a:r>
                <a:rPr lang="en-US" sz="3200" dirty="0" err="1" smtClean="0">
                  <a:latin typeface="Kristen ITC" pitchFamily="66" charset="0"/>
                </a:rPr>
                <a:t>buktinya</a:t>
              </a:r>
              <a:r>
                <a:rPr lang="en-US" sz="3200" dirty="0" smtClean="0">
                  <a:latin typeface="Kristen ITC" pitchFamily="66" charset="0"/>
                </a:rPr>
                <a:t>.</a:t>
              </a:r>
            </a:p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latin typeface="Kristen ITC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765" y="370458"/>
            <a:ext cx="10018713" cy="1524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DEFINISI </a:t>
            </a:r>
            <a:r>
              <a:rPr lang="en-US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BULYING</a:t>
            </a:r>
            <a:endParaRPr lang="en-US" sz="5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557398"/>
              </p:ext>
            </p:extLst>
          </p:nvPr>
        </p:nvGraphicFramePr>
        <p:xfrm>
          <a:off x="1079292" y="1633928"/>
          <a:ext cx="10423732" cy="476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bl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9345" y="415636"/>
            <a:ext cx="4017819" cy="15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75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07" y="371061"/>
            <a:ext cx="10018713" cy="1524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Arial Narrow" panose="020B0606020202030204" pitchFamily="34" charset="0"/>
                <a:ea typeface="Adobe Gothic Std B" panose="020B0800000000000000" pitchFamily="34" charset="-128"/>
              </a:rPr>
              <a:t>FAKTOR PENYEBAB </a:t>
            </a:r>
            <a:r>
              <a:rPr lang="en-US" sz="6000" b="1" i="1" dirty="0" smtClean="0">
                <a:latin typeface="Arial Narrow" panose="020B0606020202030204" pitchFamily="34" charset="0"/>
                <a:ea typeface="Adobe Gothic Std B" panose="020B0800000000000000" pitchFamily="34" charset="-128"/>
              </a:rPr>
              <a:t>BULLYING</a:t>
            </a:r>
            <a:br>
              <a:rPr lang="en-US" sz="6000" b="1" i="1" dirty="0" smtClean="0">
                <a:latin typeface="Arial Narrow" panose="020B0606020202030204" pitchFamily="34" charset="0"/>
                <a:ea typeface="Adobe Gothic Std B" panose="020B0800000000000000" pitchFamily="34" charset="-128"/>
              </a:rPr>
            </a:br>
            <a:r>
              <a:rPr lang="en-US" sz="6000" b="1" i="1" dirty="0" smtClean="0">
                <a:latin typeface="Arial Narrow" panose="020B0606020202030204" pitchFamily="34" charset="0"/>
                <a:ea typeface="Adobe Gothic Std B" panose="020B0800000000000000" pitchFamily="34" charset="-128"/>
              </a:rPr>
              <a:t>(ARIESTO, 2009) </a:t>
            </a:r>
            <a:r>
              <a:rPr lang="en-US" sz="6000" b="1" dirty="0" smtClean="0">
                <a:latin typeface="Arial Narrow" panose="020B0606020202030204" pitchFamily="34" charset="0"/>
                <a:ea typeface="Adobe Gothic Std B" panose="020B0800000000000000" pitchFamily="34" charset="-128"/>
              </a:rPr>
              <a:t>(1)</a:t>
            </a:r>
            <a:endParaRPr lang="en-US" sz="6000" dirty="0">
              <a:latin typeface="Arial Narrow" panose="020B0606020202030204" pitchFamily="34" charset="0"/>
              <a:ea typeface="Adobe Gothic Std B" panose="020B0800000000000000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019570"/>
              </p:ext>
            </p:extLst>
          </p:nvPr>
        </p:nvGraphicFramePr>
        <p:xfrm>
          <a:off x="1484313" y="2185988"/>
          <a:ext cx="10018712" cy="430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15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84" y="450574"/>
            <a:ext cx="10018713" cy="1524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Arial Narrow" panose="020B0606020202030204" pitchFamily="34" charset="0"/>
                <a:ea typeface="Adobe Gothic Std B" panose="020B0800000000000000" pitchFamily="34" charset="-128"/>
              </a:rPr>
              <a:t>FAKTOR PENYEBAB </a:t>
            </a:r>
            <a:r>
              <a:rPr lang="en-US" sz="6000" b="1" i="1" dirty="0" smtClean="0">
                <a:latin typeface="Arial Narrow" panose="020B0606020202030204" pitchFamily="34" charset="0"/>
                <a:ea typeface="Adobe Gothic Std B" panose="020B0800000000000000" pitchFamily="34" charset="-128"/>
              </a:rPr>
              <a:t>BULLYING </a:t>
            </a:r>
            <a:r>
              <a:rPr lang="en-US" sz="6000" b="1" dirty="0" smtClean="0">
                <a:latin typeface="Arial Narrow" panose="020B0606020202030204" pitchFamily="34" charset="0"/>
                <a:ea typeface="Adobe Gothic Std B" panose="020B0800000000000000" pitchFamily="34" charset="-128"/>
              </a:rPr>
              <a:t>(2)</a:t>
            </a:r>
            <a:endParaRPr lang="en-US" sz="6000" dirty="0">
              <a:latin typeface="Arial Narrow" panose="020B0606020202030204" pitchFamily="34" charset="0"/>
              <a:ea typeface="Adobe Gothic Std B" panose="020B0800000000000000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385676"/>
              </p:ext>
            </p:extLst>
          </p:nvPr>
        </p:nvGraphicFramePr>
        <p:xfrm>
          <a:off x="1484313" y="2185988"/>
          <a:ext cx="10018712" cy="430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4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656" y="370459"/>
            <a:ext cx="10018713" cy="1524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Bentuk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Perilaku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5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Bullying</a:t>
            </a:r>
            <a:endParaRPr lang="en-US" sz="5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24762"/>
              </p:ext>
            </p:extLst>
          </p:nvPr>
        </p:nvGraphicFramePr>
        <p:xfrm>
          <a:off x="1484312" y="1815548"/>
          <a:ext cx="10018712" cy="489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rsz_bc18f60b58a73f107dd0a2343b2e07a62f34ee49_origin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912" y="2118238"/>
            <a:ext cx="4477375" cy="38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41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75" y="543339"/>
            <a:ext cx="7317648" cy="803378"/>
          </a:xfrm>
        </p:spPr>
        <p:txBody>
          <a:bodyPr/>
          <a:lstStyle/>
          <a:p>
            <a:r>
              <a:rPr lang="en-US" sz="4000" i="1" dirty="0" smtClean="0">
                <a:latin typeface="Jokerman" pitchFamily="82" charset="0"/>
                <a:ea typeface="Adobe Gothic Std B" panose="020B0800000000000000" pitchFamily="34" charset="-128"/>
              </a:rPr>
              <a:t>Bullying</a:t>
            </a:r>
            <a:r>
              <a:rPr lang="en-US" sz="4000" dirty="0" smtClean="0">
                <a:latin typeface="Jokerman" pitchFamily="82" charset="0"/>
                <a:ea typeface="Adobe Gothic Std B" panose="020B0800000000000000" pitchFamily="34" charset="-128"/>
              </a:rPr>
              <a:t> </a:t>
            </a:r>
            <a:r>
              <a:rPr lang="en-US" sz="4000" dirty="0" err="1" smtClean="0">
                <a:latin typeface="Jokerman" pitchFamily="82" charset="0"/>
                <a:ea typeface="Adobe Gothic Std B" panose="020B0800000000000000" pitchFamily="34" charset="-128"/>
              </a:rPr>
              <a:t>Secara</a:t>
            </a:r>
            <a:r>
              <a:rPr lang="en-US" sz="4000" dirty="0" smtClean="0">
                <a:latin typeface="Jokerman" pitchFamily="82" charset="0"/>
                <a:ea typeface="Adobe Gothic Std B" panose="020B0800000000000000" pitchFamily="34" charset="-128"/>
              </a:rPr>
              <a:t> Verbal</a:t>
            </a:r>
            <a:endParaRPr lang="en-US" sz="4000" dirty="0">
              <a:latin typeface="Jokerman" pitchFamily="82" charset="0"/>
              <a:ea typeface="Adobe Gothic Std B" panose="020B0800000000000000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492393"/>
              </p:ext>
            </p:extLst>
          </p:nvPr>
        </p:nvGraphicFramePr>
        <p:xfrm>
          <a:off x="752474" y="1379095"/>
          <a:ext cx="10644395" cy="518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74" y="2672628"/>
            <a:ext cx="3558454" cy="2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8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75" y="543339"/>
            <a:ext cx="7317648" cy="803378"/>
          </a:xfrm>
        </p:spPr>
        <p:txBody>
          <a:bodyPr/>
          <a:lstStyle/>
          <a:p>
            <a:r>
              <a:rPr lang="en-US" sz="5400" i="1" dirty="0" smtClean="0">
                <a:latin typeface="Comic Sans MS" pitchFamily="66" charset="0"/>
                <a:ea typeface="Adobe Gothic Std B" panose="020B0800000000000000" pitchFamily="34" charset="-128"/>
              </a:rPr>
              <a:t>Bullying</a:t>
            </a:r>
            <a:r>
              <a:rPr lang="en-US" sz="5400" dirty="0" smtClean="0">
                <a:latin typeface="Comic Sans MS" pitchFamily="66" charset="0"/>
                <a:ea typeface="Adobe Gothic Std B" panose="020B0800000000000000" pitchFamily="34" charset="-128"/>
              </a:rPr>
              <a:t> </a:t>
            </a:r>
            <a:r>
              <a:rPr lang="en-US" sz="5400" dirty="0" err="1" smtClean="0">
                <a:latin typeface="Comic Sans MS" pitchFamily="66" charset="0"/>
                <a:ea typeface="Adobe Gothic Std B" panose="020B0800000000000000" pitchFamily="34" charset="-128"/>
              </a:rPr>
              <a:t>Secara</a:t>
            </a:r>
            <a:r>
              <a:rPr lang="en-US" sz="5400" dirty="0" smtClean="0">
                <a:latin typeface="Comic Sans MS" pitchFamily="66" charset="0"/>
                <a:ea typeface="Adobe Gothic Std B" panose="020B0800000000000000" pitchFamily="34" charset="-128"/>
              </a:rPr>
              <a:t> </a:t>
            </a:r>
            <a:r>
              <a:rPr lang="en-US" sz="5400" dirty="0" err="1" smtClean="0">
                <a:latin typeface="Comic Sans MS" pitchFamily="66" charset="0"/>
                <a:ea typeface="Adobe Gothic Std B" panose="020B0800000000000000" pitchFamily="34" charset="-128"/>
              </a:rPr>
              <a:t>Fisik</a:t>
            </a:r>
            <a:endParaRPr lang="en-US" sz="5400" dirty="0">
              <a:latin typeface="Comic Sans MS" pitchFamily="66" charset="0"/>
              <a:ea typeface="Adobe Gothic Std B" panose="020B0800000000000000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753474"/>
              </p:ext>
            </p:extLst>
          </p:nvPr>
        </p:nvGraphicFramePr>
        <p:xfrm>
          <a:off x="752474" y="1625014"/>
          <a:ext cx="10644395" cy="493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bl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19" y="3311236"/>
            <a:ext cx="3034146" cy="31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5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75" y="543339"/>
            <a:ext cx="7317648" cy="803378"/>
          </a:xfrm>
        </p:spPr>
        <p:txBody>
          <a:bodyPr/>
          <a:lstStyle/>
          <a:p>
            <a:r>
              <a:rPr lang="en-US" sz="4400" i="1" dirty="0" smtClean="0">
                <a:latin typeface="Comic Sans MS" pitchFamily="66" charset="0"/>
                <a:ea typeface="Adobe Gothic Std B" panose="020B0800000000000000" pitchFamily="34" charset="-128"/>
              </a:rPr>
              <a:t>Bullying </a:t>
            </a:r>
            <a:r>
              <a:rPr lang="en-US" sz="4400" dirty="0" err="1" smtClean="0">
                <a:latin typeface="Comic Sans MS" pitchFamily="66" charset="0"/>
                <a:ea typeface="Adobe Gothic Std B" panose="020B0800000000000000" pitchFamily="34" charset="-128"/>
              </a:rPr>
              <a:t>Secara</a:t>
            </a:r>
            <a:r>
              <a:rPr lang="en-US" sz="4400" dirty="0" smtClean="0">
                <a:latin typeface="Comic Sans MS" pitchFamily="66" charset="0"/>
                <a:ea typeface="Adobe Gothic Std B" panose="020B0800000000000000" pitchFamily="34" charset="-128"/>
              </a:rPr>
              <a:t> </a:t>
            </a:r>
            <a:r>
              <a:rPr lang="en-US" sz="4400" dirty="0" err="1" smtClean="0">
                <a:latin typeface="Comic Sans MS" pitchFamily="66" charset="0"/>
                <a:ea typeface="Adobe Gothic Std B" panose="020B0800000000000000" pitchFamily="34" charset="-128"/>
              </a:rPr>
              <a:t>Relasional</a:t>
            </a:r>
            <a:endParaRPr lang="en-US" sz="4400" i="1" dirty="0">
              <a:latin typeface="Comic Sans MS" pitchFamily="66" charset="0"/>
              <a:ea typeface="Adobe Gothic Std B" panose="020B0800000000000000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047367"/>
              </p:ext>
            </p:extLst>
          </p:nvPr>
        </p:nvGraphicFramePr>
        <p:xfrm>
          <a:off x="872396" y="1588957"/>
          <a:ext cx="10759971" cy="5269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E78B-050F-4E05-ADBB-B06C1C9C7D3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rsz_bc18f60b58a73f107dd0a2343b2e07a62f34ee49_origin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36" y="2478456"/>
            <a:ext cx="2937165" cy="33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61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895</TotalTime>
  <Words>338</Words>
  <Application>Microsoft Office PowerPoint</Application>
  <PresentationFormat>Custom</PresentationFormat>
  <Paragraphs>98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PowerPoint Presentation</vt:lpstr>
      <vt:lpstr>DEFINISI TREND &amp; ISSUE</vt:lpstr>
      <vt:lpstr>DEFINISI BULYING</vt:lpstr>
      <vt:lpstr>FAKTOR PENYEBAB BULLYING (ARIESTO, 2009) (1)</vt:lpstr>
      <vt:lpstr>FAKTOR PENYEBAB BULLYING (2)</vt:lpstr>
      <vt:lpstr>Bentuk Perilaku Bullying</vt:lpstr>
      <vt:lpstr>Bullying Secara Verbal</vt:lpstr>
      <vt:lpstr>Bullying Secara Fisik</vt:lpstr>
      <vt:lpstr>Bullying Secara Relasional</vt:lpstr>
      <vt:lpstr>Cyber Bullying</vt:lpstr>
      <vt:lpstr>DAMPAK PERILAKU BULLYING  </vt:lpstr>
      <vt:lpstr>PowerPoint Presentation</vt:lpstr>
      <vt:lpstr>PowerPoint Presentation</vt:lpstr>
      <vt:lpstr>PowerPoint Presentation</vt:lpstr>
      <vt:lpstr>KASUS BULLYING DI INDONESIA</vt:lpstr>
      <vt:lpstr>PowerPoint Presentation</vt:lpstr>
      <vt:lpstr>EVALUASI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KLASIFIKASI PASIEN</dc:title>
  <dc:creator>acer</dc:creator>
  <cp:lastModifiedBy>R30-C</cp:lastModifiedBy>
  <cp:revision>75</cp:revision>
  <dcterms:created xsi:type="dcterms:W3CDTF">2014-10-26T21:11:00Z</dcterms:created>
  <dcterms:modified xsi:type="dcterms:W3CDTF">2023-05-25T07:01:44Z</dcterms:modified>
</cp:coreProperties>
</file>