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4"/>
  </p:notesMasterIdLst>
  <p:sldIdLst>
    <p:sldId id="256" r:id="rId2"/>
    <p:sldId id="258" r:id="rId3"/>
    <p:sldId id="259" r:id="rId4"/>
    <p:sldId id="272" r:id="rId5"/>
    <p:sldId id="274" r:id="rId6"/>
    <p:sldId id="275" r:id="rId7"/>
    <p:sldId id="276" r:id="rId8"/>
    <p:sldId id="278" r:id="rId9"/>
    <p:sldId id="279" r:id="rId10"/>
    <p:sldId id="280" r:id="rId11"/>
    <p:sldId id="281" r:id="rId12"/>
    <p:sldId id="299" r:id="rId13"/>
  </p:sldIdLst>
  <p:sldSz cx="9144000" cy="5143500" type="screen16x9"/>
  <p:notesSz cx="6858000" cy="9144000"/>
  <p:embeddedFontLst>
    <p:embeddedFont>
      <p:font typeface="Calibri" pitchFamily="34" charset="0"/>
      <p:regular r:id="rId15"/>
      <p:bold r:id="rId16"/>
      <p:italic r:id="rId17"/>
      <p:boldItalic r:id="rId18"/>
    </p:embeddedFont>
    <p:embeddedFont>
      <p:font typeface="El Messiri" charset="-78"/>
      <p:regular r:id="rId19"/>
      <p:bold r:id="rId20"/>
    </p:embeddedFont>
    <p:embeddedFont>
      <p:font typeface="Californian FB" pitchFamily="18" charset="0"/>
      <p:regular r:id="rId21"/>
      <p:bold r:id="rId22"/>
      <p:italic r:id="rId23"/>
    </p:embeddedFont>
    <p:embeddedFont>
      <p:font typeface="Baloo 2" charset="0"/>
      <p:regular r:id="rId24"/>
      <p:bold r:id="rId25"/>
    </p:embeddedFont>
    <p:embeddedFont>
      <p:font typeface="Roboto Condensed Light"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A07BB4D-C45E-44BF-922D-B034D1795814}">
  <a:tblStyle styleId="{AA07BB4D-C45E-44BF-922D-B034D17958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86028B-ED69-4A04-B8DF-03EF34D406BB}"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9" d="100"/>
          <a:sy n="89" d="100"/>
        </p:scale>
        <p:origin x="-636" y="-44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d143d56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d143d56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c8bb10418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c8bb10418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940862"/>
            <a:ext cx="4832100" cy="2132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600" b="1">
                <a:latin typeface="El Messiri"/>
                <a:ea typeface="El Messiri"/>
                <a:cs typeface="El Messiri"/>
                <a:sym typeface="El Messiri"/>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109738"/>
            <a:ext cx="4832100" cy="483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latin typeface="Baloo 2"/>
                <a:ea typeface="Baloo 2"/>
                <a:cs typeface="Baloo 2"/>
                <a:sym typeface="Baloo 2"/>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2" name="Google Shape;12;p2"/>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13225" y="1085200"/>
            <a:ext cx="7717500" cy="345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23" name="Google Shape;23;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b="1"/>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 name="Google Shape;24;p4"/>
          <p:cNvSpPr/>
          <p:nvPr/>
        </p:nvSpPr>
        <p:spPr>
          <a:xfrm>
            <a:off x="6208675" y="4399450"/>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4"/>
          <p:cNvCxnSpPr/>
          <p:nvPr/>
        </p:nvCxnSpPr>
        <p:spPr>
          <a:xfrm>
            <a:off x="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5"/>
        <p:cNvGrpSpPr/>
        <p:nvPr/>
      </p:nvGrpSpPr>
      <p:grpSpPr>
        <a:xfrm>
          <a:off x="0" y="0"/>
          <a:ext cx="0" cy="0"/>
          <a:chOff x="0" y="0"/>
          <a:chExt cx="0" cy="0"/>
        </a:xfrm>
      </p:grpSpPr>
      <p:cxnSp>
        <p:nvCxnSpPr>
          <p:cNvPr id="66" name="Google Shape;66;p13"/>
          <p:cNvCxnSpPr/>
          <p:nvPr/>
        </p:nvCxnSpPr>
        <p:spPr>
          <a:xfrm>
            <a:off x="2119800" y="4721225"/>
            <a:ext cx="7024200" cy="0"/>
          </a:xfrm>
          <a:prstGeom prst="straightConnector1">
            <a:avLst/>
          </a:prstGeom>
          <a:noFill/>
          <a:ln w="9525" cap="flat" cmpd="sng">
            <a:solidFill>
              <a:schemeClr val="dk1"/>
            </a:solidFill>
            <a:prstDash val="solid"/>
            <a:round/>
            <a:headEnd type="none" w="med" len="med"/>
            <a:tailEnd type="none" w="med" len="med"/>
          </a:ln>
        </p:spPr>
      </p:cxnSp>
      <p:sp>
        <p:nvSpPr>
          <p:cNvPr id="67" name="Google Shape;67;p13"/>
          <p:cNvSpPr/>
          <p:nvPr/>
        </p:nvSpPr>
        <p:spPr>
          <a:xfrm>
            <a:off x="-730325" y="1571525"/>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b="1"/>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9" name="Google Shape;69;p13"/>
          <p:cNvSpPr txBox="1">
            <a:spLocks noGrp="1"/>
          </p:cNvSpPr>
          <p:nvPr>
            <p:ph type="subTitle" idx="1"/>
          </p:nvPr>
        </p:nvSpPr>
        <p:spPr>
          <a:xfrm>
            <a:off x="1982400" y="1394900"/>
            <a:ext cx="24009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dk1"/>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3"/>
          <p:cNvSpPr txBox="1">
            <a:spLocks noGrp="1"/>
          </p:cNvSpPr>
          <p:nvPr>
            <p:ph type="subTitle" idx="2"/>
          </p:nvPr>
        </p:nvSpPr>
        <p:spPr>
          <a:xfrm>
            <a:off x="5724250" y="1394900"/>
            <a:ext cx="24009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dk1"/>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3"/>
          <p:cNvSpPr txBox="1">
            <a:spLocks noGrp="1"/>
          </p:cNvSpPr>
          <p:nvPr>
            <p:ph type="subTitle" idx="3"/>
          </p:nvPr>
        </p:nvSpPr>
        <p:spPr>
          <a:xfrm>
            <a:off x="1982400" y="2876503"/>
            <a:ext cx="24009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dk1"/>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2" name="Google Shape;72;p13"/>
          <p:cNvGrpSpPr/>
          <p:nvPr/>
        </p:nvGrpSpPr>
        <p:grpSpPr>
          <a:xfrm flipH="1">
            <a:off x="107503" y="2027120"/>
            <a:ext cx="822346" cy="3123261"/>
            <a:chOff x="2330682" y="1468700"/>
            <a:chExt cx="538184" cy="2044019"/>
          </a:xfrm>
        </p:grpSpPr>
        <p:sp>
          <p:nvSpPr>
            <p:cNvPr id="73" name="Google Shape;73;p13"/>
            <p:cNvSpPr/>
            <p:nvPr/>
          </p:nvSpPr>
          <p:spPr>
            <a:xfrm>
              <a:off x="2361349" y="1468700"/>
              <a:ext cx="507517" cy="1142111"/>
            </a:xfrm>
            <a:custGeom>
              <a:avLst/>
              <a:gdLst/>
              <a:ahLst/>
              <a:cxnLst/>
              <a:rect l="l" t="t" r="r" b="b"/>
              <a:pathLst>
                <a:path w="15412" h="34683" extrusionOk="0">
                  <a:moveTo>
                    <a:pt x="6626" y="4517"/>
                  </a:moveTo>
                  <a:cubicBezTo>
                    <a:pt x="7077" y="4517"/>
                    <a:pt x="7246" y="5616"/>
                    <a:pt x="7296" y="5936"/>
                  </a:cubicBezTo>
                  <a:cubicBezTo>
                    <a:pt x="7389" y="6704"/>
                    <a:pt x="7210" y="7004"/>
                    <a:pt x="6961" y="7004"/>
                  </a:cubicBezTo>
                  <a:cubicBezTo>
                    <a:pt x="6560" y="7004"/>
                    <a:pt x="5974" y="6222"/>
                    <a:pt x="6049" y="5359"/>
                  </a:cubicBezTo>
                  <a:cubicBezTo>
                    <a:pt x="6049" y="5359"/>
                    <a:pt x="6049" y="5359"/>
                    <a:pt x="6049" y="5328"/>
                  </a:cubicBezTo>
                  <a:cubicBezTo>
                    <a:pt x="6080" y="5116"/>
                    <a:pt x="6110" y="4872"/>
                    <a:pt x="6262" y="4720"/>
                  </a:cubicBezTo>
                  <a:cubicBezTo>
                    <a:pt x="6400" y="4576"/>
                    <a:pt x="6521" y="4517"/>
                    <a:pt x="6626" y="4517"/>
                  </a:cubicBezTo>
                  <a:close/>
                  <a:moveTo>
                    <a:pt x="11187" y="8259"/>
                  </a:moveTo>
                  <a:cubicBezTo>
                    <a:pt x="11412" y="8259"/>
                    <a:pt x="11540" y="8423"/>
                    <a:pt x="11429" y="8915"/>
                  </a:cubicBezTo>
                  <a:cubicBezTo>
                    <a:pt x="11156" y="10313"/>
                    <a:pt x="10153" y="11468"/>
                    <a:pt x="8937" y="12106"/>
                  </a:cubicBezTo>
                  <a:cubicBezTo>
                    <a:pt x="8694" y="12258"/>
                    <a:pt x="8420" y="12350"/>
                    <a:pt x="8147" y="12350"/>
                  </a:cubicBezTo>
                  <a:cubicBezTo>
                    <a:pt x="7873" y="12350"/>
                    <a:pt x="7569" y="12228"/>
                    <a:pt x="7478" y="11955"/>
                  </a:cubicBezTo>
                  <a:cubicBezTo>
                    <a:pt x="7356" y="11651"/>
                    <a:pt x="7508" y="11316"/>
                    <a:pt x="7660" y="11073"/>
                  </a:cubicBezTo>
                  <a:cubicBezTo>
                    <a:pt x="8268" y="10070"/>
                    <a:pt x="9089" y="9401"/>
                    <a:pt x="10031" y="8793"/>
                  </a:cubicBezTo>
                  <a:cubicBezTo>
                    <a:pt x="10321" y="8612"/>
                    <a:pt x="10858" y="8259"/>
                    <a:pt x="11187" y="8259"/>
                  </a:cubicBezTo>
                  <a:close/>
                  <a:moveTo>
                    <a:pt x="3739" y="14629"/>
                  </a:moveTo>
                  <a:cubicBezTo>
                    <a:pt x="5411" y="14660"/>
                    <a:pt x="5411" y="17304"/>
                    <a:pt x="5198" y="18733"/>
                  </a:cubicBezTo>
                  <a:cubicBezTo>
                    <a:pt x="5138" y="18976"/>
                    <a:pt x="5107" y="19189"/>
                    <a:pt x="5077" y="19341"/>
                  </a:cubicBezTo>
                  <a:cubicBezTo>
                    <a:pt x="5049" y="19479"/>
                    <a:pt x="4971" y="19618"/>
                    <a:pt x="4842" y="19618"/>
                  </a:cubicBezTo>
                  <a:cubicBezTo>
                    <a:pt x="4829" y="19618"/>
                    <a:pt x="4816" y="19617"/>
                    <a:pt x="4803" y="19614"/>
                  </a:cubicBezTo>
                  <a:cubicBezTo>
                    <a:pt x="4742" y="19614"/>
                    <a:pt x="4682" y="19523"/>
                    <a:pt x="4651" y="19462"/>
                  </a:cubicBezTo>
                  <a:cubicBezTo>
                    <a:pt x="3952" y="18246"/>
                    <a:pt x="3496" y="16909"/>
                    <a:pt x="3314" y="15511"/>
                  </a:cubicBezTo>
                  <a:cubicBezTo>
                    <a:pt x="3283" y="15328"/>
                    <a:pt x="3283" y="15146"/>
                    <a:pt x="3344" y="14964"/>
                  </a:cubicBezTo>
                  <a:cubicBezTo>
                    <a:pt x="3405" y="14781"/>
                    <a:pt x="3557" y="14629"/>
                    <a:pt x="3739" y="14629"/>
                  </a:cubicBezTo>
                  <a:close/>
                  <a:moveTo>
                    <a:pt x="8238" y="20830"/>
                  </a:moveTo>
                  <a:cubicBezTo>
                    <a:pt x="8299" y="20982"/>
                    <a:pt x="8359" y="21164"/>
                    <a:pt x="8390" y="21286"/>
                  </a:cubicBezTo>
                  <a:cubicBezTo>
                    <a:pt x="8451" y="21711"/>
                    <a:pt x="8390" y="22015"/>
                    <a:pt x="7904" y="22350"/>
                  </a:cubicBezTo>
                  <a:cubicBezTo>
                    <a:pt x="7630" y="22549"/>
                    <a:pt x="7049" y="22891"/>
                    <a:pt x="6615" y="22891"/>
                  </a:cubicBezTo>
                  <a:cubicBezTo>
                    <a:pt x="6519" y="22891"/>
                    <a:pt x="6430" y="22875"/>
                    <a:pt x="6353" y="22836"/>
                  </a:cubicBezTo>
                  <a:cubicBezTo>
                    <a:pt x="6171" y="22745"/>
                    <a:pt x="6049" y="22532"/>
                    <a:pt x="6080" y="22350"/>
                  </a:cubicBezTo>
                  <a:cubicBezTo>
                    <a:pt x="6080" y="22167"/>
                    <a:pt x="6201" y="21985"/>
                    <a:pt x="6323" y="21863"/>
                  </a:cubicBezTo>
                  <a:cubicBezTo>
                    <a:pt x="6809" y="21286"/>
                    <a:pt x="7508" y="20891"/>
                    <a:pt x="8238" y="20830"/>
                  </a:cubicBezTo>
                  <a:close/>
                  <a:moveTo>
                    <a:pt x="11135" y="1"/>
                  </a:moveTo>
                  <a:cubicBezTo>
                    <a:pt x="10928" y="1"/>
                    <a:pt x="10739" y="14"/>
                    <a:pt x="10578" y="39"/>
                  </a:cubicBezTo>
                  <a:cubicBezTo>
                    <a:pt x="6688" y="617"/>
                    <a:pt x="4682" y="3960"/>
                    <a:pt x="3010" y="7122"/>
                  </a:cubicBezTo>
                  <a:cubicBezTo>
                    <a:pt x="2979" y="7182"/>
                    <a:pt x="2949" y="7213"/>
                    <a:pt x="2979" y="7274"/>
                  </a:cubicBezTo>
                  <a:cubicBezTo>
                    <a:pt x="2979" y="7365"/>
                    <a:pt x="3040" y="7395"/>
                    <a:pt x="3101" y="7456"/>
                  </a:cubicBezTo>
                  <a:cubicBezTo>
                    <a:pt x="3770" y="8003"/>
                    <a:pt x="4195" y="8885"/>
                    <a:pt x="4226" y="9796"/>
                  </a:cubicBezTo>
                  <a:cubicBezTo>
                    <a:pt x="4226" y="9888"/>
                    <a:pt x="4195" y="9979"/>
                    <a:pt x="4165" y="10070"/>
                  </a:cubicBezTo>
                  <a:cubicBezTo>
                    <a:pt x="4095" y="10163"/>
                    <a:pt x="3972" y="10203"/>
                    <a:pt x="3850" y="10203"/>
                  </a:cubicBezTo>
                  <a:cubicBezTo>
                    <a:pt x="3813" y="10203"/>
                    <a:pt x="3775" y="10199"/>
                    <a:pt x="3739" y="10192"/>
                  </a:cubicBezTo>
                  <a:cubicBezTo>
                    <a:pt x="3618" y="10131"/>
                    <a:pt x="3496" y="10009"/>
                    <a:pt x="3405" y="9918"/>
                  </a:cubicBezTo>
                  <a:cubicBezTo>
                    <a:pt x="3040" y="9492"/>
                    <a:pt x="2827" y="9037"/>
                    <a:pt x="2645" y="8520"/>
                  </a:cubicBezTo>
                  <a:cubicBezTo>
                    <a:pt x="1490" y="10769"/>
                    <a:pt x="1125" y="14265"/>
                    <a:pt x="1399" y="16727"/>
                  </a:cubicBezTo>
                  <a:cubicBezTo>
                    <a:pt x="1551" y="18216"/>
                    <a:pt x="2098" y="19857"/>
                    <a:pt x="1976" y="21347"/>
                  </a:cubicBezTo>
                  <a:cubicBezTo>
                    <a:pt x="1855" y="23170"/>
                    <a:pt x="1095" y="24903"/>
                    <a:pt x="609" y="26666"/>
                  </a:cubicBezTo>
                  <a:cubicBezTo>
                    <a:pt x="61" y="28581"/>
                    <a:pt x="1" y="30709"/>
                    <a:pt x="396" y="32684"/>
                  </a:cubicBezTo>
                  <a:cubicBezTo>
                    <a:pt x="548" y="33414"/>
                    <a:pt x="913" y="34113"/>
                    <a:pt x="1581" y="34478"/>
                  </a:cubicBezTo>
                  <a:cubicBezTo>
                    <a:pt x="1821" y="34614"/>
                    <a:pt x="2103" y="34683"/>
                    <a:pt x="2384" y="34683"/>
                  </a:cubicBezTo>
                  <a:cubicBezTo>
                    <a:pt x="2854" y="34683"/>
                    <a:pt x="3321" y="34493"/>
                    <a:pt x="3587" y="34113"/>
                  </a:cubicBezTo>
                  <a:cubicBezTo>
                    <a:pt x="3779" y="34177"/>
                    <a:pt x="3978" y="34207"/>
                    <a:pt x="4177" y="34207"/>
                  </a:cubicBezTo>
                  <a:cubicBezTo>
                    <a:pt x="4929" y="34207"/>
                    <a:pt x="5683" y="33776"/>
                    <a:pt x="6019" y="33079"/>
                  </a:cubicBezTo>
                  <a:cubicBezTo>
                    <a:pt x="6323" y="32380"/>
                    <a:pt x="6232" y="31590"/>
                    <a:pt x="6201" y="30830"/>
                  </a:cubicBezTo>
                  <a:cubicBezTo>
                    <a:pt x="6141" y="28277"/>
                    <a:pt x="7052" y="26210"/>
                    <a:pt x="8511" y="24204"/>
                  </a:cubicBezTo>
                  <a:cubicBezTo>
                    <a:pt x="9940" y="22259"/>
                    <a:pt x="9788" y="19249"/>
                    <a:pt x="10335" y="16939"/>
                  </a:cubicBezTo>
                  <a:cubicBezTo>
                    <a:pt x="10882" y="14599"/>
                    <a:pt x="12098" y="12471"/>
                    <a:pt x="13162" y="10344"/>
                  </a:cubicBezTo>
                  <a:cubicBezTo>
                    <a:pt x="14135" y="8337"/>
                    <a:pt x="15411" y="6362"/>
                    <a:pt x="15047" y="4143"/>
                  </a:cubicBezTo>
                  <a:cubicBezTo>
                    <a:pt x="14986" y="3930"/>
                    <a:pt x="14955" y="3717"/>
                    <a:pt x="14864" y="3474"/>
                  </a:cubicBezTo>
                  <a:cubicBezTo>
                    <a:pt x="14864" y="3444"/>
                    <a:pt x="14864" y="3413"/>
                    <a:pt x="14803" y="3383"/>
                  </a:cubicBezTo>
                  <a:cubicBezTo>
                    <a:pt x="14786" y="3365"/>
                    <a:pt x="14765" y="3358"/>
                    <a:pt x="14744" y="3358"/>
                  </a:cubicBezTo>
                  <a:cubicBezTo>
                    <a:pt x="14692" y="3358"/>
                    <a:pt x="14634" y="3401"/>
                    <a:pt x="14591" y="3444"/>
                  </a:cubicBezTo>
                  <a:cubicBezTo>
                    <a:pt x="14013" y="3930"/>
                    <a:pt x="13314" y="4325"/>
                    <a:pt x="12584" y="4568"/>
                  </a:cubicBezTo>
                  <a:cubicBezTo>
                    <a:pt x="12535" y="4581"/>
                    <a:pt x="12470" y="4593"/>
                    <a:pt x="12407" y="4593"/>
                  </a:cubicBezTo>
                  <a:cubicBezTo>
                    <a:pt x="12314" y="4593"/>
                    <a:pt x="12225" y="4567"/>
                    <a:pt x="12189" y="4477"/>
                  </a:cubicBezTo>
                  <a:cubicBezTo>
                    <a:pt x="12159" y="4386"/>
                    <a:pt x="12189" y="4325"/>
                    <a:pt x="12220" y="4264"/>
                  </a:cubicBezTo>
                  <a:cubicBezTo>
                    <a:pt x="12463" y="3808"/>
                    <a:pt x="12797" y="3413"/>
                    <a:pt x="13223" y="3109"/>
                  </a:cubicBezTo>
                  <a:cubicBezTo>
                    <a:pt x="13648" y="2805"/>
                    <a:pt x="14256" y="2532"/>
                    <a:pt x="14287" y="2015"/>
                  </a:cubicBezTo>
                  <a:cubicBezTo>
                    <a:pt x="14365" y="523"/>
                    <a:pt x="12415" y="1"/>
                    <a:pt x="1113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2410415" y="2260709"/>
              <a:ext cx="119141" cy="1026000"/>
            </a:xfrm>
            <a:custGeom>
              <a:avLst/>
              <a:gdLst/>
              <a:ahLst/>
              <a:cxnLst/>
              <a:rect l="l" t="t" r="r" b="b"/>
              <a:pathLst>
                <a:path w="3618" h="31157" fill="none" extrusionOk="0">
                  <a:moveTo>
                    <a:pt x="0" y="31156"/>
                  </a:moveTo>
                  <a:cubicBezTo>
                    <a:pt x="669" y="29941"/>
                    <a:pt x="1337" y="28694"/>
                    <a:pt x="1641" y="27327"/>
                  </a:cubicBezTo>
                  <a:cubicBezTo>
                    <a:pt x="1854" y="26415"/>
                    <a:pt x="1915" y="25442"/>
                    <a:pt x="1976" y="24469"/>
                  </a:cubicBezTo>
                  <a:cubicBezTo>
                    <a:pt x="2006" y="23801"/>
                    <a:pt x="1945" y="23618"/>
                    <a:pt x="2067" y="22980"/>
                  </a:cubicBezTo>
                  <a:cubicBezTo>
                    <a:pt x="2857" y="19302"/>
                    <a:pt x="3617" y="15472"/>
                    <a:pt x="2553" y="11916"/>
                  </a:cubicBezTo>
                  <a:cubicBezTo>
                    <a:pt x="2037" y="10183"/>
                    <a:pt x="1125" y="8573"/>
                    <a:pt x="973" y="6779"/>
                  </a:cubicBezTo>
                  <a:cubicBezTo>
                    <a:pt x="821" y="4348"/>
                    <a:pt x="2128" y="2068"/>
                    <a:pt x="3404" y="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2330682" y="3113509"/>
              <a:ext cx="338001" cy="399210"/>
            </a:xfrm>
            <a:custGeom>
              <a:avLst/>
              <a:gdLst/>
              <a:ahLst/>
              <a:cxnLst/>
              <a:rect l="l" t="t" r="r" b="b"/>
              <a:pathLst>
                <a:path w="13588" h="12123" extrusionOk="0">
                  <a:moveTo>
                    <a:pt x="1" y="1"/>
                  </a:moveTo>
                  <a:cubicBezTo>
                    <a:pt x="1" y="1"/>
                    <a:pt x="1277" y="10852"/>
                    <a:pt x="1551" y="12068"/>
                  </a:cubicBezTo>
                  <a:cubicBezTo>
                    <a:pt x="1561" y="12109"/>
                    <a:pt x="2746" y="12122"/>
                    <a:pt x="4323" y="12122"/>
                  </a:cubicBezTo>
                  <a:cubicBezTo>
                    <a:pt x="7475" y="12122"/>
                    <a:pt x="12189" y="12068"/>
                    <a:pt x="12189" y="12068"/>
                  </a:cubicBezTo>
                  <a:cubicBezTo>
                    <a:pt x="12250" y="11946"/>
                    <a:pt x="12737" y="5959"/>
                    <a:pt x="12858" y="5472"/>
                  </a:cubicBezTo>
                  <a:lnTo>
                    <a:pt x="1358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3"/>
          <p:cNvSpPr txBox="1">
            <a:spLocks noGrp="1"/>
          </p:cNvSpPr>
          <p:nvPr>
            <p:ph type="subTitle" idx="4"/>
          </p:nvPr>
        </p:nvSpPr>
        <p:spPr>
          <a:xfrm>
            <a:off x="5724250" y="2876503"/>
            <a:ext cx="24009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dk1"/>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3"/>
          <p:cNvSpPr txBox="1">
            <a:spLocks noGrp="1"/>
          </p:cNvSpPr>
          <p:nvPr>
            <p:ph type="subTitle" idx="5"/>
          </p:nvPr>
        </p:nvSpPr>
        <p:spPr>
          <a:xfrm>
            <a:off x="1982400" y="1785625"/>
            <a:ext cx="2400900" cy="636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 name="Google Shape;78;p13"/>
          <p:cNvSpPr txBox="1">
            <a:spLocks noGrp="1"/>
          </p:cNvSpPr>
          <p:nvPr>
            <p:ph type="subTitle" idx="6"/>
          </p:nvPr>
        </p:nvSpPr>
        <p:spPr>
          <a:xfrm>
            <a:off x="5724250" y="1785625"/>
            <a:ext cx="2400900" cy="636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7"/>
          </p:nvPr>
        </p:nvSpPr>
        <p:spPr>
          <a:xfrm>
            <a:off x="1982400" y="3264400"/>
            <a:ext cx="2400900" cy="636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 name="Google Shape;80;p13"/>
          <p:cNvSpPr txBox="1">
            <a:spLocks noGrp="1"/>
          </p:cNvSpPr>
          <p:nvPr>
            <p:ph type="subTitle" idx="8"/>
          </p:nvPr>
        </p:nvSpPr>
        <p:spPr>
          <a:xfrm>
            <a:off x="5724250" y="3264400"/>
            <a:ext cx="2400900" cy="636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title" idx="9" hasCustomPrompt="1"/>
          </p:nvPr>
        </p:nvSpPr>
        <p:spPr>
          <a:xfrm>
            <a:off x="1018800" y="1552474"/>
            <a:ext cx="963600" cy="742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000">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82" name="Google Shape;82;p13"/>
          <p:cNvSpPr txBox="1">
            <a:spLocks noGrp="1"/>
          </p:cNvSpPr>
          <p:nvPr>
            <p:ph type="title" idx="13" hasCustomPrompt="1"/>
          </p:nvPr>
        </p:nvSpPr>
        <p:spPr>
          <a:xfrm>
            <a:off x="4760650" y="1552474"/>
            <a:ext cx="963600" cy="742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000">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83" name="Google Shape;83;p13"/>
          <p:cNvSpPr txBox="1">
            <a:spLocks noGrp="1"/>
          </p:cNvSpPr>
          <p:nvPr>
            <p:ph type="title" idx="14" hasCustomPrompt="1"/>
          </p:nvPr>
        </p:nvSpPr>
        <p:spPr>
          <a:xfrm>
            <a:off x="1018800" y="3030486"/>
            <a:ext cx="963600" cy="742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000">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84" name="Google Shape;84;p13"/>
          <p:cNvSpPr txBox="1">
            <a:spLocks noGrp="1"/>
          </p:cNvSpPr>
          <p:nvPr>
            <p:ph type="title" idx="15" hasCustomPrompt="1"/>
          </p:nvPr>
        </p:nvSpPr>
        <p:spPr>
          <a:xfrm>
            <a:off x="4760650" y="3030486"/>
            <a:ext cx="963600" cy="742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5000">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279"/>
        <p:cNvGrpSpPr/>
        <p:nvPr/>
      </p:nvGrpSpPr>
      <p:grpSpPr>
        <a:xfrm>
          <a:off x="0" y="0"/>
          <a:ext cx="0" cy="0"/>
          <a:chOff x="0" y="0"/>
          <a:chExt cx="0" cy="0"/>
        </a:xfrm>
      </p:grpSpPr>
      <p:grpSp>
        <p:nvGrpSpPr>
          <p:cNvPr id="280" name="Google Shape;280;p37"/>
          <p:cNvGrpSpPr/>
          <p:nvPr/>
        </p:nvGrpSpPr>
        <p:grpSpPr>
          <a:xfrm>
            <a:off x="790074" y="4263975"/>
            <a:ext cx="636900" cy="322800"/>
            <a:chOff x="790074" y="3806775"/>
            <a:chExt cx="636900" cy="322800"/>
          </a:xfrm>
        </p:grpSpPr>
        <p:sp>
          <p:nvSpPr>
            <p:cNvPr id="281" name="Google Shape;281;p37"/>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 name="Google Shape;282;p37"/>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grpSp>
        <p:nvGrpSpPr>
          <p:cNvPr id="283" name="Google Shape;283;p37"/>
          <p:cNvGrpSpPr/>
          <p:nvPr/>
        </p:nvGrpSpPr>
        <p:grpSpPr>
          <a:xfrm flipH="1">
            <a:off x="7254218" y="2021295"/>
            <a:ext cx="1259755" cy="3123261"/>
            <a:chOff x="2330682" y="1468700"/>
            <a:chExt cx="824447" cy="2044019"/>
          </a:xfrm>
        </p:grpSpPr>
        <p:sp>
          <p:nvSpPr>
            <p:cNvPr id="284" name="Google Shape;284;p37"/>
            <p:cNvSpPr/>
            <p:nvPr/>
          </p:nvSpPr>
          <p:spPr>
            <a:xfrm>
              <a:off x="2519514" y="2137089"/>
              <a:ext cx="635615" cy="611378"/>
            </a:xfrm>
            <a:custGeom>
              <a:avLst/>
              <a:gdLst/>
              <a:ahLst/>
              <a:cxnLst/>
              <a:rect l="l" t="t" r="r" b="b"/>
              <a:pathLst>
                <a:path w="19302" h="18566" extrusionOk="0">
                  <a:moveTo>
                    <a:pt x="13070" y="0"/>
                  </a:moveTo>
                  <a:cubicBezTo>
                    <a:pt x="12789" y="0"/>
                    <a:pt x="12499" y="104"/>
                    <a:pt x="12250" y="229"/>
                  </a:cubicBezTo>
                  <a:cubicBezTo>
                    <a:pt x="11003" y="867"/>
                    <a:pt x="9940" y="1901"/>
                    <a:pt x="8633" y="2357"/>
                  </a:cubicBezTo>
                  <a:cubicBezTo>
                    <a:pt x="8025" y="2570"/>
                    <a:pt x="7386" y="2661"/>
                    <a:pt x="6809" y="2934"/>
                  </a:cubicBezTo>
                  <a:cubicBezTo>
                    <a:pt x="3739" y="4393"/>
                    <a:pt x="4012" y="8892"/>
                    <a:pt x="3040" y="11597"/>
                  </a:cubicBezTo>
                  <a:cubicBezTo>
                    <a:pt x="2584" y="12843"/>
                    <a:pt x="0" y="17038"/>
                    <a:pt x="1034" y="18223"/>
                  </a:cubicBezTo>
                  <a:cubicBezTo>
                    <a:pt x="1241" y="18458"/>
                    <a:pt x="1409" y="18537"/>
                    <a:pt x="1563" y="18537"/>
                  </a:cubicBezTo>
                  <a:cubicBezTo>
                    <a:pt x="1880" y="18537"/>
                    <a:pt x="2137" y="18200"/>
                    <a:pt x="2568" y="18200"/>
                  </a:cubicBezTo>
                  <a:cubicBezTo>
                    <a:pt x="2630" y="18200"/>
                    <a:pt x="2696" y="18207"/>
                    <a:pt x="2766" y="18223"/>
                  </a:cubicBezTo>
                  <a:cubicBezTo>
                    <a:pt x="3070" y="18314"/>
                    <a:pt x="3374" y="18527"/>
                    <a:pt x="3708" y="18558"/>
                  </a:cubicBezTo>
                  <a:cubicBezTo>
                    <a:pt x="3750" y="18563"/>
                    <a:pt x="3791" y="18566"/>
                    <a:pt x="3832" y="18566"/>
                  </a:cubicBezTo>
                  <a:cubicBezTo>
                    <a:pt x="4476" y="18566"/>
                    <a:pt x="5007" y="17913"/>
                    <a:pt x="5350" y="17342"/>
                  </a:cubicBezTo>
                  <a:cubicBezTo>
                    <a:pt x="6383" y="15731"/>
                    <a:pt x="7295" y="14059"/>
                    <a:pt x="8116" y="12327"/>
                  </a:cubicBezTo>
                  <a:cubicBezTo>
                    <a:pt x="8420" y="11658"/>
                    <a:pt x="9423" y="8253"/>
                    <a:pt x="10122" y="8193"/>
                  </a:cubicBezTo>
                  <a:cubicBezTo>
                    <a:pt x="10129" y="8192"/>
                    <a:pt x="10137" y="8192"/>
                    <a:pt x="10145" y="8192"/>
                  </a:cubicBezTo>
                  <a:cubicBezTo>
                    <a:pt x="10769" y="8192"/>
                    <a:pt x="12316" y="10568"/>
                    <a:pt x="12766" y="10959"/>
                  </a:cubicBezTo>
                  <a:cubicBezTo>
                    <a:pt x="13718" y="11751"/>
                    <a:pt x="14899" y="12567"/>
                    <a:pt x="16169" y="12567"/>
                  </a:cubicBezTo>
                  <a:cubicBezTo>
                    <a:pt x="16360" y="12567"/>
                    <a:pt x="16554" y="12549"/>
                    <a:pt x="16748" y="12509"/>
                  </a:cubicBezTo>
                  <a:cubicBezTo>
                    <a:pt x="17751" y="12327"/>
                    <a:pt x="18572" y="11536"/>
                    <a:pt x="18937" y="10594"/>
                  </a:cubicBezTo>
                  <a:cubicBezTo>
                    <a:pt x="19301" y="9652"/>
                    <a:pt x="19241" y="8588"/>
                    <a:pt x="18997" y="7615"/>
                  </a:cubicBezTo>
                  <a:cubicBezTo>
                    <a:pt x="18238" y="4910"/>
                    <a:pt x="16049" y="2387"/>
                    <a:pt x="14073" y="533"/>
                  </a:cubicBezTo>
                  <a:cubicBezTo>
                    <a:pt x="13830" y="320"/>
                    <a:pt x="13557" y="77"/>
                    <a:pt x="13253" y="16"/>
                  </a:cubicBezTo>
                  <a:cubicBezTo>
                    <a:pt x="13192" y="5"/>
                    <a:pt x="13131" y="0"/>
                    <a:pt x="1307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2502489" y="2544998"/>
              <a:ext cx="166198" cy="684648"/>
            </a:xfrm>
            <a:custGeom>
              <a:avLst/>
              <a:gdLst/>
              <a:ahLst/>
              <a:cxnLst/>
              <a:rect l="l" t="t" r="r" b="b"/>
              <a:pathLst>
                <a:path w="5047" h="20791" fill="none" extrusionOk="0">
                  <a:moveTo>
                    <a:pt x="5046" y="0"/>
                  </a:moveTo>
                  <a:cubicBezTo>
                    <a:pt x="3131" y="2918"/>
                    <a:pt x="1642" y="6414"/>
                    <a:pt x="1277" y="9940"/>
                  </a:cubicBezTo>
                  <a:cubicBezTo>
                    <a:pt x="943" y="13557"/>
                    <a:pt x="1672" y="17356"/>
                    <a:pt x="0" y="2079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361349" y="1468700"/>
              <a:ext cx="507517" cy="1142111"/>
            </a:xfrm>
            <a:custGeom>
              <a:avLst/>
              <a:gdLst/>
              <a:ahLst/>
              <a:cxnLst/>
              <a:rect l="l" t="t" r="r" b="b"/>
              <a:pathLst>
                <a:path w="15412" h="34683" extrusionOk="0">
                  <a:moveTo>
                    <a:pt x="6626" y="4517"/>
                  </a:moveTo>
                  <a:cubicBezTo>
                    <a:pt x="7077" y="4517"/>
                    <a:pt x="7246" y="5616"/>
                    <a:pt x="7296" y="5936"/>
                  </a:cubicBezTo>
                  <a:cubicBezTo>
                    <a:pt x="7389" y="6704"/>
                    <a:pt x="7210" y="7004"/>
                    <a:pt x="6961" y="7004"/>
                  </a:cubicBezTo>
                  <a:cubicBezTo>
                    <a:pt x="6560" y="7004"/>
                    <a:pt x="5974" y="6222"/>
                    <a:pt x="6049" y="5359"/>
                  </a:cubicBezTo>
                  <a:cubicBezTo>
                    <a:pt x="6049" y="5359"/>
                    <a:pt x="6049" y="5359"/>
                    <a:pt x="6049" y="5328"/>
                  </a:cubicBezTo>
                  <a:cubicBezTo>
                    <a:pt x="6080" y="5116"/>
                    <a:pt x="6110" y="4872"/>
                    <a:pt x="6262" y="4720"/>
                  </a:cubicBezTo>
                  <a:cubicBezTo>
                    <a:pt x="6400" y="4576"/>
                    <a:pt x="6521" y="4517"/>
                    <a:pt x="6626" y="4517"/>
                  </a:cubicBezTo>
                  <a:close/>
                  <a:moveTo>
                    <a:pt x="11187" y="8259"/>
                  </a:moveTo>
                  <a:cubicBezTo>
                    <a:pt x="11412" y="8259"/>
                    <a:pt x="11540" y="8423"/>
                    <a:pt x="11429" y="8915"/>
                  </a:cubicBezTo>
                  <a:cubicBezTo>
                    <a:pt x="11156" y="10313"/>
                    <a:pt x="10153" y="11468"/>
                    <a:pt x="8937" y="12106"/>
                  </a:cubicBezTo>
                  <a:cubicBezTo>
                    <a:pt x="8694" y="12258"/>
                    <a:pt x="8420" y="12350"/>
                    <a:pt x="8147" y="12350"/>
                  </a:cubicBezTo>
                  <a:cubicBezTo>
                    <a:pt x="7873" y="12350"/>
                    <a:pt x="7569" y="12228"/>
                    <a:pt x="7478" y="11955"/>
                  </a:cubicBezTo>
                  <a:cubicBezTo>
                    <a:pt x="7356" y="11651"/>
                    <a:pt x="7508" y="11316"/>
                    <a:pt x="7660" y="11073"/>
                  </a:cubicBezTo>
                  <a:cubicBezTo>
                    <a:pt x="8268" y="10070"/>
                    <a:pt x="9089" y="9401"/>
                    <a:pt x="10031" y="8793"/>
                  </a:cubicBezTo>
                  <a:cubicBezTo>
                    <a:pt x="10321" y="8612"/>
                    <a:pt x="10858" y="8259"/>
                    <a:pt x="11187" y="8259"/>
                  </a:cubicBezTo>
                  <a:close/>
                  <a:moveTo>
                    <a:pt x="3739" y="14629"/>
                  </a:moveTo>
                  <a:cubicBezTo>
                    <a:pt x="5411" y="14660"/>
                    <a:pt x="5411" y="17304"/>
                    <a:pt x="5198" y="18733"/>
                  </a:cubicBezTo>
                  <a:cubicBezTo>
                    <a:pt x="5138" y="18976"/>
                    <a:pt x="5107" y="19189"/>
                    <a:pt x="5077" y="19341"/>
                  </a:cubicBezTo>
                  <a:cubicBezTo>
                    <a:pt x="5049" y="19479"/>
                    <a:pt x="4971" y="19618"/>
                    <a:pt x="4842" y="19618"/>
                  </a:cubicBezTo>
                  <a:cubicBezTo>
                    <a:pt x="4829" y="19618"/>
                    <a:pt x="4816" y="19617"/>
                    <a:pt x="4803" y="19614"/>
                  </a:cubicBezTo>
                  <a:cubicBezTo>
                    <a:pt x="4742" y="19614"/>
                    <a:pt x="4682" y="19523"/>
                    <a:pt x="4651" y="19462"/>
                  </a:cubicBezTo>
                  <a:cubicBezTo>
                    <a:pt x="3952" y="18246"/>
                    <a:pt x="3496" y="16909"/>
                    <a:pt x="3314" y="15511"/>
                  </a:cubicBezTo>
                  <a:cubicBezTo>
                    <a:pt x="3283" y="15328"/>
                    <a:pt x="3283" y="15146"/>
                    <a:pt x="3344" y="14964"/>
                  </a:cubicBezTo>
                  <a:cubicBezTo>
                    <a:pt x="3405" y="14781"/>
                    <a:pt x="3557" y="14629"/>
                    <a:pt x="3739" y="14629"/>
                  </a:cubicBezTo>
                  <a:close/>
                  <a:moveTo>
                    <a:pt x="8238" y="20830"/>
                  </a:moveTo>
                  <a:cubicBezTo>
                    <a:pt x="8299" y="20982"/>
                    <a:pt x="8359" y="21164"/>
                    <a:pt x="8390" y="21286"/>
                  </a:cubicBezTo>
                  <a:cubicBezTo>
                    <a:pt x="8451" y="21711"/>
                    <a:pt x="8390" y="22015"/>
                    <a:pt x="7904" y="22350"/>
                  </a:cubicBezTo>
                  <a:cubicBezTo>
                    <a:pt x="7630" y="22549"/>
                    <a:pt x="7049" y="22891"/>
                    <a:pt x="6615" y="22891"/>
                  </a:cubicBezTo>
                  <a:cubicBezTo>
                    <a:pt x="6519" y="22891"/>
                    <a:pt x="6430" y="22875"/>
                    <a:pt x="6353" y="22836"/>
                  </a:cubicBezTo>
                  <a:cubicBezTo>
                    <a:pt x="6171" y="22745"/>
                    <a:pt x="6049" y="22532"/>
                    <a:pt x="6080" y="22350"/>
                  </a:cubicBezTo>
                  <a:cubicBezTo>
                    <a:pt x="6080" y="22167"/>
                    <a:pt x="6201" y="21985"/>
                    <a:pt x="6323" y="21863"/>
                  </a:cubicBezTo>
                  <a:cubicBezTo>
                    <a:pt x="6809" y="21286"/>
                    <a:pt x="7508" y="20891"/>
                    <a:pt x="8238" y="20830"/>
                  </a:cubicBezTo>
                  <a:close/>
                  <a:moveTo>
                    <a:pt x="11135" y="1"/>
                  </a:moveTo>
                  <a:cubicBezTo>
                    <a:pt x="10928" y="1"/>
                    <a:pt x="10739" y="14"/>
                    <a:pt x="10578" y="39"/>
                  </a:cubicBezTo>
                  <a:cubicBezTo>
                    <a:pt x="6688" y="617"/>
                    <a:pt x="4682" y="3960"/>
                    <a:pt x="3010" y="7122"/>
                  </a:cubicBezTo>
                  <a:cubicBezTo>
                    <a:pt x="2979" y="7182"/>
                    <a:pt x="2949" y="7213"/>
                    <a:pt x="2979" y="7274"/>
                  </a:cubicBezTo>
                  <a:cubicBezTo>
                    <a:pt x="2979" y="7365"/>
                    <a:pt x="3040" y="7395"/>
                    <a:pt x="3101" y="7456"/>
                  </a:cubicBezTo>
                  <a:cubicBezTo>
                    <a:pt x="3770" y="8003"/>
                    <a:pt x="4195" y="8885"/>
                    <a:pt x="4226" y="9796"/>
                  </a:cubicBezTo>
                  <a:cubicBezTo>
                    <a:pt x="4226" y="9888"/>
                    <a:pt x="4195" y="9979"/>
                    <a:pt x="4165" y="10070"/>
                  </a:cubicBezTo>
                  <a:cubicBezTo>
                    <a:pt x="4095" y="10163"/>
                    <a:pt x="3972" y="10203"/>
                    <a:pt x="3850" y="10203"/>
                  </a:cubicBezTo>
                  <a:cubicBezTo>
                    <a:pt x="3813" y="10203"/>
                    <a:pt x="3775" y="10199"/>
                    <a:pt x="3739" y="10192"/>
                  </a:cubicBezTo>
                  <a:cubicBezTo>
                    <a:pt x="3618" y="10131"/>
                    <a:pt x="3496" y="10009"/>
                    <a:pt x="3405" y="9918"/>
                  </a:cubicBezTo>
                  <a:cubicBezTo>
                    <a:pt x="3040" y="9492"/>
                    <a:pt x="2827" y="9037"/>
                    <a:pt x="2645" y="8520"/>
                  </a:cubicBezTo>
                  <a:cubicBezTo>
                    <a:pt x="1490" y="10769"/>
                    <a:pt x="1125" y="14265"/>
                    <a:pt x="1399" y="16727"/>
                  </a:cubicBezTo>
                  <a:cubicBezTo>
                    <a:pt x="1551" y="18216"/>
                    <a:pt x="2098" y="19857"/>
                    <a:pt x="1976" y="21347"/>
                  </a:cubicBezTo>
                  <a:cubicBezTo>
                    <a:pt x="1855" y="23170"/>
                    <a:pt x="1095" y="24903"/>
                    <a:pt x="609" y="26666"/>
                  </a:cubicBezTo>
                  <a:cubicBezTo>
                    <a:pt x="61" y="28581"/>
                    <a:pt x="1" y="30709"/>
                    <a:pt x="396" y="32684"/>
                  </a:cubicBezTo>
                  <a:cubicBezTo>
                    <a:pt x="548" y="33414"/>
                    <a:pt x="913" y="34113"/>
                    <a:pt x="1581" y="34478"/>
                  </a:cubicBezTo>
                  <a:cubicBezTo>
                    <a:pt x="1821" y="34614"/>
                    <a:pt x="2103" y="34683"/>
                    <a:pt x="2384" y="34683"/>
                  </a:cubicBezTo>
                  <a:cubicBezTo>
                    <a:pt x="2854" y="34683"/>
                    <a:pt x="3321" y="34493"/>
                    <a:pt x="3587" y="34113"/>
                  </a:cubicBezTo>
                  <a:cubicBezTo>
                    <a:pt x="3779" y="34177"/>
                    <a:pt x="3978" y="34207"/>
                    <a:pt x="4177" y="34207"/>
                  </a:cubicBezTo>
                  <a:cubicBezTo>
                    <a:pt x="4929" y="34207"/>
                    <a:pt x="5683" y="33776"/>
                    <a:pt x="6019" y="33079"/>
                  </a:cubicBezTo>
                  <a:cubicBezTo>
                    <a:pt x="6323" y="32380"/>
                    <a:pt x="6232" y="31590"/>
                    <a:pt x="6201" y="30830"/>
                  </a:cubicBezTo>
                  <a:cubicBezTo>
                    <a:pt x="6141" y="28277"/>
                    <a:pt x="7052" y="26210"/>
                    <a:pt x="8511" y="24204"/>
                  </a:cubicBezTo>
                  <a:cubicBezTo>
                    <a:pt x="9940" y="22259"/>
                    <a:pt x="9788" y="19249"/>
                    <a:pt x="10335" y="16939"/>
                  </a:cubicBezTo>
                  <a:cubicBezTo>
                    <a:pt x="10882" y="14599"/>
                    <a:pt x="12098" y="12471"/>
                    <a:pt x="13162" y="10344"/>
                  </a:cubicBezTo>
                  <a:cubicBezTo>
                    <a:pt x="14135" y="8337"/>
                    <a:pt x="15411" y="6362"/>
                    <a:pt x="15047" y="4143"/>
                  </a:cubicBezTo>
                  <a:cubicBezTo>
                    <a:pt x="14986" y="3930"/>
                    <a:pt x="14955" y="3717"/>
                    <a:pt x="14864" y="3474"/>
                  </a:cubicBezTo>
                  <a:cubicBezTo>
                    <a:pt x="14864" y="3444"/>
                    <a:pt x="14864" y="3413"/>
                    <a:pt x="14803" y="3383"/>
                  </a:cubicBezTo>
                  <a:cubicBezTo>
                    <a:pt x="14786" y="3365"/>
                    <a:pt x="14765" y="3358"/>
                    <a:pt x="14744" y="3358"/>
                  </a:cubicBezTo>
                  <a:cubicBezTo>
                    <a:pt x="14692" y="3358"/>
                    <a:pt x="14634" y="3401"/>
                    <a:pt x="14591" y="3444"/>
                  </a:cubicBezTo>
                  <a:cubicBezTo>
                    <a:pt x="14013" y="3930"/>
                    <a:pt x="13314" y="4325"/>
                    <a:pt x="12584" y="4568"/>
                  </a:cubicBezTo>
                  <a:cubicBezTo>
                    <a:pt x="12535" y="4581"/>
                    <a:pt x="12470" y="4593"/>
                    <a:pt x="12407" y="4593"/>
                  </a:cubicBezTo>
                  <a:cubicBezTo>
                    <a:pt x="12314" y="4593"/>
                    <a:pt x="12225" y="4567"/>
                    <a:pt x="12189" y="4477"/>
                  </a:cubicBezTo>
                  <a:cubicBezTo>
                    <a:pt x="12159" y="4386"/>
                    <a:pt x="12189" y="4325"/>
                    <a:pt x="12220" y="4264"/>
                  </a:cubicBezTo>
                  <a:cubicBezTo>
                    <a:pt x="12463" y="3808"/>
                    <a:pt x="12797" y="3413"/>
                    <a:pt x="13223" y="3109"/>
                  </a:cubicBezTo>
                  <a:cubicBezTo>
                    <a:pt x="13648" y="2805"/>
                    <a:pt x="14256" y="2532"/>
                    <a:pt x="14287" y="2015"/>
                  </a:cubicBezTo>
                  <a:cubicBezTo>
                    <a:pt x="14365" y="523"/>
                    <a:pt x="12415" y="1"/>
                    <a:pt x="1113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2410415" y="2260709"/>
              <a:ext cx="119141" cy="1026000"/>
            </a:xfrm>
            <a:custGeom>
              <a:avLst/>
              <a:gdLst/>
              <a:ahLst/>
              <a:cxnLst/>
              <a:rect l="l" t="t" r="r" b="b"/>
              <a:pathLst>
                <a:path w="3618" h="31157" fill="none" extrusionOk="0">
                  <a:moveTo>
                    <a:pt x="0" y="31156"/>
                  </a:moveTo>
                  <a:cubicBezTo>
                    <a:pt x="669" y="29941"/>
                    <a:pt x="1337" y="28694"/>
                    <a:pt x="1641" y="27327"/>
                  </a:cubicBezTo>
                  <a:cubicBezTo>
                    <a:pt x="1854" y="26415"/>
                    <a:pt x="1915" y="25442"/>
                    <a:pt x="1976" y="24469"/>
                  </a:cubicBezTo>
                  <a:cubicBezTo>
                    <a:pt x="2006" y="23801"/>
                    <a:pt x="1945" y="23618"/>
                    <a:pt x="2067" y="22980"/>
                  </a:cubicBezTo>
                  <a:cubicBezTo>
                    <a:pt x="2857" y="19302"/>
                    <a:pt x="3617" y="15472"/>
                    <a:pt x="2553" y="11916"/>
                  </a:cubicBezTo>
                  <a:cubicBezTo>
                    <a:pt x="2037" y="10183"/>
                    <a:pt x="1125" y="8573"/>
                    <a:pt x="973" y="6779"/>
                  </a:cubicBezTo>
                  <a:cubicBezTo>
                    <a:pt x="821" y="4348"/>
                    <a:pt x="2128" y="2068"/>
                    <a:pt x="3404" y="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2330682" y="3113509"/>
              <a:ext cx="338001" cy="399210"/>
            </a:xfrm>
            <a:custGeom>
              <a:avLst/>
              <a:gdLst/>
              <a:ahLst/>
              <a:cxnLst/>
              <a:rect l="l" t="t" r="r" b="b"/>
              <a:pathLst>
                <a:path w="13588" h="12123" extrusionOk="0">
                  <a:moveTo>
                    <a:pt x="1" y="1"/>
                  </a:moveTo>
                  <a:cubicBezTo>
                    <a:pt x="1" y="1"/>
                    <a:pt x="1277" y="10852"/>
                    <a:pt x="1551" y="12068"/>
                  </a:cubicBezTo>
                  <a:cubicBezTo>
                    <a:pt x="1561" y="12109"/>
                    <a:pt x="2746" y="12122"/>
                    <a:pt x="4323" y="12122"/>
                  </a:cubicBezTo>
                  <a:cubicBezTo>
                    <a:pt x="7475" y="12122"/>
                    <a:pt x="12189" y="12068"/>
                    <a:pt x="12189" y="12068"/>
                  </a:cubicBezTo>
                  <a:cubicBezTo>
                    <a:pt x="12250" y="11946"/>
                    <a:pt x="12737" y="5959"/>
                    <a:pt x="12858" y="5472"/>
                  </a:cubicBezTo>
                  <a:lnTo>
                    <a:pt x="1358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9" name="Google Shape;289;p37"/>
          <p:cNvCxnSpPr/>
          <p:nvPr/>
        </p:nvCxnSpPr>
        <p:spPr>
          <a:xfrm>
            <a:off x="211980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1pPr>
            <a:lvl2pPr lvl="1">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2pPr>
            <a:lvl3pPr lvl="2">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3pPr>
            <a:lvl4pPr lvl="3">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4pPr>
            <a:lvl5pPr lvl="4">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5pPr>
            <a:lvl6pPr lvl="5">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6pPr>
            <a:lvl7pPr lvl="6">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7pPr>
            <a:lvl8pPr lvl="7">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8pPr>
            <a:lvl9pPr lvl="8">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Baloo 2"/>
              <a:buChar char="●"/>
              <a:defRPr sz="1800">
                <a:solidFill>
                  <a:schemeClr val="dk1"/>
                </a:solidFill>
                <a:latin typeface="Baloo 2"/>
                <a:ea typeface="Baloo 2"/>
                <a:cs typeface="Baloo 2"/>
                <a:sym typeface="Baloo 2"/>
              </a:defRPr>
            </a:lvl1pPr>
            <a:lvl2pPr marL="914400" lvl="1"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1EE"/>
        </a:solidFill>
        <a:effectLst/>
      </p:bgPr>
    </p:bg>
    <p:spTree>
      <p:nvGrpSpPr>
        <p:cNvPr id="1" name="Shape 318"/>
        <p:cNvGrpSpPr/>
        <p:nvPr/>
      </p:nvGrpSpPr>
      <p:grpSpPr>
        <a:xfrm>
          <a:off x="0" y="0"/>
          <a:ext cx="0" cy="0"/>
          <a:chOff x="0" y="0"/>
          <a:chExt cx="0" cy="0"/>
        </a:xfrm>
      </p:grpSpPr>
      <p:sp>
        <p:nvSpPr>
          <p:cNvPr id="320" name="Google Shape;320;p42"/>
          <p:cNvSpPr txBox="1">
            <a:spLocks noGrp="1"/>
          </p:cNvSpPr>
          <p:nvPr>
            <p:ph type="ctrTitle"/>
          </p:nvPr>
        </p:nvSpPr>
        <p:spPr>
          <a:xfrm>
            <a:off x="1843785" y="-651205"/>
            <a:ext cx="5456430" cy="21321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n-ID" sz="3200" dirty="0">
                <a:effectLst/>
                <a:latin typeface="Calibri" panose="020F0502020204030204" pitchFamily="34" charset="0"/>
                <a:ea typeface="Calibri" panose="020F0502020204030204" pitchFamily="34" charset="0"/>
                <a:cs typeface="Times New Roman" panose="02020603050405020304" pitchFamily="18" charset="0"/>
              </a:rPr>
              <a:t/>
            </a:r>
            <a:br>
              <a:rPr lang="en-ID" sz="3200" dirty="0">
                <a:effectLst/>
                <a:latin typeface="Calibri" panose="020F0502020204030204" pitchFamily="34" charset="0"/>
                <a:ea typeface="Calibri" panose="020F0502020204030204" pitchFamily="34" charset="0"/>
                <a:cs typeface="Times New Roman" panose="02020603050405020304" pitchFamily="18" charset="0"/>
              </a:rPr>
            </a:br>
            <a:r>
              <a:rPr lang="en-ID" sz="1800" dirty="0">
                <a:effectLst/>
                <a:latin typeface="Calibri" panose="020F0502020204030204" pitchFamily="34" charset="0"/>
                <a:ea typeface="Calibri" panose="020F0502020204030204" pitchFamily="34" charset="0"/>
                <a:cs typeface="Times New Roman" panose="02020603050405020304" pitchFamily="18" charset="0"/>
              </a:rPr>
              <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id-ID" sz="1800" dirty="0">
                <a:effectLst/>
                <a:latin typeface="Calibri" panose="020F0502020204030204" pitchFamily="34" charset="0"/>
                <a:ea typeface="Calibri" panose="020F0502020204030204" pitchFamily="34" charset="0"/>
                <a:cs typeface="Times New Roman" panose="02020603050405020304" pitchFamily="18" charset="0"/>
              </a:rPr>
              <a:t/>
            </a:r>
            <a:br>
              <a:rPr lang="id-ID" sz="1800" dirty="0">
                <a:effectLst/>
                <a:latin typeface="Calibri" panose="020F0502020204030204" pitchFamily="34" charset="0"/>
                <a:ea typeface="Calibri" panose="020F0502020204030204" pitchFamily="34" charset="0"/>
                <a:cs typeface="Times New Roman" panose="02020603050405020304" pitchFamily="18" charset="0"/>
              </a:rPr>
            </a:br>
            <a:r>
              <a:rPr lang="id-ID" sz="1800" dirty="0">
                <a:latin typeface="Calibri" panose="020F0502020204030204" pitchFamily="34" charset="0"/>
                <a:ea typeface="Calibri" panose="020F0502020204030204" pitchFamily="34" charset="0"/>
                <a:cs typeface="Times New Roman" panose="02020603050405020304" pitchFamily="18" charset="0"/>
              </a:rPr>
              <a:t/>
            </a:r>
            <a:br>
              <a:rPr lang="id-ID" sz="1800" dirty="0">
                <a:latin typeface="Calibri" panose="020F0502020204030204" pitchFamily="34" charset="0"/>
                <a:ea typeface="Calibri" panose="020F0502020204030204" pitchFamily="34" charset="0"/>
                <a:cs typeface="Times New Roman" panose="02020603050405020304" pitchFamily="18" charset="0"/>
              </a:rPr>
            </a:br>
            <a:r>
              <a:rPr lang="id-ID" sz="1800" dirty="0">
                <a:latin typeface="Calibri" panose="020F0502020204030204" pitchFamily="34" charset="0"/>
                <a:ea typeface="Calibri" panose="020F0502020204030204" pitchFamily="34" charset="0"/>
                <a:cs typeface="Times New Roman" panose="02020603050405020304" pitchFamily="18" charset="0"/>
              </a:rPr>
              <a:t/>
            </a:r>
            <a:br>
              <a:rPr lang="id-ID" sz="1800" dirty="0">
                <a:latin typeface="Calibri" panose="020F0502020204030204" pitchFamily="34" charset="0"/>
                <a:ea typeface="Calibri" panose="020F0502020204030204" pitchFamily="34" charset="0"/>
                <a:cs typeface="Times New Roman" panose="02020603050405020304" pitchFamily="18" charset="0"/>
              </a:rPr>
            </a:br>
            <a:r>
              <a:rPr lang="id-ID" sz="1800" dirty="0">
                <a:latin typeface="Calibri" panose="020F0502020204030204" pitchFamily="34" charset="0"/>
                <a:ea typeface="Calibri" panose="020F0502020204030204" pitchFamily="34" charset="0"/>
                <a:cs typeface="Times New Roman" panose="02020603050405020304" pitchFamily="18" charset="0"/>
              </a:rPr>
              <a:t/>
            </a:r>
            <a:br>
              <a:rPr lang="id-ID" sz="1800" dirty="0">
                <a:latin typeface="Calibri" panose="020F0502020204030204" pitchFamily="34" charset="0"/>
                <a:ea typeface="Calibri" panose="020F0502020204030204" pitchFamily="34" charset="0"/>
                <a:cs typeface="Times New Roman" panose="02020603050405020304" pitchFamily="18" charset="0"/>
              </a:rPr>
            </a:br>
            <a:r>
              <a:rPr lang="id-ID" sz="1800" dirty="0">
                <a:latin typeface="Calibri" panose="020F0502020204030204" pitchFamily="34" charset="0"/>
                <a:ea typeface="Calibri" panose="020F0502020204030204" pitchFamily="34" charset="0"/>
                <a:cs typeface="Times New Roman" panose="02020603050405020304" pitchFamily="18" charset="0"/>
              </a:rPr>
              <a:t/>
            </a:r>
            <a:br>
              <a:rPr lang="id-ID" sz="1800" dirty="0">
                <a:latin typeface="Calibri" panose="020F0502020204030204" pitchFamily="34" charset="0"/>
                <a:ea typeface="Calibri" panose="020F0502020204030204" pitchFamily="34" charset="0"/>
                <a:cs typeface="Times New Roman" panose="02020603050405020304" pitchFamily="18" charset="0"/>
              </a:rPr>
            </a:br>
            <a:r>
              <a:rPr lang="id-ID" sz="1800" dirty="0">
                <a:latin typeface="Calibri" panose="020F0502020204030204" pitchFamily="34" charset="0"/>
                <a:ea typeface="Calibri" panose="020F0502020204030204" pitchFamily="34" charset="0"/>
                <a:cs typeface="Times New Roman" panose="02020603050405020304" pitchFamily="18" charset="0"/>
              </a:rPr>
              <a:t/>
            </a:r>
            <a:br>
              <a:rPr lang="id-ID" sz="1800" dirty="0">
                <a:latin typeface="Calibri" panose="020F0502020204030204" pitchFamily="34" charset="0"/>
                <a:ea typeface="Calibri" panose="020F0502020204030204" pitchFamily="34" charset="0"/>
                <a:cs typeface="Times New Roman" panose="02020603050405020304" pitchFamily="18" charset="0"/>
              </a:rPr>
            </a:br>
            <a:r>
              <a:rPr lang="id-ID" sz="1800" dirty="0" smtClean="0">
                <a:latin typeface="Calibri" panose="020F0502020204030204" pitchFamily="34" charset="0"/>
                <a:ea typeface="Calibri" panose="020F0502020204030204" pitchFamily="34" charset="0"/>
                <a:cs typeface="Times New Roman" panose="02020603050405020304" pitchFamily="18" charset="0"/>
              </a:rPr>
              <a:t/>
            </a:r>
            <a:br>
              <a:rPr lang="id-ID"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err="1" smtClean="0">
                <a:latin typeface="Californian FB" panose="0207040306080B030204" pitchFamily="18" charset="0"/>
                <a:ea typeface="Calibri" panose="020F0502020204030204" pitchFamily="34" charset="0"/>
                <a:cs typeface="Times New Roman" panose="02020603050405020304" pitchFamily="18" charset="0"/>
              </a:rPr>
              <a:t>Pergerseran</a:t>
            </a:r>
            <a:r>
              <a:rPr lang="en-US" sz="1800" dirty="0" smtClean="0">
                <a:latin typeface="Californian FB" panose="0207040306080B030204" pitchFamily="18" charset="0"/>
                <a:ea typeface="Calibri" panose="020F0502020204030204" pitchFamily="34" charset="0"/>
                <a:cs typeface="Times New Roman" panose="02020603050405020304" pitchFamily="18" charset="0"/>
              </a:rPr>
              <a:t> </a:t>
            </a:r>
            <a:r>
              <a:rPr lang="en-US" sz="1800" dirty="0" err="1">
                <a:latin typeface="Californian FB" panose="0207040306080B030204" pitchFamily="18" charset="0"/>
                <a:ea typeface="Calibri" panose="020F0502020204030204" pitchFamily="34" charset="0"/>
                <a:cs typeface="Times New Roman" panose="02020603050405020304" pitchFamily="18" charset="0"/>
              </a:rPr>
              <a:t>Paradigma</a:t>
            </a:r>
            <a:r>
              <a:rPr lang="en-US" sz="1800" dirty="0">
                <a:latin typeface="Californian FB" panose="0207040306080B030204" pitchFamily="18" charset="0"/>
                <a:ea typeface="Calibri" panose="020F0502020204030204" pitchFamily="34" charset="0"/>
                <a:cs typeface="Times New Roman" panose="02020603050405020304" pitchFamily="18" charset="0"/>
              </a:rPr>
              <a:t> </a:t>
            </a:r>
            <a:r>
              <a:rPr lang="en-US" sz="1800" dirty="0" err="1">
                <a:latin typeface="Californian FB" panose="0207040306080B030204" pitchFamily="18" charset="0"/>
                <a:ea typeface="Calibri" panose="020F0502020204030204" pitchFamily="34" charset="0"/>
                <a:cs typeface="Times New Roman" panose="02020603050405020304" pitchFamily="18" charset="0"/>
              </a:rPr>
              <a:t>Aqidah</a:t>
            </a:r>
            <a:r>
              <a:rPr lang="en-US" sz="1800" dirty="0">
                <a:latin typeface="Californian FB" panose="0207040306080B030204" pitchFamily="18" charset="0"/>
                <a:ea typeface="Calibri" panose="020F0502020204030204" pitchFamily="34" charset="0"/>
                <a:cs typeface="Times New Roman" panose="02020603050405020304" pitchFamily="18" charset="0"/>
              </a:rPr>
              <a:t> Dan </a:t>
            </a:r>
            <a:r>
              <a:rPr lang="en-US" sz="1800" dirty="0" err="1">
                <a:latin typeface="Californian FB" panose="0207040306080B030204" pitchFamily="18" charset="0"/>
                <a:ea typeface="Calibri" panose="020F0502020204030204" pitchFamily="34" charset="0"/>
                <a:cs typeface="Times New Roman" panose="02020603050405020304" pitchFamily="18" charset="0"/>
              </a:rPr>
              <a:t>Filsafat</a:t>
            </a:r>
            <a:r>
              <a:rPr lang="en-US" sz="1800" dirty="0">
                <a:latin typeface="Californian FB" panose="0207040306080B030204" pitchFamily="18" charset="0"/>
                <a:ea typeface="Calibri" panose="020F0502020204030204" pitchFamily="34" charset="0"/>
                <a:cs typeface="Times New Roman" panose="02020603050405020304" pitchFamily="18" charset="0"/>
              </a:rPr>
              <a:t> Islam </a:t>
            </a:r>
            <a:r>
              <a:rPr lang="en-US" sz="1800" dirty="0" err="1">
                <a:latin typeface="Californian FB" panose="0207040306080B030204" pitchFamily="18" charset="0"/>
                <a:ea typeface="Calibri" panose="020F0502020204030204" pitchFamily="34" charset="0"/>
                <a:cs typeface="Times New Roman" panose="02020603050405020304" pitchFamily="18" charset="0"/>
              </a:rPr>
              <a:t>Dalam</a:t>
            </a:r>
            <a:r>
              <a:rPr lang="en-US" sz="1800" dirty="0">
                <a:latin typeface="Californian FB" panose="0207040306080B030204" pitchFamily="18" charset="0"/>
                <a:ea typeface="Calibri" panose="020F0502020204030204" pitchFamily="34" charset="0"/>
                <a:cs typeface="Times New Roman" panose="02020603050405020304" pitchFamily="18" charset="0"/>
              </a:rPr>
              <a:t> </a:t>
            </a:r>
            <a:r>
              <a:rPr lang="en-US" sz="1800" dirty="0" err="1">
                <a:latin typeface="Californian FB" panose="0207040306080B030204" pitchFamily="18" charset="0"/>
                <a:ea typeface="Calibri" panose="020F0502020204030204" pitchFamily="34" charset="0"/>
                <a:cs typeface="Times New Roman" panose="02020603050405020304" pitchFamily="18" charset="0"/>
              </a:rPr>
              <a:t>Konteks</a:t>
            </a:r>
            <a:r>
              <a:rPr lang="en-US" sz="1800" dirty="0">
                <a:latin typeface="Californian FB" panose="0207040306080B030204" pitchFamily="18" charset="0"/>
                <a:ea typeface="Calibri" panose="020F0502020204030204" pitchFamily="34" charset="0"/>
                <a:cs typeface="Times New Roman" panose="02020603050405020304" pitchFamily="18" charset="0"/>
              </a:rPr>
              <a:t> </a:t>
            </a:r>
            <a:r>
              <a:rPr lang="en-US" sz="1800" dirty="0" err="1">
                <a:latin typeface="Californian FB" panose="0207040306080B030204" pitchFamily="18" charset="0"/>
                <a:ea typeface="Calibri" panose="020F0502020204030204" pitchFamily="34" charset="0"/>
                <a:cs typeface="Times New Roman" panose="02020603050405020304" pitchFamily="18" charset="0"/>
              </a:rPr>
              <a:t>Sosial</a:t>
            </a:r>
            <a:r>
              <a:rPr lang="en-US" sz="1800" dirty="0">
                <a:latin typeface="Californian FB" panose="0207040306080B030204" pitchFamily="18" charset="0"/>
                <a:ea typeface="Calibri" panose="020F0502020204030204" pitchFamily="34" charset="0"/>
                <a:cs typeface="Times New Roman" panose="02020603050405020304" pitchFamily="18" charset="0"/>
              </a:rPr>
              <a:t> Media</a:t>
            </a:r>
            <a:br>
              <a:rPr lang="en-US" sz="1800" dirty="0">
                <a:latin typeface="Californian FB" panose="0207040306080B030204" pitchFamily="18" charset="0"/>
                <a:ea typeface="Calibri" panose="020F0502020204030204" pitchFamily="34" charset="0"/>
                <a:cs typeface="Times New Roman" panose="02020603050405020304" pitchFamily="18" charset="0"/>
              </a:rPr>
            </a:br>
            <a:r>
              <a:rPr lang="en-US" sz="1400" dirty="0">
                <a:latin typeface="Californian FB" panose="0207040306080B030204" pitchFamily="18" charset="0"/>
                <a:ea typeface="Calibri" panose="020F0502020204030204" pitchFamily="34" charset="0"/>
                <a:cs typeface="Times New Roman" panose="02020603050405020304" pitchFamily="18" charset="0"/>
              </a:rPr>
              <a:t>(</a:t>
            </a:r>
            <a:r>
              <a:rPr lang="en-US" sz="1400" dirty="0" err="1">
                <a:latin typeface="Californian FB" panose="0207040306080B030204" pitchFamily="18" charset="0"/>
                <a:ea typeface="Calibri" panose="020F0502020204030204" pitchFamily="34" charset="0"/>
                <a:cs typeface="Times New Roman" panose="02020603050405020304" pitchFamily="18" charset="0"/>
              </a:rPr>
              <a:t>Studi</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pada</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Mahasiswa</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Prodi</a:t>
            </a:r>
            <a:r>
              <a:rPr lang="en-US" sz="1400" dirty="0">
                <a:latin typeface="Californian FB" panose="0207040306080B030204" pitchFamily="18" charset="0"/>
                <a:ea typeface="Calibri" panose="020F0502020204030204" pitchFamily="34" charset="0"/>
                <a:cs typeface="Times New Roman" panose="02020603050405020304" pitchFamily="18" charset="0"/>
              </a:rPr>
              <a:t> AFI UIN </a:t>
            </a:r>
            <a:r>
              <a:rPr lang="en-US" sz="1400" dirty="0" err="1">
                <a:latin typeface="Californian FB" panose="0207040306080B030204" pitchFamily="18" charset="0"/>
                <a:ea typeface="Calibri" panose="020F0502020204030204" pitchFamily="34" charset="0"/>
                <a:cs typeface="Times New Roman" panose="02020603050405020304" pitchFamily="18" charset="0"/>
              </a:rPr>
              <a:t>Fatmawati</a:t>
            </a:r>
            <a:r>
              <a:rPr lang="en-US" sz="1400" dirty="0">
                <a:latin typeface="Californian FB" panose="0207040306080B030204" pitchFamily="18" charset="0"/>
                <a:ea typeface="Calibri" panose="020F0502020204030204" pitchFamily="34" charset="0"/>
                <a:cs typeface="Times New Roman" panose="02020603050405020304" pitchFamily="18" charset="0"/>
              </a:rPr>
              <a:t> Sukarno Bengkulu </a:t>
            </a:r>
            <a:r>
              <a:rPr lang="en-US" sz="1400" dirty="0" err="1">
                <a:latin typeface="Californian FB" panose="0207040306080B030204" pitchFamily="18" charset="0"/>
                <a:ea typeface="Calibri" panose="020F0502020204030204" pitchFamily="34" charset="0"/>
                <a:cs typeface="Times New Roman" panose="02020603050405020304" pitchFamily="18" charset="0"/>
              </a:rPr>
              <a:t>dan</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Mahasiswa</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Prodi</a:t>
            </a:r>
            <a:r>
              <a:rPr lang="en-US" sz="1400" dirty="0">
                <a:latin typeface="Californian FB" panose="0207040306080B030204" pitchFamily="18" charset="0"/>
                <a:ea typeface="Calibri" panose="020F0502020204030204" pitchFamily="34" charset="0"/>
                <a:cs typeface="Times New Roman" panose="02020603050405020304" pitchFamily="18" charset="0"/>
              </a:rPr>
              <a:t> AFI UIN </a:t>
            </a:r>
            <a:r>
              <a:rPr lang="en-US" sz="1400" dirty="0" err="1">
                <a:latin typeface="Californian FB" panose="0207040306080B030204" pitchFamily="18" charset="0"/>
                <a:ea typeface="Calibri" panose="020F0502020204030204" pitchFamily="34" charset="0"/>
                <a:cs typeface="Times New Roman" panose="02020603050405020304" pitchFamily="18" charset="0"/>
              </a:rPr>
              <a:t>Sunan</a:t>
            </a:r>
            <a:r>
              <a:rPr lang="en-US" sz="1400" dirty="0">
                <a:latin typeface="Californian FB" panose="0207040306080B030204" pitchFamily="18" charset="0"/>
                <a:ea typeface="Calibri" panose="020F0502020204030204" pitchFamily="34" charset="0"/>
                <a:cs typeface="Times New Roman" panose="02020603050405020304" pitchFamily="18" charset="0"/>
              </a:rPr>
              <a:t> </a:t>
            </a:r>
            <a:r>
              <a:rPr lang="en-US" sz="1400" dirty="0" err="1">
                <a:latin typeface="Californian FB" panose="0207040306080B030204" pitchFamily="18" charset="0"/>
                <a:ea typeface="Calibri" panose="020F0502020204030204" pitchFamily="34" charset="0"/>
                <a:cs typeface="Times New Roman" panose="02020603050405020304" pitchFamily="18" charset="0"/>
              </a:rPr>
              <a:t>Kalijaga</a:t>
            </a:r>
            <a:r>
              <a:rPr lang="en-US" sz="1400" dirty="0">
                <a:latin typeface="Californian FB" panose="0207040306080B030204" pitchFamily="18" charset="0"/>
                <a:ea typeface="Calibri" panose="020F0502020204030204" pitchFamily="34" charset="0"/>
                <a:cs typeface="Times New Roman" panose="02020603050405020304" pitchFamily="18" charset="0"/>
              </a:rPr>
              <a:t> Yogyakarta)</a:t>
            </a:r>
            <a:r>
              <a:rPr lang="id-ID" sz="1800" dirty="0">
                <a:latin typeface="Californian FB" panose="0207040306080B030204" pitchFamily="18" charset="0"/>
                <a:ea typeface="Calibri" panose="020F0502020204030204" pitchFamily="34" charset="0"/>
                <a:cs typeface="Times New Roman" panose="02020603050405020304" pitchFamily="18" charset="0"/>
              </a:rPr>
              <a:t/>
            </a:r>
            <a:br>
              <a:rPr lang="id-ID" sz="1800" dirty="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Oleh</a:t>
            </a:r>
            <a:r>
              <a:rPr lang="id-ID" sz="1800" dirty="0">
                <a:latin typeface="Californian FB" panose="0207040306080B030204" pitchFamily="18" charset="0"/>
                <a:ea typeface="Calibri" panose="020F0502020204030204" pitchFamily="34" charset="0"/>
                <a:cs typeface="Times New Roman" panose="02020603050405020304" pitchFamily="18" charset="0"/>
              </a:rPr>
              <a:t>:</a:t>
            </a:r>
            <a:br>
              <a:rPr lang="id-ID" sz="1800" dirty="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
            </a:r>
            <a:br>
              <a:rPr lang="id-ID" sz="1800" dirty="0" smtClean="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Ismail </a:t>
            </a:r>
            <a:br>
              <a:rPr lang="id-ID" sz="1800" dirty="0" smtClean="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M. Ridho Syabibi</a:t>
            </a:r>
            <a:br>
              <a:rPr lang="id-ID" sz="1800" dirty="0" smtClean="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Sultan Gholan Astapala ( Mhs UIN FAS Bengkulu)</a:t>
            </a:r>
            <a:br>
              <a:rPr lang="id-ID" sz="1800" dirty="0" smtClean="0">
                <a:latin typeface="Californian FB" panose="0207040306080B030204" pitchFamily="18" charset="0"/>
                <a:ea typeface="Calibri" panose="020F0502020204030204" pitchFamily="34" charset="0"/>
                <a:cs typeface="Times New Roman" panose="02020603050405020304" pitchFamily="18" charset="0"/>
              </a:rPr>
            </a:br>
            <a:r>
              <a:rPr lang="id-ID" sz="1800" dirty="0" smtClean="0">
                <a:latin typeface="Californian FB" panose="0207040306080B030204" pitchFamily="18" charset="0"/>
                <a:ea typeface="Calibri" panose="020F0502020204030204" pitchFamily="34" charset="0"/>
                <a:cs typeface="Times New Roman" panose="02020603050405020304" pitchFamily="18" charset="0"/>
              </a:rPr>
              <a:t>Nafilah Chaudittisreen (Mhs UIN Suka Yogyakarta)</a:t>
            </a:r>
            <a:r>
              <a:rPr lang="id-ID" sz="1800" dirty="0">
                <a:latin typeface="Californian FB" panose="0207040306080B030204" pitchFamily="18" charset="0"/>
                <a:ea typeface="Calibri" panose="020F0502020204030204" pitchFamily="34" charset="0"/>
                <a:cs typeface="Times New Roman" panose="02020603050405020304" pitchFamily="18" charset="0"/>
              </a:rPr>
              <a:t/>
            </a:r>
            <a:br>
              <a:rPr lang="id-ID" sz="1800" dirty="0">
                <a:latin typeface="Californian FB" panose="0207040306080B030204" pitchFamily="18" charset="0"/>
                <a:ea typeface="Calibri" panose="020F0502020204030204" pitchFamily="34" charset="0"/>
                <a:cs typeface="Times New Roman" panose="02020603050405020304" pitchFamily="18" charset="0"/>
              </a:rPr>
            </a:br>
            <a:r>
              <a:rPr lang="id-ID" sz="1800" b="1" dirty="0">
                <a:effectLst/>
                <a:latin typeface="Calibri" panose="020F0502020204030204" pitchFamily="34" charset="0"/>
                <a:ea typeface="Times New Roman" panose="02020603050405020304" pitchFamily="18" charset="0"/>
                <a:cs typeface="Times New Roman" panose="02020603050405020304" pitchFamily="18" charset="0"/>
              </a:rPr>
              <a:t/>
            </a:r>
            <a:br>
              <a:rPr lang="id-ID"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1" name="Google Shape;321;p42"/>
          <p:cNvSpPr txBox="1">
            <a:spLocks noGrp="1"/>
          </p:cNvSpPr>
          <p:nvPr>
            <p:ph type="subTitle" idx="1"/>
          </p:nvPr>
        </p:nvSpPr>
        <p:spPr>
          <a:xfrm>
            <a:off x="843533" y="2571750"/>
            <a:ext cx="7456934" cy="125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id-ID" b="1" dirty="0">
              <a:cs typeface="ACS  Almass" pitchFamily="2" charset="-78"/>
            </a:endParaRPr>
          </a:p>
          <a:p>
            <a:pPr marL="0" lvl="0" indent="0" algn="ctr" rtl="0">
              <a:spcBef>
                <a:spcPts val="0"/>
              </a:spcBef>
              <a:spcAft>
                <a:spcPts val="0"/>
              </a:spcAft>
              <a:buNone/>
            </a:pPr>
            <a:r>
              <a:rPr b="1">
                <a:latin typeface="Californian FB" panose="0207040306080B030204" pitchFamily="18" charset="0"/>
                <a:cs typeface="ACS  Almass" pitchFamily="2" charset="-78"/>
              </a:rPr>
              <a:t>PROGRAM PASCASARJANA </a:t>
            </a:r>
          </a:p>
          <a:p>
            <a:pPr marL="0" lvl="0" indent="0" algn="ctr" rtl="0">
              <a:spcBef>
                <a:spcPts val="0"/>
              </a:spcBef>
              <a:spcAft>
                <a:spcPts val="0"/>
              </a:spcAft>
              <a:buNone/>
            </a:pPr>
            <a:r>
              <a:rPr lang="id-ID" b="1" dirty="0">
                <a:latin typeface="Californian FB" panose="0207040306080B030204" pitchFamily="18" charset="0"/>
                <a:cs typeface="ACS  Almass" pitchFamily="2" charset="-78"/>
              </a:rPr>
              <a:t>PRODI </a:t>
            </a:r>
            <a:r>
              <a:rPr b="1">
                <a:latin typeface="Californian FB" panose="0207040306080B030204" pitchFamily="18" charset="0"/>
                <a:cs typeface="ACS  Almass" pitchFamily="2" charset="-78"/>
              </a:rPr>
              <a:t>AQIDAH DAN FILSAFAT ISLAM (S2)</a:t>
            </a:r>
          </a:p>
          <a:p>
            <a:pPr marL="0" lvl="0" indent="0" algn="ctr" rtl="0">
              <a:spcBef>
                <a:spcPts val="0"/>
              </a:spcBef>
              <a:spcAft>
                <a:spcPts val="0"/>
              </a:spcAft>
              <a:buNone/>
            </a:pPr>
            <a:r>
              <a:rPr lang="id-ID" b="1" dirty="0">
                <a:latin typeface="Californian FB" panose="0207040306080B030204" pitchFamily="18" charset="0"/>
                <a:cs typeface="ACS  Almass" pitchFamily="2" charset="-78"/>
              </a:rPr>
              <a:t>UNIVERSITAS ISLAM NEGERI FATMAWATI SUKARNO BENGKULU</a:t>
            </a:r>
            <a:endParaRPr b="1">
              <a:latin typeface="Californian FB" panose="0207040306080B030204" pitchFamily="18" charset="0"/>
              <a:cs typeface="ACS  Almass" pitchFamily="2"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animEffect transition="in" filter="circle(in)">
                                      <p:cBhvr>
                                        <p:cTn id="11" dur="2000"/>
                                        <p:tgtEl>
                                          <p:spTgt spid="321">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321">
                                            <p:txEl>
                                              <p:pRg st="2" end="2"/>
                                            </p:txEl>
                                          </p:spTgt>
                                        </p:tgtEl>
                                        <p:attrNameLst>
                                          <p:attrName>style.visibility</p:attrName>
                                        </p:attrNameLst>
                                      </p:cBhvr>
                                      <p:to>
                                        <p:strVal val="visible"/>
                                      </p:to>
                                    </p:set>
                                    <p:animEffect transition="in" filter="circle(in)">
                                      <p:cBhvr>
                                        <p:cTn id="14" dur="2000"/>
                                        <p:tgtEl>
                                          <p:spTgt spid="321">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21">
                                            <p:txEl>
                                              <p:pRg st="3" end="3"/>
                                            </p:txEl>
                                          </p:spTgt>
                                        </p:tgtEl>
                                        <p:attrNameLst>
                                          <p:attrName>style.visibility</p:attrName>
                                        </p:attrNameLst>
                                      </p:cBhvr>
                                      <p:to>
                                        <p:strVal val="visible"/>
                                      </p:to>
                                    </p:set>
                                    <p:animEffect transition="in" filter="circle(in)">
                                      <p:cBhvr>
                                        <p:cTn id="17" dur="2000"/>
                                        <p:tgtEl>
                                          <p:spTgt spid="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2D22E61-AF8C-4494-83B8-E69811D30002}"/>
              </a:ext>
            </a:extLst>
          </p:cNvPr>
          <p:cNvSpPr>
            <a:spLocks noGrp="1"/>
          </p:cNvSpPr>
          <p:nvPr>
            <p:ph type="body" idx="1"/>
          </p:nvPr>
        </p:nvSpPr>
        <p:spPr>
          <a:xfrm>
            <a:off x="713225" y="1085200"/>
            <a:ext cx="7717500" cy="4138310"/>
          </a:xfrm>
        </p:spPr>
        <p:txBody>
          <a:bodyPr/>
          <a:lstStyle/>
          <a:p>
            <a:pPr marL="152400" indent="0" algn="just">
              <a:buNone/>
            </a:pPr>
            <a:r>
              <a:rPr lang="en-ID">
                <a:latin typeface="+mj-lt"/>
              </a:rPr>
              <a:t>Teknik analisis data yang digunakan dalam penelitian ini adalah analisis tematik. Analisis ini akan membantu peneliti untuk mengidentifikasi pola, tema, dan kategori yang muncul dari data yang dikumpulkan. Menurut Braun dan Clarke (2006),  analisis tematik adalah metode yang fleksibel dan dapat digunakan dalam berbagai jenis penelitian kualitatif. Data dari wawancara akan ditranskrip dan dianalisis untuk menemukan tema-tema utama yang berkaitan dengan perubahan paradigma aqidah dan filsafat Islam. Hasil dari analisis ini diharapkan dapat memberikan wawasan yang berarti tentang bagaimana sosial media membentuk pemikiran dan keyakinan individu dalam konteks Islam.</a:t>
            </a:r>
          </a:p>
          <a:p>
            <a:pPr marL="152400" indent="0" algn="just">
              <a:buNone/>
            </a:pPr>
            <a:endParaRPr lang="en-ID" b="1">
              <a:latin typeface="+mj-lt"/>
            </a:endParaRPr>
          </a:p>
        </p:txBody>
      </p:sp>
      <p:sp>
        <p:nvSpPr>
          <p:cNvPr id="3" name="Title 2">
            <a:extLst>
              <a:ext uri="{FF2B5EF4-FFF2-40B4-BE49-F238E27FC236}">
                <a16:creationId xmlns:a16="http://schemas.microsoft.com/office/drawing/2014/main" xmlns="" id="{025E1129-B715-4EE3-9B0D-A5BE7C6CAA4F}"/>
              </a:ext>
            </a:extLst>
          </p:cNvPr>
          <p:cNvSpPr>
            <a:spLocks noGrp="1"/>
          </p:cNvSpPr>
          <p:nvPr>
            <p:ph type="title"/>
          </p:nvPr>
        </p:nvSpPr>
        <p:spPr/>
        <p:txBody>
          <a:bodyPr/>
          <a:lstStyle/>
          <a:p>
            <a:endParaRPr lang="en-ID"/>
          </a:p>
        </p:txBody>
      </p:sp>
    </p:spTree>
    <p:extLst>
      <p:ext uri="{BB962C8B-B14F-4D97-AF65-F5344CB8AC3E}">
        <p14:creationId xmlns:p14="http://schemas.microsoft.com/office/powerpoint/2010/main" xmlns="" val="2191934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8F29560-D5E7-4815-9D5D-B3C68735C781}"/>
              </a:ext>
            </a:extLst>
          </p:cNvPr>
          <p:cNvSpPr>
            <a:spLocks noGrp="1"/>
          </p:cNvSpPr>
          <p:nvPr>
            <p:ph type="body" idx="1"/>
          </p:nvPr>
        </p:nvSpPr>
        <p:spPr>
          <a:xfrm>
            <a:off x="713225" y="1085200"/>
            <a:ext cx="7717500" cy="4058300"/>
          </a:xfrm>
        </p:spPr>
        <p:txBody>
          <a:bodyPr/>
          <a:lstStyle/>
          <a:p>
            <a:pPr marL="152400" indent="0" algn="just">
              <a:buNone/>
            </a:pPr>
            <a:endParaRPr lang="en-ID" b="1" dirty="0">
              <a:latin typeface="+mj-lt"/>
            </a:endParaRPr>
          </a:p>
        </p:txBody>
      </p:sp>
      <p:sp>
        <p:nvSpPr>
          <p:cNvPr id="3" name="Title 2">
            <a:extLst>
              <a:ext uri="{FF2B5EF4-FFF2-40B4-BE49-F238E27FC236}">
                <a16:creationId xmlns:a16="http://schemas.microsoft.com/office/drawing/2014/main" xmlns="" id="{A71E041D-BFD5-478F-8B1E-1072D63BCF6D}"/>
              </a:ext>
            </a:extLst>
          </p:cNvPr>
          <p:cNvSpPr>
            <a:spLocks noGrp="1"/>
          </p:cNvSpPr>
          <p:nvPr>
            <p:ph type="title"/>
          </p:nvPr>
        </p:nvSpPr>
        <p:spPr/>
        <p:txBody>
          <a:bodyPr/>
          <a:lstStyle/>
          <a:p>
            <a:pPr algn="ctr"/>
            <a:r>
              <a:rPr lang="id-ID" dirty="0"/>
              <a:t>RAP </a:t>
            </a:r>
            <a:r>
              <a:rPr lang="id-ID" dirty="0" smtClean="0"/>
              <a:t>Penelitian </a:t>
            </a:r>
            <a:endParaRPr lang="en-ID" dirty="0"/>
          </a:p>
        </p:txBody>
      </p:sp>
      <p:graphicFrame>
        <p:nvGraphicFramePr>
          <p:cNvPr id="4" name="Table 3">
            <a:extLst>
              <a:ext uri="{FF2B5EF4-FFF2-40B4-BE49-F238E27FC236}">
                <a16:creationId xmlns:a16="http://schemas.microsoft.com/office/drawing/2014/main" xmlns="" id="{F1FD3A57-9112-44FA-88AE-02D8101194CE}"/>
              </a:ext>
            </a:extLst>
          </p:cNvPr>
          <p:cNvGraphicFramePr>
            <a:graphicFrameLocks noGrp="1"/>
          </p:cNvGraphicFramePr>
          <p:nvPr>
            <p:extLst>
              <p:ext uri="{D42A27DB-BD31-4B8C-83A1-F6EECF244321}">
                <p14:modId xmlns:p14="http://schemas.microsoft.com/office/powerpoint/2010/main" xmlns="" val="3040008621"/>
              </p:ext>
            </p:extLst>
          </p:nvPr>
        </p:nvGraphicFramePr>
        <p:xfrm>
          <a:off x="1409251" y="1164140"/>
          <a:ext cx="5142156" cy="3128151"/>
        </p:xfrm>
        <a:graphic>
          <a:graphicData uri="http://schemas.openxmlformats.org/drawingml/2006/table">
            <a:tbl>
              <a:tblPr>
                <a:tableStyleId>{AA07BB4D-C45E-44BF-922D-B034D1795814}</a:tableStyleId>
              </a:tblPr>
              <a:tblGrid>
                <a:gridCol w="78220">
                  <a:extLst>
                    <a:ext uri="{9D8B030D-6E8A-4147-A177-3AD203B41FA5}">
                      <a16:colId xmlns:a16="http://schemas.microsoft.com/office/drawing/2014/main" xmlns="" val="3513097514"/>
                    </a:ext>
                  </a:extLst>
                </a:gridCol>
                <a:gridCol w="1830897">
                  <a:extLst>
                    <a:ext uri="{9D8B030D-6E8A-4147-A177-3AD203B41FA5}">
                      <a16:colId xmlns:a16="http://schemas.microsoft.com/office/drawing/2014/main" xmlns="" val="3907581862"/>
                    </a:ext>
                  </a:extLst>
                </a:gridCol>
                <a:gridCol w="834331">
                  <a:extLst>
                    <a:ext uri="{9D8B030D-6E8A-4147-A177-3AD203B41FA5}">
                      <a16:colId xmlns:a16="http://schemas.microsoft.com/office/drawing/2014/main" xmlns="" val="2477819306"/>
                    </a:ext>
                  </a:extLst>
                </a:gridCol>
                <a:gridCol w="324463">
                  <a:extLst>
                    <a:ext uri="{9D8B030D-6E8A-4147-A177-3AD203B41FA5}">
                      <a16:colId xmlns:a16="http://schemas.microsoft.com/office/drawing/2014/main" xmlns="" val="385133649"/>
                    </a:ext>
                  </a:extLst>
                </a:gridCol>
                <a:gridCol w="393990">
                  <a:extLst>
                    <a:ext uri="{9D8B030D-6E8A-4147-A177-3AD203B41FA5}">
                      <a16:colId xmlns:a16="http://schemas.microsoft.com/office/drawing/2014/main" xmlns="" val="805279001"/>
                    </a:ext>
                  </a:extLst>
                </a:gridCol>
                <a:gridCol w="730043">
                  <a:extLst>
                    <a:ext uri="{9D8B030D-6E8A-4147-A177-3AD203B41FA5}">
                      <a16:colId xmlns:a16="http://schemas.microsoft.com/office/drawing/2014/main" xmlns="" val="2807312882"/>
                    </a:ext>
                  </a:extLst>
                </a:gridCol>
                <a:gridCol w="950212">
                  <a:extLst>
                    <a:ext uri="{9D8B030D-6E8A-4147-A177-3AD203B41FA5}">
                      <a16:colId xmlns:a16="http://schemas.microsoft.com/office/drawing/2014/main" xmlns="" val="4013001937"/>
                    </a:ext>
                  </a:extLst>
                </a:gridCol>
              </a:tblGrid>
              <a:tr h="92115">
                <a:tc gridSpan="7">
                  <a:txBody>
                    <a:bodyPr/>
                    <a:lstStyle/>
                    <a:p>
                      <a:pPr algn="ctr" fontAlgn="b"/>
                      <a:r>
                        <a:rPr lang="nn-NO" sz="400" b="1" u="none" strike="noStrike">
                          <a:effectLst/>
                        </a:rPr>
                        <a:t>PENELITIAN DASAR PENGEMBANGAN PROGRAM STUDI</a:t>
                      </a:r>
                      <a:endParaRPr lang="nn-NO" sz="400" b="1" i="0" u="none" strike="noStrike">
                        <a:solidFill>
                          <a:srgbClr val="003300"/>
                        </a:solidFill>
                        <a:effectLst/>
                        <a:latin typeface="Times New Roman" panose="02020603050405020304" pitchFamily="18" charset="0"/>
                      </a:endParaRPr>
                    </a:p>
                  </a:txBody>
                  <a:tcPr marL="3901" marR="3901" marT="3901"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251267612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rowSpan="2">
                  <a:txBody>
                    <a:bodyPr/>
                    <a:lstStyle/>
                    <a:p>
                      <a:pPr algn="ctr" fontAlgn="ctr"/>
                      <a:r>
                        <a:rPr lang="en-ID" sz="500" b="1" u="none" strike="noStrike">
                          <a:effectLst/>
                        </a:rPr>
                        <a:t>Varian Kebutuhan</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Uraian Volume</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Vol</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Satuan</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Harga Satuan</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Jumlah</a:t>
                      </a:r>
                      <a:endParaRPr lang="en-ID" sz="500" b="1" i="0" u="none" strike="noStrike">
                        <a:solidFill>
                          <a:srgbClr val="000000"/>
                        </a:solidFill>
                        <a:effectLst/>
                        <a:latin typeface="Times New Roman" panose="02020603050405020304" pitchFamily="18" charset="0"/>
                      </a:endParaRPr>
                    </a:p>
                  </a:txBody>
                  <a:tcPr marL="3901" marR="3901" marT="3901" marB="0" anchor="ctr"/>
                </a:tc>
                <a:extLst>
                  <a:ext uri="{0D108BD9-81ED-4DB2-BD59-A6C34878D82A}">
                    <a16:rowId xmlns:a16="http://schemas.microsoft.com/office/drawing/2014/main" xmlns="" val="230974453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xmlns="" val="2182565092"/>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PRA PENELITIAN/KEGIATAN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2.400.000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823411727"/>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rowSpan="3">
                  <a:txBody>
                    <a:bodyPr/>
                    <a:lstStyle/>
                    <a:p>
                      <a:pPr algn="l" fontAlgn="t"/>
                      <a:r>
                        <a:rPr lang="en-ID" sz="500" b="1" u="none" strike="noStrike">
                          <a:effectLst/>
                        </a:rPr>
                        <a:t>Aktifitas dan kebutuhan: Penyusunan desain profesional dan instrumen penelitian dan perizinan penelitian</a:t>
                      </a:r>
                      <a:endParaRPr lang="en-ID" sz="500" b="1" i="0" u="none" strike="noStrike">
                        <a:solidFill>
                          <a:srgbClr val="000000"/>
                        </a:solidFill>
                        <a:effectLst/>
                        <a:latin typeface="Times New Roman" panose="02020603050405020304" pitchFamily="18" charset="0"/>
                      </a:endParaRPr>
                    </a:p>
                  </a:txBody>
                  <a:tcPr marL="3901" marR="3901" marT="3901" marB="0"/>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44638412"/>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vMerge="1">
                  <a:txBody>
                    <a:bodyPr/>
                    <a:lstStyle/>
                    <a:p>
                      <a:endParaRPr lang="en-ID"/>
                    </a:p>
                  </a:txBody>
                  <a:tcPr/>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54255336"/>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vMerge="1">
                  <a:txBody>
                    <a:bodyPr/>
                    <a:lstStyle/>
                    <a:p>
                      <a:endParaRPr lang="en-ID"/>
                    </a:p>
                  </a:txBody>
                  <a:tcPr/>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56684491"/>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1. Belanja  Bahan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648514983"/>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 Belanja ATK</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t"/>
                      <a:r>
                        <a:rPr lang="en-ID" sz="500" b="1" u="none" strike="noStrike">
                          <a:effectLst/>
                        </a:rPr>
                        <a:t>       400.000 </a:t>
                      </a:r>
                      <a:endParaRPr lang="en-ID" sz="500" b="1" i="0" u="none" strike="noStrike">
                        <a:solidFill>
                          <a:srgbClr val="000000"/>
                        </a:solidFill>
                        <a:effectLst/>
                        <a:latin typeface="Times New Roman" panose="02020603050405020304" pitchFamily="18" charset="0"/>
                      </a:endParaRPr>
                    </a:p>
                  </a:txBody>
                  <a:tcPr marL="3901" marR="3901" marT="3901" marB="0"/>
                </a:tc>
                <a:tc>
                  <a:txBody>
                    <a:bodyPr/>
                    <a:lstStyle/>
                    <a:p>
                      <a:pPr algn="r" fontAlgn="t"/>
                      <a:r>
                        <a:rPr lang="en-ID" sz="500" b="1" u="none" strike="noStrike">
                          <a:effectLst/>
                        </a:rPr>
                        <a:t>             400.000 </a:t>
                      </a:r>
                      <a:endParaRPr lang="en-ID" sz="500" b="1" i="0" u="none" strike="noStrike">
                        <a:solidFill>
                          <a:srgbClr val="000000"/>
                        </a:solidFill>
                        <a:effectLst/>
                        <a:latin typeface="Times New Roman" panose="02020603050405020304" pitchFamily="18" charset="0"/>
                      </a:endParaRPr>
                    </a:p>
                  </a:txBody>
                  <a:tcPr marL="3901" marR="3901" marT="3901" marB="0"/>
                </a:tc>
                <a:extLst>
                  <a:ext uri="{0D108BD9-81ED-4DB2-BD59-A6C34878D82A}">
                    <a16:rowId xmlns:a16="http://schemas.microsoft.com/office/drawing/2014/main" xmlns="" val="125358734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b. Photo Copy</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800.000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800.000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617777147"/>
                  </a:ext>
                </a:extLst>
              </a:tr>
              <a:tr h="153651">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s-ES" sz="500" b="1" u="none" strike="noStrike">
                          <a:effectLst/>
                        </a:rPr>
                        <a:t>2. Rapat Penyusunan Desain Proposal dan pedoman wawancara, dokumentasi dan observasi</a:t>
                      </a:r>
                      <a:endParaRPr lang="es-ES"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32023250"/>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 Konsumsi (makan) rapat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4 org x 5 kali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20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44.000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880.000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2043352026"/>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b. Snack (Kudapan) Rapat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4 org x 5 kali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20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16.000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320.000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256787221"/>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799975698"/>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PELAKSANAAN PENELITIAN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30.210.000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052545185"/>
                  </a:ext>
                </a:extLst>
              </a:tr>
              <a:tr h="153651">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Aktifitas dan kebutuhan tahap ini: Pengumpulan Data Lapangan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20513951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Perjalanan Dinas</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14836471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 Transportasi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257377509"/>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 Transport Pengumpulan Data</a:t>
                      </a:r>
                      <a:endParaRPr lang="en-ID" sz="500" b="1" i="0" u="none" strike="noStrike">
                        <a:solidFill>
                          <a:srgbClr val="000000"/>
                        </a:solidFill>
                        <a:effectLst/>
                        <a:latin typeface="Times New Roman" panose="02020603050405020304" pitchFamily="18" charset="0"/>
                      </a:endParaRPr>
                    </a:p>
                  </a:txBody>
                  <a:tcPr marL="3901" marR="3901" marT="3901" marB="0" anchor="b"/>
                </a:tc>
                <a:tc rowSpan="2">
                  <a:txBody>
                    <a:bodyPr/>
                    <a:lstStyle/>
                    <a:p>
                      <a:pPr algn="ctr" fontAlgn="ctr"/>
                      <a:r>
                        <a:rPr lang="en-ID" sz="500" b="1" u="none" strike="noStrike">
                          <a:effectLst/>
                        </a:rPr>
                        <a:t>3 org x 1 kali</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3</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r" fontAlgn="ctr"/>
                      <a:r>
                        <a:rPr lang="en-ID" sz="500" b="1" u="none" strike="noStrike">
                          <a:effectLst/>
                        </a:rPr>
                        <a:t>2.500.000</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r" fontAlgn="ctr"/>
                      <a:r>
                        <a:rPr lang="en-ID" sz="500" b="1" u="none" strike="noStrike">
                          <a:effectLst/>
                        </a:rPr>
                        <a:t>7.500.000</a:t>
                      </a:r>
                      <a:endParaRPr lang="en-ID" sz="500" b="1" i="0" u="none" strike="noStrike">
                        <a:solidFill>
                          <a:srgbClr val="000000"/>
                        </a:solidFill>
                        <a:effectLst/>
                        <a:latin typeface="Times New Roman" panose="02020603050405020304" pitchFamily="18" charset="0"/>
                      </a:endParaRPr>
                    </a:p>
                  </a:txBody>
                  <a:tcPr marL="3901" marR="3901" marT="3901" marB="0" anchor="ctr"/>
                </a:tc>
                <a:extLst>
                  <a:ext uri="{0D108BD9-81ED-4DB2-BD59-A6C34878D82A}">
                    <a16:rowId xmlns:a16="http://schemas.microsoft.com/office/drawing/2014/main" xmlns="" val="3085461466"/>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Kota Kogyakarta Jawa Tengah</a:t>
                      </a:r>
                      <a:endParaRPr lang="en-ID" sz="500" b="1" i="0" u="none" strike="noStrike">
                        <a:solidFill>
                          <a:srgbClr val="000000"/>
                        </a:solidFill>
                        <a:effectLst/>
                        <a:latin typeface="Times New Roman" panose="02020603050405020304" pitchFamily="18" charset="0"/>
                      </a:endParaRPr>
                    </a:p>
                  </a:txBody>
                  <a:tcPr marL="3901" marR="3901" marT="3901" marB="0" anchor="b"/>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xmlns="" val="3669209503"/>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 Transpor Pengumpulan Data</a:t>
                      </a:r>
                      <a:endParaRPr lang="en-ID" sz="500" b="1" i="0" u="none" strike="noStrike">
                        <a:solidFill>
                          <a:srgbClr val="000000"/>
                        </a:solidFill>
                        <a:effectLst/>
                        <a:latin typeface="Times New Roman" panose="02020603050405020304" pitchFamily="18" charset="0"/>
                      </a:endParaRPr>
                    </a:p>
                  </a:txBody>
                  <a:tcPr marL="3901" marR="3901" marT="3901" marB="0" anchor="b"/>
                </a:tc>
                <a:tc rowSpan="2">
                  <a:txBody>
                    <a:bodyPr/>
                    <a:lstStyle/>
                    <a:p>
                      <a:pPr algn="ctr" fontAlgn="ctr"/>
                      <a:r>
                        <a:rPr lang="en-ID" sz="500" b="1" u="none" strike="noStrike">
                          <a:effectLst/>
                        </a:rPr>
                        <a:t>3 org x 3 kali</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9</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ctr" fontAlgn="ctr"/>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r" fontAlgn="ctr"/>
                      <a:r>
                        <a:rPr lang="en-ID" sz="500" b="1" u="none" strike="noStrike">
                          <a:effectLst/>
                        </a:rPr>
                        <a:t>150.000</a:t>
                      </a:r>
                      <a:endParaRPr lang="en-ID" sz="500" b="1" i="0" u="none" strike="noStrike">
                        <a:solidFill>
                          <a:srgbClr val="000000"/>
                        </a:solidFill>
                        <a:effectLst/>
                        <a:latin typeface="Times New Roman" panose="02020603050405020304" pitchFamily="18" charset="0"/>
                      </a:endParaRPr>
                    </a:p>
                  </a:txBody>
                  <a:tcPr marL="3901" marR="3901" marT="3901" marB="0" anchor="ctr"/>
                </a:tc>
                <a:tc rowSpan="2">
                  <a:txBody>
                    <a:bodyPr/>
                    <a:lstStyle/>
                    <a:p>
                      <a:pPr algn="r" fontAlgn="ctr"/>
                      <a:r>
                        <a:rPr lang="en-ID" sz="500" b="1" u="none" strike="noStrike">
                          <a:effectLst/>
                        </a:rPr>
                        <a:t>1.350.000</a:t>
                      </a:r>
                      <a:endParaRPr lang="en-ID" sz="500" b="1" i="0" u="none" strike="noStrike">
                        <a:solidFill>
                          <a:srgbClr val="000000"/>
                        </a:solidFill>
                        <a:effectLst/>
                        <a:latin typeface="Times New Roman" panose="02020603050405020304" pitchFamily="18" charset="0"/>
                      </a:endParaRPr>
                    </a:p>
                  </a:txBody>
                  <a:tcPr marL="3901" marR="3901" marT="3901" marB="0" anchor="ctr"/>
                </a:tc>
                <a:extLst>
                  <a:ext uri="{0D108BD9-81ED-4DB2-BD59-A6C34878D82A}">
                    <a16:rowId xmlns:a16="http://schemas.microsoft.com/office/drawing/2014/main" xmlns="" val="2331634005"/>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Kota Bengkulu</a:t>
                      </a:r>
                      <a:endParaRPr lang="en-ID" sz="500" b="1" i="0" u="none" strike="noStrike">
                        <a:solidFill>
                          <a:srgbClr val="000000"/>
                        </a:solidFill>
                        <a:effectLst/>
                        <a:latin typeface="Times New Roman" panose="02020603050405020304" pitchFamily="18" charset="0"/>
                      </a:endParaRPr>
                    </a:p>
                  </a:txBody>
                  <a:tcPr marL="3901" marR="3901" marT="3901" marB="0" anchor="b"/>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xmlns="" val="4127983473"/>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b. Penginapan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826167257"/>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 Luar provinsi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sv-SE" sz="500" b="1" u="none" strike="noStrike">
                          <a:effectLst/>
                        </a:rPr>
                        <a:t>3 org x 5 hari</a:t>
                      </a:r>
                      <a:endParaRPr lang="sv-SE"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15</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7.500.000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368057225"/>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c. Uang Harian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sv-SE" sz="500" b="1" u="none" strike="noStrike">
                          <a:effectLst/>
                        </a:rPr>
                        <a:t>4 org x 3 hari</a:t>
                      </a:r>
                      <a:endParaRPr lang="sv-SE"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12</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530.000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6.360.000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4108519231"/>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 Luar provinsi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sv-SE" sz="500" b="1" u="none" strike="noStrike">
                          <a:effectLst/>
                        </a:rPr>
                        <a:t>3 org x 5 hari</a:t>
                      </a:r>
                      <a:endParaRPr lang="sv-SE"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15</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7.500.000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64835417"/>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4273066734"/>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368138050"/>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PASCA PELAKSANAAN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8.000.000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2345977972"/>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Pengolahan data, menyusun dan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224594460"/>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diskusi/pembahasan draft laporan,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458316601"/>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menyusun output dan outcome</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 </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933506671"/>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1. Cetak laporan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4141619053"/>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2. Publish Jurnal</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3.000.000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3.000.000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2229104626"/>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3. Sertifikasi Haki</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Kegt</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500.000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1725295690"/>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ID" sz="500" b="1" u="none" strike="noStrike">
                          <a:effectLst/>
                        </a:rPr>
                        <a:t>4. Penerbitan Buku ISBN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 Kegiatan</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1</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ctr" fontAlgn="b"/>
                      <a:r>
                        <a:rPr lang="en-ID" sz="500" b="1" u="none" strike="noStrike">
                          <a:effectLst/>
                        </a:rPr>
                        <a:t>Hlm</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4.000.000</a:t>
                      </a:r>
                      <a:endParaRPr lang="en-ID" sz="500" b="1" i="0" u="none" strike="noStrike">
                        <a:solidFill>
                          <a:srgbClr val="000000"/>
                        </a:solidFill>
                        <a:effectLst/>
                        <a:latin typeface="Times New Roman" panose="02020603050405020304" pitchFamily="18" charset="0"/>
                      </a:endParaRPr>
                    </a:p>
                  </a:txBody>
                  <a:tcPr marL="3901" marR="3901" marT="3901" marB="0" anchor="b"/>
                </a:tc>
                <a:tc>
                  <a:txBody>
                    <a:bodyPr/>
                    <a:lstStyle/>
                    <a:p>
                      <a:pPr algn="r" fontAlgn="b"/>
                      <a:r>
                        <a:rPr lang="en-ID" sz="500" b="1" u="none" strike="noStrike">
                          <a:effectLst/>
                        </a:rPr>
                        <a:t>4.000.000</a:t>
                      </a:r>
                      <a:endParaRPr lang="en-ID" sz="500" b="1" i="0" u="none" strike="noStrike">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2531758155"/>
                  </a:ext>
                </a:extLst>
              </a:tr>
              <a:tr h="78743">
                <a:tc>
                  <a:txBody>
                    <a:bodyPr/>
                    <a:lstStyle/>
                    <a:p>
                      <a:pPr algn="l" fontAlgn="b"/>
                      <a:endParaRPr lang="en-ID" sz="500" b="1" i="0" u="none" strike="noStrike">
                        <a:solidFill>
                          <a:srgbClr val="000000"/>
                        </a:solidFill>
                        <a:effectLst/>
                        <a:latin typeface="Calibri" panose="020F0502020204030204" pitchFamily="34" charset="0"/>
                      </a:endParaRPr>
                    </a:p>
                  </a:txBody>
                  <a:tcPr marL="3901" marR="3901" marT="3901" marB="0" anchor="b"/>
                </a:tc>
                <a:tc gridSpan="5">
                  <a:txBody>
                    <a:bodyPr/>
                    <a:lstStyle/>
                    <a:p>
                      <a:pPr algn="ctr" fontAlgn="b"/>
                      <a:r>
                        <a:rPr lang="en-ID" sz="500" b="1" u="none" strike="noStrike">
                          <a:effectLst/>
                        </a:rPr>
                        <a:t>Jumlah Keseluruhan Rencana Pengguna Anggaran</a:t>
                      </a:r>
                      <a:endParaRPr lang="en-ID" sz="500" b="1" i="0" u="none" strike="noStrike">
                        <a:solidFill>
                          <a:srgbClr val="000000"/>
                        </a:solidFill>
                        <a:effectLst/>
                        <a:latin typeface="Times New Roman" panose="02020603050405020304" pitchFamily="18" charset="0"/>
                      </a:endParaRPr>
                    </a:p>
                  </a:txBody>
                  <a:tcPr marL="3901" marR="3901" marT="3901"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r" fontAlgn="b"/>
                      <a:r>
                        <a:rPr lang="en-ID" sz="500" b="1" u="none" strike="noStrike" dirty="0">
                          <a:effectLst/>
                        </a:rPr>
                        <a:t>40.610.000</a:t>
                      </a:r>
                      <a:endParaRPr lang="en-ID" sz="500" b="1" i="0" u="none" strike="noStrike" dirty="0">
                        <a:solidFill>
                          <a:srgbClr val="000000"/>
                        </a:solidFill>
                        <a:effectLst/>
                        <a:latin typeface="Times New Roman" panose="02020603050405020304" pitchFamily="18" charset="0"/>
                      </a:endParaRPr>
                    </a:p>
                  </a:txBody>
                  <a:tcPr marL="3901" marR="3901" marT="3901" marB="0" anchor="b"/>
                </a:tc>
                <a:extLst>
                  <a:ext uri="{0D108BD9-81ED-4DB2-BD59-A6C34878D82A}">
                    <a16:rowId xmlns:a16="http://schemas.microsoft.com/office/drawing/2014/main" xmlns="" val="3448798549"/>
                  </a:ext>
                </a:extLst>
              </a:tr>
            </a:tbl>
          </a:graphicData>
        </a:graphic>
      </p:graphicFrame>
    </p:spTree>
    <p:extLst>
      <p:ext uri="{BB962C8B-B14F-4D97-AF65-F5344CB8AC3E}">
        <p14:creationId xmlns:p14="http://schemas.microsoft.com/office/powerpoint/2010/main" xmlns="" val="2677077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8CA18-1CE9-4CFE-B1ED-2EC98ECAB5D0}"/>
              </a:ext>
            </a:extLst>
          </p:cNvPr>
          <p:cNvSpPr>
            <a:spLocks noGrp="1"/>
          </p:cNvSpPr>
          <p:nvPr>
            <p:ph type="ctrTitle"/>
          </p:nvPr>
        </p:nvSpPr>
        <p:spPr/>
        <p:txBody>
          <a:bodyPr/>
          <a:lstStyle/>
          <a:p>
            <a:pPr algn="ctr"/>
            <a:r>
              <a:rPr lang="en-US"/>
              <a:t>Terima kasih </a:t>
            </a:r>
            <a:endParaRPr lang="en-ID"/>
          </a:p>
        </p:txBody>
      </p:sp>
      <p:sp>
        <p:nvSpPr>
          <p:cNvPr id="3" name="Subtitle 2">
            <a:extLst>
              <a:ext uri="{FF2B5EF4-FFF2-40B4-BE49-F238E27FC236}">
                <a16:creationId xmlns:a16="http://schemas.microsoft.com/office/drawing/2014/main" xmlns="" id="{BFA6FDBD-2D58-4488-9AFD-7D089F419574}"/>
              </a:ext>
            </a:extLst>
          </p:cNvPr>
          <p:cNvSpPr>
            <a:spLocks noGrp="1"/>
          </p:cNvSpPr>
          <p:nvPr>
            <p:ph type="subTitle" idx="1"/>
          </p:nvPr>
        </p:nvSpPr>
        <p:spPr/>
        <p:txBody>
          <a:bodyPr/>
          <a:lstStyle/>
          <a:p>
            <a:endParaRPr lang="en-ID"/>
          </a:p>
        </p:txBody>
      </p:sp>
      <p:grpSp>
        <p:nvGrpSpPr>
          <p:cNvPr id="4" name="Google Shape;27183;p105">
            <a:extLst>
              <a:ext uri="{FF2B5EF4-FFF2-40B4-BE49-F238E27FC236}">
                <a16:creationId xmlns:a16="http://schemas.microsoft.com/office/drawing/2014/main" xmlns="" id="{BFCADD5B-4F78-438C-A710-1F6FFA307BA5}"/>
              </a:ext>
            </a:extLst>
          </p:cNvPr>
          <p:cNvGrpSpPr/>
          <p:nvPr/>
        </p:nvGrpSpPr>
        <p:grpSpPr>
          <a:xfrm>
            <a:off x="6377940" y="272590"/>
            <a:ext cx="1954530" cy="1336544"/>
            <a:chOff x="7030891" y="1296517"/>
            <a:chExt cx="3512857" cy="2474617"/>
          </a:xfrm>
        </p:grpSpPr>
        <p:grpSp>
          <p:nvGrpSpPr>
            <p:cNvPr id="5" name="Google Shape;27184;p105">
              <a:extLst>
                <a:ext uri="{FF2B5EF4-FFF2-40B4-BE49-F238E27FC236}">
                  <a16:creationId xmlns:a16="http://schemas.microsoft.com/office/drawing/2014/main" xmlns="" id="{66B29633-0232-4ACF-BA1A-726F89F4CD3B}"/>
                </a:ext>
              </a:extLst>
            </p:cNvPr>
            <p:cNvGrpSpPr/>
            <p:nvPr/>
          </p:nvGrpSpPr>
          <p:grpSpPr>
            <a:xfrm flipH="1">
              <a:off x="7030891" y="1372717"/>
              <a:ext cx="3512857" cy="2398417"/>
              <a:chOff x="2993825" y="1633600"/>
              <a:chExt cx="2381275" cy="1625825"/>
            </a:xfrm>
          </p:grpSpPr>
          <p:sp>
            <p:nvSpPr>
              <p:cNvPr id="147" name="Google Shape;27185;p105">
                <a:extLst>
                  <a:ext uri="{FF2B5EF4-FFF2-40B4-BE49-F238E27FC236}">
                    <a16:creationId xmlns:a16="http://schemas.microsoft.com/office/drawing/2014/main" xmlns="" id="{8DCC4190-86A4-44CC-B8F0-9E2682DBB06C}"/>
                  </a:ext>
                </a:extLst>
              </p:cNvPr>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7186;p105">
                <a:extLst>
                  <a:ext uri="{FF2B5EF4-FFF2-40B4-BE49-F238E27FC236}">
                    <a16:creationId xmlns:a16="http://schemas.microsoft.com/office/drawing/2014/main" xmlns="" id="{2DDCC444-5BAB-4732-9407-CE945CBB0C8A}"/>
                  </a:ext>
                </a:extLst>
              </p:cNvPr>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7187;p105">
                <a:extLst>
                  <a:ext uri="{FF2B5EF4-FFF2-40B4-BE49-F238E27FC236}">
                    <a16:creationId xmlns:a16="http://schemas.microsoft.com/office/drawing/2014/main" xmlns="" id="{1525748C-83BB-490C-9732-509BFBA2D152}"/>
                  </a:ext>
                </a:extLst>
              </p:cNvPr>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7188;p105">
                <a:extLst>
                  <a:ext uri="{FF2B5EF4-FFF2-40B4-BE49-F238E27FC236}">
                    <a16:creationId xmlns:a16="http://schemas.microsoft.com/office/drawing/2014/main" xmlns="" id="{0F1853F9-5D4F-4B85-A943-E80D54E04E9B}"/>
                  </a:ext>
                </a:extLst>
              </p:cNvPr>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7189;p105">
                <a:extLst>
                  <a:ext uri="{FF2B5EF4-FFF2-40B4-BE49-F238E27FC236}">
                    <a16:creationId xmlns:a16="http://schemas.microsoft.com/office/drawing/2014/main" xmlns="" id="{D39C8C23-E627-4AFB-9F54-472064B8F6AC}"/>
                  </a:ext>
                </a:extLst>
              </p:cNvPr>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7190;p105">
                <a:extLst>
                  <a:ext uri="{FF2B5EF4-FFF2-40B4-BE49-F238E27FC236}">
                    <a16:creationId xmlns:a16="http://schemas.microsoft.com/office/drawing/2014/main" xmlns="" id="{00104551-F3B2-4A18-8483-315CFBF92429}"/>
                  </a:ext>
                </a:extLst>
              </p:cNvPr>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7191;p105">
                <a:extLst>
                  <a:ext uri="{FF2B5EF4-FFF2-40B4-BE49-F238E27FC236}">
                    <a16:creationId xmlns:a16="http://schemas.microsoft.com/office/drawing/2014/main" xmlns="" id="{F8DA3EDD-7C58-4C06-BF76-84960885AEAB}"/>
                  </a:ext>
                </a:extLst>
              </p:cNvPr>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7192;p105">
                <a:extLst>
                  <a:ext uri="{FF2B5EF4-FFF2-40B4-BE49-F238E27FC236}">
                    <a16:creationId xmlns:a16="http://schemas.microsoft.com/office/drawing/2014/main" xmlns="" id="{18B53A8A-8B3F-47AB-ABAE-28813EB8E563}"/>
                  </a:ext>
                </a:extLst>
              </p:cNvPr>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7193;p105">
                <a:extLst>
                  <a:ext uri="{FF2B5EF4-FFF2-40B4-BE49-F238E27FC236}">
                    <a16:creationId xmlns:a16="http://schemas.microsoft.com/office/drawing/2014/main" xmlns="" id="{2ABB9EC7-B7A3-45EA-BFE9-848CCD2B7DF8}"/>
                  </a:ext>
                </a:extLst>
              </p:cNvPr>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7194;p105">
                <a:extLst>
                  <a:ext uri="{FF2B5EF4-FFF2-40B4-BE49-F238E27FC236}">
                    <a16:creationId xmlns:a16="http://schemas.microsoft.com/office/drawing/2014/main" xmlns="" id="{C02EDFEA-186A-4F75-B4E5-8CBB61FAAC0B}"/>
                  </a:ext>
                </a:extLst>
              </p:cNvPr>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7195;p105">
                <a:extLst>
                  <a:ext uri="{FF2B5EF4-FFF2-40B4-BE49-F238E27FC236}">
                    <a16:creationId xmlns:a16="http://schemas.microsoft.com/office/drawing/2014/main" xmlns="" id="{F18B47E0-3DED-46DF-B20F-0DE66BE6B9CA}"/>
                  </a:ext>
                </a:extLst>
              </p:cNvPr>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7196;p105">
                <a:extLst>
                  <a:ext uri="{FF2B5EF4-FFF2-40B4-BE49-F238E27FC236}">
                    <a16:creationId xmlns:a16="http://schemas.microsoft.com/office/drawing/2014/main" xmlns="" id="{B12E1482-4547-40DF-A602-A87312461BEC}"/>
                  </a:ext>
                </a:extLst>
              </p:cNvPr>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7197;p105">
                <a:extLst>
                  <a:ext uri="{FF2B5EF4-FFF2-40B4-BE49-F238E27FC236}">
                    <a16:creationId xmlns:a16="http://schemas.microsoft.com/office/drawing/2014/main" xmlns="" id="{3C943C43-40C9-4AE5-87FA-2755521CD382}"/>
                  </a:ext>
                </a:extLst>
              </p:cNvPr>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7198;p105">
                <a:extLst>
                  <a:ext uri="{FF2B5EF4-FFF2-40B4-BE49-F238E27FC236}">
                    <a16:creationId xmlns:a16="http://schemas.microsoft.com/office/drawing/2014/main" xmlns="" id="{982694C5-855A-41F7-A3BE-A7FF4AEB1B35}"/>
                  </a:ext>
                </a:extLst>
              </p:cNvPr>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7199;p105">
                <a:extLst>
                  <a:ext uri="{FF2B5EF4-FFF2-40B4-BE49-F238E27FC236}">
                    <a16:creationId xmlns:a16="http://schemas.microsoft.com/office/drawing/2014/main" xmlns="" id="{3E9868F9-0596-4269-B81D-F670128EE5B3}"/>
                  </a:ext>
                </a:extLst>
              </p:cNvPr>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7200;p105">
                <a:extLst>
                  <a:ext uri="{FF2B5EF4-FFF2-40B4-BE49-F238E27FC236}">
                    <a16:creationId xmlns:a16="http://schemas.microsoft.com/office/drawing/2014/main" xmlns="" id="{1FE1B164-441C-4357-9C01-474A1262F6C2}"/>
                  </a:ext>
                </a:extLst>
              </p:cNvPr>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7201;p105">
                <a:extLst>
                  <a:ext uri="{FF2B5EF4-FFF2-40B4-BE49-F238E27FC236}">
                    <a16:creationId xmlns:a16="http://schemas.microsoft.com/office/drawing/2014/main" xmlns="" id="{6CB00EF9-9B45-4A95-9DA6-1BEB1F816F82}"/>
                  </a:ext>
                </a:extLst>
              </p:cNvPr>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7202;p105">
                <a:extLst>
                  <a:ext uri="{FF2B5EF4-FFF2-40B4-BE49-F238E27FC236}">
                    <a16:creationId xmlns:a16="http://schemas.microsoft.com/office/drawing/2014/main" xmlns="" id="{43DB9687-E68A-467B-89E4-BBF6F29413CC}"/>
                  </a:ext>
                </a:extLst>
              </p:cNvPr>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7203;p105">
                <a:extLst>
                  <a:ext uri="{FF2B5EF4-FFF2-40B4-BE49-F238E27FC236}">
                    <a16:creationId xmlns:a16="http://schemas.microsoft.com/office/drawing/2014/main" xmlns="" id="{4B83EE97-254B-48B2-9B64-35E4B84B8D69}"/>
                  </a:ext>
                </a:extLst>
              </p:cNvPr>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7204;p105">
                <a:extLst>
                  <a:ext uri="{FF2B5EF4-FFF2-40B4-BE49-F238E27FC236}">
                    <a16:creationId xmlns:a16="http://schemas.microsoft.com/office/drawing/2014/main" xmlns="" id="{50BC2CDA-D9E1-4F88-BD9C-5D065E15B76F}"/>
                  </a:ext>
                </a:extLst>
              </p:cNvPr>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7205;p105">
                <a:extLst>
                  <a:ext uri="{FF2B5EF4-FFF2-40B4-BE49-F238E27FC236}">
                    <a16:creationId xmlns:a16="http://schemas.microsoft.com/office/drawing/2014/main" xmlns="" id="{C63CD8DE-01F7-439A-8CB2-9299ABBBD5BA}"/>
                  </a:ext>
                </a:extLst>
              </p:cNvPr>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7206;p105">
                <a:extLst>
                  <a:ext uri="{FF2B5EF4-FFF2-40B4-BE49-F238E27FC236}">
                    <a16:creationId xmlns:a16="http://schemas.microsoft.com/office/drawing/2014/main" xmlns="" id="{DDA83FA8-1B20-4728-ACF7-1F10176F289D}"/>
                  </a:ext>
                </a:extLst>
              </p:cNvPr>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7207;p105">
                <a:extLst>
                  <a:ext uri="{FF2B5EF4-FFF2-40B4-BE49-F238E27FC236}">
                    <a16:creationId xmlns:a16="http://schemas.microsoft.com/office/drawing/2014/main" xmlns="" id="{6AEFFF03-406E-4528-A60C-F31DAE524545}"/>
                  </a:ext>
                </a:extLst>
              </p:cNvPr>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7208;p105">
                <a:extLst>
                  <a:ext uri="{FF2B5EF4-FFF2-40B4-BE49-F238E27FC236}">
                    <a16:creationId xmlns:a16="http://schemas.microsoft.com/office/drawing/2014/main" xmlns="" id="{79514BD2-36E4-4AC8-94E0-2BA6A29EBAD3}"/>
                  </a:ext>
                </a:extLst>
              </p:cNvPr>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7209;p105">
                <a:extLst>
                  <a:ext uri="{FF2B5EF4-FFF2-40B4-BE49-F238E27FC236}">
                    <a16:creationId xmlns:a16="http://schemas.microsoft.com/office/drawing/2014/main" xmlns="" id="{524720C5-A195-40DA-B4F8-5296C4DFF5BA}"/>
                  </a:ext>
                </a:extLst>
              </p:cNvPr>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7210;p105">
                <a:extLst>
                  <a:ext uri="{FF2B5EF4-FFF2-40B4-BE49-F238E27FC236}">
                    <a16:creationId xmlns:a16="http://schemas.microsoft.com/office/drawing/2014/main" xmlns="" id="{D23C1783-B71B-47D3-9B78-6C0FBCD88E5C}"/>
                  </a:ext>
                </a:extLst>
              </p:cNvPr>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7211;p105">
                <a:extLst>
                  <a:ext uri="{FF2B5EF4-FFF2-40B4-BE49-F238E27FC236}">
                    <a16:creationId xmlns:a16="http://schemas.microsoft.com/office/drawing/2014/main" xmlns="" id="{C43BE3CF-58D9-4D8E-BBDC-7BD3596C139E}"/>
                  </a:ext>
                </a:extLst>
              </p:cNvPr>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7212;p105">
                <a:extLst>
                  <a:ext uri="{FF2B5EF4-FFF2-40B4-BE49-F238E27FC236}">
                    <a16:creationId xmlns:a16="http://schemas.microsoft.com/office/drawing/2014/main" xmlns="" id="{48BD47A3-E728-4620-B45F-927E425C2041}"/>
                  </a:ext>
                </a:extLst>
              </p:cNvPr>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7213;p105">
                <a:extLst>
                  <a:ext uri="{FF2B5EF4-FFF2-40B4-BE49-F238E27FC236}">
                    <a16:creationId xmlns:a16="http://schemas.microsoft.com/office/drawing/2014/main" xmlns="" id="{7A312F84-7327-4A7A-B3BF-4933ECA743B7}"/>
                  </a:ext>
                </a:extLst>
              </p:cNvPr>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27214;p105">
                <a:extLst>
                  <a:ext uri="{FF2B5EF4-FFF2-40B4-BE49-F238E27FC236}">
                    <a16:creationId xmlns:a16="http://schemas.microsoft.com/office/drawing/2014/main" xmlns="" id="{07B6EBC4-3113-4A5E-BB16-9B28B9C75F40}"/>
                  </a:ext>
                </a:extLst>
              </p:cNvPr>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27215;p105">
                <a:extLst>
                  <a:ext uri="{FF2B5EF4-FFF2-40B4-BE49-F238E27FC236}">
                    <a16:creationId xmlns:a16="http://schemas.microsoft.com/office/drawing/2014/main" xmlns="" id="{A6AA0B93-D3B7-4B6F-B756-26628C7C3598}"/>
                  </a:ext>
                </a:extLst>
              </p:cNvPr>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27216;p105">
                <a:extLst>
                  <a:ext uri="{FF2B5EF4-FFF2-40B4-BE49-F238E27FC236}">
                    <a16:creationId xmlns:a16="http://schemas.microsoft.com/office/drawing/2014/main" xmlns="" id="{BDA6C1A4-5E66-4466-8BB5-7FA096569614}"/>
                  </a:ext>
                </a:extLst>
              </p:cNvPr>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27217;p105">
                <a:extLst>
                  <a:ext uri="{FF2B5EF4-FFF2-40B4-BE49-F238E27FC236}">
                    <a16:creationId xmlns:a16="http://schemas.microsoft.com/office/drawing/2014/main" xmlns="" id="{D5D17CF6-B728-4F4D-81A3-F2345F2E12B7}"/>
                  </a:ext>
                </a:extLst>
              </p:cNvPr>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27218;p105">
                <a:extLst>
                  <a:ext uri="{FF2B5EF4-FFF2-40B4-BE49-F238E27FC236}">
                    <a16:creationId xmlns:a16="http://schemas.microsoft.com/office/drawing/2014/main" xmlns="" id="{E71ECD40-20F7-4D34-AEC5-C75D6DD9D31B}"/>
                  </a:ext>
                </a:extLst>
              </p:cNvPr>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27219;p105">
                <a:extLst>
                  <a:ext uri="{FF2B5EF4-FFF2-40B4-BE49-F238E27FC236}">
                    <a16:creationId xmlns:a16="http://schemas.microsoft.com/office/drawing/2014/main" xmlns="" id="{08FC4E5E-84AE-4D58-A57A-9DB56C3C2536}"/>
                  </a:ext>
                </a:extLst>
              </p:cNvPr>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27220;p105">
                <a:extLst>
                  <a:ext uri="{FF2B5EF4-FFF2-40B4-BE49-F238E27FC236}">
                    <a16:creationId xmlns:a16="http://schemas.microsoft.com/office/drawing/2014/main" xmlns="" id="{C129E7E5-BE5D-4DAE-BC12-0ED334FF4F87}"/>
                  </a:ext>
                </a:extLst>
              </p:cNvPr>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27221;p105">
                <a:extLst>
                  <a:ext uri="{FF2B5EF4-FFF2-40B4-BE49-F238E27FC236}">
                    <a16:creationId xmlns:a16="http://schemas.microsoft.com/office/drawing/2014/main" xmlns="" id="{293671D9-676B-48CB-B56D-42B7CE1CAFA7}"/>
                  </a:ext>
                </a:extLst>
              </p:cNvPr>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27222;p105">
                <a:extLst>
                  <a:ext uri="{FF2B5EF4-FFF2-40B4-BE49-F238E27FC236}">
                    <a16:creationId xmlns:a16="http://schemas.microsoft.com/office/drawing/2014/main" xmlns="" id="{043159FD-C5A6-4221-A52F-4F4E544C5760}"/>
                  </a:ext>
                </a:extLst>
              </p:cNvPr>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27223;p105">
                <a:extLst>
                  <a:ext uri="{FF2B5EF4-FFF2-40B4-BE49-F238E27FC236}">
                    <a16:creationId xmlns:a16="http://schemas.microsoft.com/office/drawing/2014/main" xmlns="" id="{731CE9E8-D355-4937-834B-C7D40510219F}"/>
                  </a:ext>
                </a:extLst>
              </p:cNvPr>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27224;p105">
                <a:extLst>
                  <a:ext uri="{FF2B5EF4-FFF2-40B4-BE49-F238E27FC236}">
                    <a16:creationId xmlns:a16="http://schemas.microsoft.com/office/drawing/2014/main" xmlns="" id="{7E09DCF4-228C-46F2-9B4B-7A97F95CBB18}"/>
                  </a:ext>
                </a:extLst>
              </p:cNvPr>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27225;p105">
                <a:extLst>
                  <a:ext uri="{FF2B5EF4-FFF2-40B4-BE49-F238E27FC236}">
                    <a16:creationId xmlns:a16="http://schemas.microsoft.com/office/drawing/2014/main" xmlns="" id="{6A5C0DE9-D6F1-4E06-A324-CB798CAF0909}"/>
                  </a:ext>
                </a:extLst>
              </p:cNvPr>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27226;p105">
                <a:extLst>
                  <a:ext uri="{FF2B5EF4-FFF2-40B4-BE49-F238E27FC236}">
                    <a16:creationId xmlns:a16="http://schemas.microsoft.com/office/drawing/2014/main" xmlns="" id="{BA5233C1-C838-4CDF-A256-CC64AE1CEC50}"/>
                  </a:ext>
                </a:extLst>
              </p:cNvPr>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27227;p105">
                <a:extLst>
                  <a:ext uri="{FF2B5EF4-FFF2-40B4-BE49-F238E27FC236}">
                    <a16:creationId xmlns:a16="http://schemas.microsoft.com/office/drawing/2014/main" xmlns="" id="{7B7D55D5-7B09-493C-BE19-C7868618341A}"/>
                  </a:ext>
                </a:extLst>
              </p:cNvPr>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27228;p105">
                <a:extLst>
                  <a:ext uri="{FF2B5EF4-FFF2-40B4-BE49-F238E27FC236}">
                    <a16:creationId xmlns:a16="http://schemas.microsoft.com/office/drawing/2014/main" xmlns="" id="{8BF0DC14-208A-4439-8801-5087028D2164}"/>
                  </a:ext>
                </a:extLst>
              </p:cNvPr>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27229;p105">
                <a:extLst>
                  <a:ext uri="{FF2B5EF4-FFF2-40B4-BE49-F238E27FC236}">
                    <a16:creationId xmlns:a16="http://schemas.microsoft.com/office/drawing/2014/main" xmlns="" id="{03628F7C-F6F3-4EF7-9C51-8BA2C8ADC26A}"/>
                  </a:ext>
                </a:extLst>
              </p:cNvPr>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27230;p105">
                <a:extLst>
                  <a:ext uri="{FF2B5EF4-FFF2-40B4-BE49-F238E27FC236}">
                    <a16:creationId xmlns:a16="http://schemas.microsoft.com/office/drawing/2014/main" xmlns="" id="{3103199E-7910-4BF6-A6E9-58D7C1513C42}"/>
                  </a:ext>
                </a:extLst>
              </p:cNvPr>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27231;p105">
                <a:extLst>
                  <a:ext uri="{FF2B5EF4-FFF2-40B4-BE49-F238E27FC236}">
                    <a16:creationId xmlns:a16="http://schemas.microsoft.com/office/drawing/2014/main" xmlns="" id="{AB5B37B7-30AE-458D-8AA1-8290B77BF1AA}"/>
                  </a:ext>
                </a:extLst>
              </p:cNvPr>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27232;p105">
                <a:extLst>
                  <a:ext uri="{FF2B5EF4-FFF2-40B4-BE49-F238E27FC236}">
                    <a16:creationId xmlns:a16="http://schemas.microsoft.com/office/drawing/2014/main" xmlns="" id="{7685C184-60A0-4744-B0BC-887612AD061F}"/>
                  </a:ext>
                </a:extLst>
              </p:cNvPr>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27233;p105">
                <a:extLst>
                  <a:ext uri="{FF2B5EF4-FFF2-40B4-BE49-F238E27FC236}">
                    <a16:creationId xmlns:a16="http://schemas.microsoft.com/office/drawing/2014/main" xmlns="" id="{1CDE3F45-0682-4D2B-8F53-51E6344223C7}"/>
                  </a:ext>
                </a:extLst>
              </p:cNvPr>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27234;p105">
                <a:extLst>
                  <a:ext uri="{FF2B5EF4-FFF2-40B4-BE49-F238E27FC236}">
                    <a16:creationId xmlns:a16="http://schemas.microsoft.com/office/drawing/2014/main" xmlns="" id="{0A7178D7-91E8-438C-85D5-B449F3B29CFF}"/>
                  </a:ext>
                </a:extLst>
              </p:cNvPr>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27235;p105">
                <a:extLst>
                  <a:ext uri="{FF2B5EF4-FFF2-40B4-BE49-F238E27FC236}">
                    <a16:creationId xmlns:a16="http://schemas.microsoft.com/office/drawing/2014/main" xmlns="" id="{5D71B32E-7D7E-42C2-AC39-F71D1469639B}"/>
                  </a:ext>
                </a:extLst>
              </p:cNvPr>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27236;p105">
                <a:extLst>
                  <a:ext uri="{FF2B5EF4-FFF2-40B4-BE49-F238E27FC236}">
                    <a16:creationId xmlns:a16="http://schemas.microsoft.com/office/drawing/2014/main" xmlns="" id="{B7AB694A-6E6F-469E-98B2-0B8767948983}"/>
                  </a:ext>
                </a:extLst>
              </p:cNvPr>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27237;p105">
                <a:extLst>
                  <a:ext uri="{FF2B5EF4-FFF2-40B4-BE49-F238E27FC236}">
                    <a16:creationId xmlns:a16="http://schemas.microsoft.com/office/drawing/2014/main" xmlns="" id="{BB3E9256-E288-48A3-B709-21F804412ACB}"/>
                  </a:ext>
                </a:extLst>
              </p:cNvPr>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27238;p105">
                <a:extLst>
                  <a:ext uri="{FF2B5EF4-FFF2-40B4-BE49-F238E27FC236}">
                    <a16:creationId xmlns:a16="http://schemas.microsoft.com/office/drawing/2014/main" xmlns="" id="{C283F1CF-3065-41BD-8E1C-328AC190D0BB}"/>
                  </a:ext>
                </a:extLst>
              </p:cNvPr>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27239;p105">
                <a:extLst>
                  <a:ext uri="{FF2B5EF4-FFF2-40B4-BE49-F238E27FC236}">
                    <a16:creationId xmlns:a16="http://schemas.microsoft.com/office/drawing/2014/main" xmlns="" id="{456BA767-F233-4B59-BE61-A4FBCD5F56DB}"/>
                  </a:ext>
                </a:extLst>
              </p:cNvPr>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27240;p105">
                <a:extLst>
                  <a:ext uri="{FF2B5EF4-FFF2-40B4-BE49-F238E27FC236}">
                    <a16:creationId xmlns:a16="http://schemas.microsoft.com/office/drawing/2014/main" xmlns="" id="{C9C36D16-AF9B-41B0-A0AA-0ED852581975}"/>
                  </a:ext>
                </a:extLst>
              </p:cNvPr>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7241;p105">
                <a:extLst>
                  <a:ext uri="{FF2B5EF4-FFF2-40B4-BE49-F238E27FC236}">
                    <a16:creationId xmlns:a16="http://schemas.microsoft.com/office/drawing/2014/main" xmlns="" id="{B5E1AE0E-B61B-48E0-8747-0E8CE60553CB}"/>
                  </a:ext>
                </a:extLst>
              </p:cNvPr>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7242;p105">
                <a:extLst>
                  <a:ext uri="{FF2B5EF4-FFF2-40B4-BE49-F238E27FC236}">
                    <a16:creationId xmlns:a16="http://schemas.microsoft.com/office/drawing/2014/main" xmlns="" id="{7DD54D0D-ADCC-40F4-BFA1-EB5343080FE6}"/>
                  </a:ext>
                </a:extLst>
              </p:cNvPr>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7243;p105">
                <a:extLst>
                  <a:ext uri="{FF2B5EF4-FFF2-40B4-BE49-F238E27FC236}">
                    <a16:creationId xmlns:a16="http://schemas.microsoft.com/office/drawing/2014/main" xmlns="" id="{2FF1F5E7-F3E6-4FA0-859B-B7257E2EB92C}"/>
                  </a:ext>
                </a:extLst>
              </p:cNvPr>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27244;p105">
                <a:extLst>
                  <a:ext uri="{FF2B5EF4-FFF2-40B4-BE49-F238E27FC236}">
                    <a16:creationId xmlns:a16="http://schemas.microsoft.com/office/drawing/2014/main" xmlns="" id="{489B0A0F-2E4A-49B7-9283-FFB105B6C752}"/>
                  </a:ext>
                </a:extLst>
              </p:cNvPr>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27245;p105">
                <a:extLst>
                  <a:ext uri="{FF2B5EF4-FFF2-40B4-BE49-F238E27FC236}">
                    <a16:creationId xmlns:a16="http://schemas.microsoft.com/office/drawing/2014/main" xmlns="" id="{4A288A6C-6247-4D11-A45E-205FD0E85341}"/>
                  </a:ext>
                </a:extLst>
              </p:cNvPr>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27246;p105">
                <a:extLst>
                  <a:ext uri="{FF2B5EF4-FFF2-40B4-BE49-F238E27FC236}">
                    <a16:creationId xmlns:a16="http://schemas.microsoft.com/office/drawing/2014/main" xmlns="" id="{D66D082E-B40F-42E2-81C7-EA3F2698C935}"/>
                  </a:ext>
                </a:extLst>
              </p:cNvPr>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27247;p105">
                <a:extLst>
                  <a:ext uri="{FF2B5EF4-FFF2-40B4-BE49-F238E27FC236}">
                    <a16:creationId xmlns:a16="http://schemas.microsoft.com/office/drawing/2014/main" xmlns="" id="{723A8704-4C2D-467B-92DC-BB26B3C17153}"/>
                  </a:ext>
                </a:extLst>
              </p:cNvPr>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27248;p105">
                <a:extLst>
                  <a:ext uri="{FF2B5EF4-FFF2-40B4-BE49-F238E27FC236}">
                    <a16:creationId xmlns:a16="http://schemas.microsoft.com/office/drawing/2014/main" xmlns="" id="{55BF9C04-E549-420F-910B-7319121518E5}"/>
                  </a:ext>
                </a:extLst>
              </p:cNvPr>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27249;p105">
                <a:extLst>
                  <a:ext uri="{FF2B5EF4-FFF2-40B4-BE49-F238E27FC236}">
                    <a16:creationId xmlns:a16="http://schemas.microsoft.com/office/drawing/2014/main" xmlns="" id="{C4464B58-3670-497A-97E9-ADF841E1A2ED}"/>
                  </a:ext>
                </a:extLst>
              </p:cNvPr>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27250;p105">
                <a:extLst>
                  <a:ext uri="{FF2B5EF4-FFF2-40B4-BE49-F238E27FC236}">
                    <a16:creationId xmlns:a16="http://schemas.microsoft.com/office/drawing/2014/main" xmlns="" id="{783A600E-A82F-4657-8D55-A5711C602C70}"/>
                  </a:ext>
                </a:extLst>
              </p:cNvPr>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7251;p105">
                <a:extLst>
                  <a:ext uri="{FF2B5EF4-FFF2-40B4-BE49-F238E27FC236}">
                    <a16:creationId xmlns:a16="http://schemas.microsoft.com/office/drawing/2014/main" xmlns="" id="{509B4055-FF35-4D46-BF1E-805D476AE54E}"/>
                  </a:ext>
                </a:extLst>
              </p:cNvPr>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7252;p105">
                <a:extLst>
                  <a:ext uri="{FF2B5EF4-FFF2-40B4-BE49-F238E27FC236}">
                    <a16:creationId xmlns:a16="http://schemas.microsoft.com/office/drawing/2014/main" xmlns="" id="{5318CC53-4793-4EB9-8C24-A3537D3B78D6}"/>
                  </a:ext>
                </a:extLst>
              </p:cNvPr>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27253;p105">
                <a:extLst>
                  <a:ext uri="{FF2B5EF4-FFF2-40B4-BE49-F238E27FC236}">
                    <a16:creationId xmlns:a16="http://schemas.microsoft.com/office/drawing/2014/main" xmlns="" id="{BEB56888-A26E-4DB8-90CF-CCD931474DDF}"/>
                  </a:ext>
                </a:extLst>
              </p:cNvPr>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27254;p105">
                <a:extLst>
                  <a:ext uri="{FF2B5EF4-FFF2-40B4-BE49-F238E27FC236}">
                    <a16:creationId xmlns:a16="http://schemas.microsoft.com/office/drawing/2014/main" xmlns="" id="{75543747-BB90-4332-93A8-E8437AE2F83A}"/>
                  </a:ext>
                </a:extLst>
              </p:cNvPr>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27255;p105">
                <a:extLst>
                  <a:ext uri="{FF2B5EF4-FFF2-40B4-BE49-F238E27FC236}">
                    <a16:creationId xmlns:a16="http://schemas.microsoft.com/office/drawing/2014/main" xmlns="" id="{452025E9-9639-4978-AB31-4A5737B076D4}"/>
                  </a:ext>
                </a:extLst>
              </p:cNvPr>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27256;p105">
                <a:extLst>
                  <a:ext uri="{FF2B5EF4-FFF2-40B4-BE49-F238E27FC236}">
                    <a16:creationId xmlns:a16="http://schemas.microsoft.com/office/drawing/2014/main" xmlns="" id="{F551C5B4-3F70-4C22-A558-46118B58B1CF}"/>
                  </a:ext>
                </a:extLst>
              </p:cNvPr>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27257;p105">
                <a:extLst>
                  <a:ext uri="{FF2B5EF4-FFF2-40B4-BE49-F238E27FC236}">
                    <a16:creationId xmlns:a16="http://schemas.microsoft.com/office/drawing/2014/main" xmlns="" id="{CE7A2E00-48B0-4B0B-9D8B-97D2EFA75175}"/>
                  </a:ext>
                </a:extLst>
              </p:cNvPr>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27258;p105">
                <a:extLst>
                  <a:ext uri="{FF2B5EF4-FFF2-40B4-BE49-F238E27FC236}">
                    <a16:creationId xmlns:a16="http://schemas.microsoft.com/office/drawing/2014/main" xmlns="" id="{1D7489E8-60DF-4C4F-8D80-B37AA52EC94C}"/>
                  </a:ext>
                </a:extLst>
              </p:cNvPr>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7259;p105">
                <a:extLst>
                  <a:ext uri="{FF2B5EF4-FFF2-40B4-BE49-F238E27FC236}">
                    <a16:creationId xmlns:a16="http://schemas.microsoft.com/office/drawing/2014/main" xmlns="" id="{9FA66DCB-2F08-4391-91ED-30EEF0D0B5CF}"/>
                  </a:ext>
                </a:extLst>
              </p:cNvPr>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7260;p105">
                <a:extLst>
                  <a:ext uri="{FF2B5EF4-FFF2-40B4-BE49-F238E27FC236}">
                    <a16:creationId xmlns:a16="http://schemas.microsoft.com/office/drawing/2014/main" xmlns="" id="{CC907211-7300-486B-891E-F36D21089860}"/>
                  </a:ext>
                </a:extLst>
              </p:cNvPr>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27261;p105">
                <a:extLst>
                  <a:ext uri="{FF2B5EF4-FFF2-40B4-BE49-F238E27FC236}">
                    <a16:creationId xmlns:a16="http://schemas.microsoft.com/office/drawing/2014/main" xmlns="" id="{3E7F4A0B-7178-4C12-9FCE-0F57D7384031}"/>
                  </a:ext>
                </a:extLst>
              </p:cNvPr>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27262;p105">
                <a:extLst>
                  <a:ext uri="{FF2B5EF4-FFF2-40B4-BE49-F238E27FC236}">
                    <a16:creationId xmlns:a16="http://schemas.microsoft.com/office/drawing/2014/main" xmlns="" id="{790B5C79-254A-4730-BD60-0A6C594F42DC}"/>
                  </a:ext>
                </a:extLst>
              </p:cNvPr>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27263;p105">
                <a:extLst>
                  <a:ext uri="{FF2B5EF4-FFF2-40B4-BE49-F238E27FC236}">
                    <a16:creationId xmlns:a16="http://schemas.microsoft.com/office/drawing/2014/main" xmlns="" id="{CD325682-8FAF-4D14-B3E1-7A743D49C4F8}"/>
                  </a:ext>
                </a:extLst>
              </p:cNvPr>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27264;p105">
                <a:extLst>
                  <a:ext uri="{FF2B5EF4-FFF2-40B4-BE49-F238E27FC236}">
                    <a16:creationId xmlns:a16="http://schemas.microsoft.com/office/drawing/2014/main" xmlns="" id="{053B9AE4-55F7-45CA-8EDB-169C8D5DD518}"/>
                  </a:ext>
                </a:extLst>
              </p:cNvPr>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27265;p105">
                <a:extLst>
                  <a:ext uri="{FF2B5EF4-FFF2-40B4-BE49-F238E27FC236}">
                    <a16:creationId xmlns:a16="http://schemas.microsoft.com/office/drawing/2014/main" xmlns="" id="{963BEA78-1BB7-4948-AD7B-E0E73292AFF9}"/>
                  </a:ext>
                </a:extLst>
              </p:cNvPr>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27266;p105">
                <a:extLst>
                  <a:ext uri="{FF2B5EF4-FFF2-40B4-BE49-F238E27FC236}">
                    <a16:creationId xmlns:a16="http://schemas.microsoft.com/office/drawing/2014/main" xmlns="" id="{9D7E85D5-001C-467B-87DA-5BE8B96438B4}"/>
                  </a:ext>
                </a:extLst>
              </p:cNvPr>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27267;p105">
                <a:extLst>
                  <a:ext uri="{FF2B5EF4-FFF2-40B4-BE49-F238E27FC236}">
                    <a16:creationId xmlns:a16="http://schemas.microsoft.com/office/drawing/2014/main" xmlns="" id="{0B772BD2-56A9-410D-9B28-7AFED8CE3D17}"/>
                  </a:ext>
                </a:extLst>
              </p:cNvPr>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27268;p105">
                <a:extLst>
                  <a:ext uri="{FF2B5EF4-FFF2-40B4-BE49-F238E27FC236}">
                    <a16:creationId xmlns:a16="http://schemas.microsoft.com/office/drawing/2014/main" xmlns="" id="{62D5318A-B945-45CB-844E-0742B5C2E3E2}"/>
                  </a:ext>
                </a:extLst>
              </p:cNvPr>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27269;p105">
                <a:extLst>
                  <a:ext uri="{FF2B5EF4-FFF2-40B4-BE49-F238E27FC236}">
                    <a16:creationId xmlns:a16="http://schemas.microsoft.com/office/drawing/2014/main" xmlns="" id="{536A5B7E-A9A1-4587-9E06-5AB7E5679B26}"/>
                  </a:ext>
                </a:extLst>
              </p:cNvPr>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27270;p105">
                <a:extLst>
                  <a:ext uri="{FF2B5EF4-FFF2-40B4-BE49-F238E27FC236}">
                    <a16:creationId xmlns:a16="http://schemas.microsoft.com/office/drawing/2014/main" xmlns="" id="{95B4BF16-5251-4F71-B010-5530E844CCB1}"/>
                  </a:ext>
                </a:extLst>
              </p:cNvPr>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27271;p105">
                <a:extLst>
                  <a:ext uri="{FF2B5EF4-FFF2-40B4-BE49-F238E27FC236}">
                    <a16:creationId xmlns:a16="http://schemas.microsoft.com/office/drawing/2014/main" xmlns="" id="{BFA19896-5AA4-4622-AD72-F28C34B942F7}"/>
                  </a:ext>
                </a:extLst>
              </p:cNvPr>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27272;p105">
                <a:extLst>
                  <a:ext uri="{FF2B5EF4-FFF2-40B4-BE49-F238E27FC236}">
                    <a16:creationId xmlns:a16="http://schemas.microsoft.com/office/drawing/2014/main" xmlns="" id="{5917A543-5CCE-4C5F-B46A-2CC1D052E45E}"/>
                  </a:ext>
                </a:extLst>
              </p:cNvPr>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27273;p105">
                <a:extLst>
                  <a:ext uri="{FF2B5EF4-FFF2-40B4-BE49-F238E27FC236}">
                    <a16:creationId xmlns:a16="http://schemas.microsoft.com/office/drawing/2014/main" xmlns="" id="{BF1D91A4-CE85-4A63-BC6D-F2271550B801}"/>
                  </a:ext>
                </a:extLst>
              </p:cNvPr>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27274;p105">
                <a:extLst>
                  <a:ext uri="{FF2B5EF4-FFF2-40B4-BE49-F238E27FC236}">
                    <a16:creationId xmlns:a16="http://schemas.microsoft.com/office/drawing/2014/main" xmlns="" id="{48D2D99E-330A-4D7F-A199-3FFC6118D742}"/>
                  </a:ext>
                </a:extLst>
              </p:cNvPr>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27275;p105">
                <a:extLst>
                  <a:ext uri="{FF2B5EF4-FFF2-40B4-BE49-F238E27FC236}">
                    <a16:creationId xmlns:a16="http://schemas.microsoft.com/office/drawing/2014/main" xmlns="" id="{6CBF9ED5-3D3D-4029-941C-7F225A091410}"/>
                  </a:ext>
                </a:extLst>
              </p:cNvPr>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27276;p105">
                <a:extLst>
                  <a:ext uri="{FF2B5EF4-FFF2-40B4-BE49-F238E27FC236}">
                    <a16:creationId xmlns:a16="http://schemas.microsoft.com/office/drawing/2014/main" xmlns="" id="{B8081D43-7AA5-4D59-BAE9-1DC42872DB46}"/>
                  </a:ext>
                </a:extLst>
              </p:cNvPr>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27277;p105">
                <a:extLst>
                  <a:ext uri="{FF2B5EF4-FFF2-40B4-BE49-F238E27FC236}">
                    <a16:creationId xmlns:a16="http://schemas.microsoft.com/office/drawing/2014/main" xmlns="" id="{FDE2E0E2-819D-444B-9C31-54D543DFDD88}"/>
                  </a:ext>
                </a:extLst>
              </p:cNvPr>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27278;p105">
                <a:extLst>
                  <a:ext uri="{FF2B5EF4-FFF2-40B4-BE49-F238E27FC236}">
                    <a16:creationId xmlns:a16="http://schemas.microsoft.com/office/drawing/2014/main" xmlns="" id="{9F64372E-3020-42EA-891C-3761AA314461}"/>
                  </a:ext>
                </a:extLst>
              </p:cNvPr>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27279;p105">
                <a:extLst>
                  <a:ext uri="{FF2B5EF4-FFF2-40B4-BE49-F238E27FC236}">
                    <a16:creationId xmlns:a16="http://schemas.microsoft.com/office/drawing/2014/main" xmlns="" id="{D4595786-D9A5-40DC-900E-C531F4CB72D6}"/>
                  </a:ext>
                </a:extLst>
              </p:cNvPr>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27280;p105">
                <a:extLst>
                  <a:ext uri="{FF2B5EF4-FFF2-40B4-BE49-F238E27FC236}">
                    <a16:creationId xmlns:a16="http://schemas.microsoft.com/office/drawing/2014/main" xmlns="" id="{C81D8459-576B-499D-961B-1B21B30013A9}"/>
                  </a:ext>
                </a:extLst>
              </p:cNvPr>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27281;p105">
                <a:extLst>
                  <a:ext uri="{FF2B5EF4-FFF2-40B4-BE49-F238E27FC236}">
                    <a16:creationId xmlns:a16="http://schemas.microsoft.com/office/drawing/2014/main" xmlns="" id="{DB5CEEF6-3599-4FDC-AAF5-663F4E274A44}"/>
                  </a:ext>
                </a:extLst>
              </p:cNvPr>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27282;p105">
                <a:extLst>
                  <a:ext uri="{FF2B5EF4-FFF2-40B4-BE49-F238E27FC236}">
                    <a16:creationId xmlns:a16="http://schemas.microsoft.com/office/drawing/2014/main" xmlns="" id="{B6EA0D2D-2FA7-4F52-942F-086D22D10FD4}"/>
                  </a:ext>
                </a:extLst>
              </p:cNvPr>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27283;p105">
                <a:extLst>
                  <a:ext uri="{FF2B5EF4-FFF2-40B4-BE49-F238E27FC236}">
                    <a16:creationId xmlns:a16="http://schemas.microsoft.com/office/drawing/2014/main" xmlns="" id="{9B9D749D-BC98-4601-BEE7-D2C48AA44997}"/>
                  </a:ext>
                </a:extLst>
              </p:cNvPr>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27284;p105">
                <a:extLst>
                  <a:ext uri="{FF2B5EF4-FFF2-40B4-BE49-F238E27FC236}">
                    <a16:creationId xmlns:a16="http://schemas.microsoft.com/office/drawing/2014/main" xmlns="" id="{86D2EB41-A191-4472-A1E3-4668F54DA82E}"/>
                  </a:ext>
                </a:extLst>
              </p:cNvPr>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27285;p105">
                <a:extLst>
                  <a:ext uri="{FF2B5EF4-FFF2-40B4-BE49-F238E27FC236}">
                    <a16:creationId xmlns:a16="http://schemas.microsoft.com/office/drawing/2014/main" xmlns="" id="{55D6AF44-6BC5-450C-A39B-4A8CAD40A178}"/>
                  </a:ext>
                </a:extLst>
              </p:cNvPr>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27286;p105">
                <a:extLst>
                  <a:ext uri="{FF2B5EF4-FFF2-40B4-BE49-F238E27FC236}">
                    <a16:creationId xmlns:a16="http://schemas.microsoft.com/office/drawing/2014/main" xmlns="" id="{C1CF9A04-4D86-4D2D-A3EA-055A8A3FEBB8}"/>
                  </a:ext>
                </a:extLst>
              </p:cNvPr>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27287;p105">
                <a:extLst>
                  <a:ext uri="{FF2B5EF4-FFF2-40B4-BE49-F238E27FC236}">
                    <a16:creationId xmlns:a16="http://schemas.microsoft.com/office/drawing/2014/main" xmlns="" id="{D4FA29F5-AB98-4459-BB6B-73981B61F4B6}"/>
                  </a:ext>
                </a:extLst>
              </p:cNvPr>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27288;p105">
                <a:extLst>
                  <a:ext uri="{FF2B5EF4-FFF2-40B4-BE49-F238E27FC236}">
                    <a16:creationId xmlns:a16="http://schemas.microsoft.com/office/drawing/2014/main" xmlns="" id="{CD1B9B7D-484A-414A-A533-9BC5148966E9}"/>
                  </a:ext>
                </a:extLst>
              </p:cNvPr>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27289;p105">
                <a:extLst>
                  <a:ext uri="{FF2B5EF4-FFF2-40B4-BE49-F238E27FC236}">
                    <a16:creationId xmlns:a16="http://schemas.microsoft.com/office/drawing/2014/main" xmlns="" id="{C2B8A9F4-B546-4A24-9939-8F65BA8C37D9}"/>
                  </a:ext>
                </a:extLst>
              </p:cNvPr>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27290;p105">
                <a:extLst>
                  <a:ext uri="{FF2B5EF4-FFF2-40B4-BE49-F238E27FC236}">
                    <a16:creationId xmlns:a16="http://schemas.microsoft.com/office/drawing/2014/main" xmlns="" id="{1BB00DCA-C641-420A-A34D-A9BD58ABAC5E}"/>
                  </a:ext>
                </a:extLst>
              </p:cNvPr>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27291;p105">
                <a:extLst>
                  <a:ext uri="{FF2B5EF4-FFF2-40B4-BE49-F238E27FC236}">
                    <a16:creationId xmlns:a16="http://schemas.microsoft.com/office/drawing/2014/main" xmlns="" id="{8A9F356A-E656-41E7-BCD2-966C8E487D8C}"/>
                  </a:ext>
                </a:extLst>
              </p:cNvPr>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27292;p105">
                <a:extLst>
                  <a:ext uri="{FF2B5EF4-FFF2-40B4-BE49-F238E27FC236}">
                    <a16:creationId xmlns:a16="http://schemas.microsoft.com/office/drawing/2014/main" xmlns="" id="{D2860B1F-D5E1-413A-A6EA-A1C93CE629D4}"/>
                  </a:ext>
                </a:extLst>
              </p:cNvPr>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7293;p105">
                <a:extLst>
                  <a:ext uri="{FF2B5EF4-FFF2-40B4-BE49-F238E27FC236}">
                    <a16:creationId xmlns:a16="http://schemas.microsoft.com/office/drawing/2014/main" xmlns="" id="{BBEADCC0-42D9-4A53-A060-026B11BE201C}"/>
                  </a:ext>
                </a:extLst>
              </p:cNvPr>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27294;p105">
                <a:extLst>
                  <a:ext uri="{FF2B5EF4-FFF2-40B4-BE49-F238E27FC236}">
                    <a16:creationId xmlns:a16="http://schemas.microsoft.com/office/drawing/2014/main" xmlns="" id="{796A715F-EED3-4DB4-A471-67D9DF1352F8}"/>
                  </a:ext>
                </a:extLst>
              </p:cNvPr>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7295;p105">
                <a:extLst>
                  <a:ext uri="{FF2B5EF4-FFF2-40B4-BE49-F238E27FC236}">
                    <a16:creationId xmlns:a16="http://schemas.microsoft.com/office/drawing/2014/main" xmlns="" id="{6E022DAC-343D-4E76-8224-C1177376A3EA}"/>
                  </a:ext>
                </a:extLst>
              </p:cNvPr>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7296;p105">
                <a:extLst>
                  <a:ext uri="{FF2B5EF4-FFF2-40B4-BE49-F238E27FC236}">
                    <a16:creationId xmlns:a16="http://schemas.microsoft.com/office/drawing/2014/main" xmlns="" id="{F1C25DD0-E2D8-438D-BDDB-EDDCD8A0CF18}"/>
                  </a:ext>
                </a:extLst>
              </p:cNvPr>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7297;p105">
                <a:extLst>
                  <a:ext uri="{FF2B5EF4-FFF2-40B4-BE49-F238E27FC236}">
                    <a16:creationId xmlns:a16="http://schemas.microsoft.com/office/drawing/2014/main" xmlns="" id="{00350BB3-3F51-4270-BA28-AC34119A75A4}"/>
                  </a:ext>
                </a:extLst>
              </p:cNvPr>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7298;p105">
                <a:extLst>
                  <a:ext uri="{FF2B5EF4-FFF2-40B4-BE49-F238E27FC236}">
                    <a16:creationId xmlns:a16="http://schemas.microsoft.com/office/drawing/2014/main" xmlns="" id="{FEDA889F-6ADD-4353-81F6-48052BCCF1EA}"/>
                  </a:ext>
                </a:extLst>
              </p:cNvPr>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7299;p105">
                <a:extLst>
                  <a:ext uri="{FF2B5EF4-FFF2-40B4-BE49-F238E27FC236}">
                    <a16:creationId xmlns:a16="http://schemas.microsoft.com/office/drawing/2014/main" xmlns="" id="{B0986510-F696-42D9-985D-50C3AAE7FA37}"/>
                  </a:ext>
                </a:extLst>
              </p:cNvPr>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7300;p105">
                <a:extLst>
                  <a:ext uri="{FF2B5EF4-FFF2-40B4-BE49-F238E27FC236}">
                    <a16:creationId xmlns:a16="http://schemas.microsoft.com/office/drawing/2014/main" xmlns="" id="{30FBF6D2-FDF3-4FE3-B305-52151128AF77}"/>
                  </a:ext>
                </a:extLst>
              </p:cNvPr>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7301;p105">
                <a:extLst>
                  <a:ext uri="{FF2B5EF4-FFF2-40B4-BE49-F238E27FC236}">
                    <a16:creationId xmlns:a16="http://schemas.microsoft.com/office/drawing/2014/main" xmlns="" id="{6EB7DCE4-B06C-4443-9FF4-F3DAC1B5DAFC}"/>
                  </a:ext>
                </a:extLst>
              </p:cNvPr>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7302;p105">
                <a:extLst>
                  <a:ext uri="{FF2B5EF4-FFF2-40B4-BE49-F238E27FC236}">
                    <a16:creationId xmlns:a16="http://schemas.microsoft.com/office/drawing/2014/main" xmlns="" id="{36F02EAF-FC9F-4919-8E58-696EC9C0EB31}"/>
                  </a:ext>
                </a:extLst>
              </p:cNvPr>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7303;p105">
                <a:extLst>
                  <a:ext uri="{FF2B5EF4-FFF2-40B4-BE49-F238E27FC236}">
                    <a16:creationId xmlns:a16="http://schemas.microsoft.com/office/drawing/2014/main" xmlns="" id="{CE893AD0-A18B-4466-BD99-CDCFFD460631}"/>
                  </a:ext>
                </a:extLst>
              </p:cNvPr>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7304;p105">
                <a:extLst>
                  <a:ext uri="{FF2B5EF4-FFF2-40B4-BE49-F238E27FC236}">
                    <a16:creationId xmlns:a16="http://schemas.microsoft.com/office/drawing/2014/main" xmlns="" id="{A66AF5F0-B12B-45C0-A398-DE6F652F2595}"/>
                  </a:ext>
                </a:extLst>
              </p:cNvPr>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7305;p105">
                <a:extLst>
                  <a:ext uri="{FF2B5EF4-FFF2-40B4-BE49-F238E27FC236}">
                    <a16:creationId xmlns:a16="http://schemas.microsoft.com/office/drawing/2014/main" xmlns="" id="{EA748219-D4F2-4199-826A-7D8519D9928F}"/>
                  </a:ext>
                </a:extLst>
              </p:cNvPr>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7306;p105">
                <a:extLst>
                  <a:ext uri="{FF2B5EF4-FFF2-40B4-BE49-F238E27FC236}">
                    <a16:creationId xmlns:a16="http://schemas.microsoft.com/office/drawing/2014/main" xmlns="" id="{0B831AA9-BDD1-464D-9334-7637230A81EB}"/>
                  </a:ext>
                </a:extLst>
              </p:cNvPr>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7307;p105">
                <a:extLst>
                  <a:ext uri="{FF2B5EF4-FFF2-40B4-BE49-F238E27FC236}">
                    <a16:creationId xmlns:a16="http://schemas.microsoft.com/office/drawing/2014/main" xmlns="" id="{55D671D5-702F-4DC3-B1FA-3B89938569B9}"/>
                  </a:ext>
                </a:extLst>
              </p:cNvPr>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27308;p105">
                <a:extLst>
                  <a:ext uri="{FF2B5EF4-FFF2-40B4-BE49-F238E27FC236}">
                    <a16:creationId xmlns:a16="http://schemas.microsoft.com/office/drawing/2014/main" xmlns="" id="{311A2B79-2516-4DE2-913A-B33A3144F11E}"/>
                  </a:ext>
                </a:extLst>
              </p:cNvPr>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7309;p105">
                <a:extLst>
                  <a:ext uri="{FF2B5EF4-FFF2-40B4-BE49-F238E27FC236}">
                    <a16:creationId xmlns:a16="http://schemas.microsoft.com/office/drawing/2014/main" xmlns="" id="{7E50C101-8D66-4AC5-BC85-11D50EF098C4}"/>
                  </a:ext>
                </a:extLst>
              </p:cNvPr>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7310;p105">
                <a:extLst>
                  <a:ext uri="{FF2B5EF4-FFF2-40B4-BE49-F238E27FC236}">
                    <a16:creationId xmlns:a16="http://schemas.microsoft.com/office/drawing/2014/main" xmlns="" id="{3D6C7D27-BF53-4180-BB78-645087C4F0F4}"/>
                  </a:ext>
                </a:extLst>
              </p:cNvPr>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7311;p105">
                <a:extLst>
                  <a:ext uri="{FF2B5EF4-FFF2-40B4-BE49-F238E27FC236}">
                    <a16:creationId xmlns:a16="http://schemas.microsoft.com/office/drawing/2014/main" xmlns="" id="{5859EB5C-6684-44DB-BA56-51D4F0D6CE8B}"/>
                  </a:ext>
                </a:extLst>
              </p:cNvPr>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7312;p105">
                <a:extLst>
                  <a:ext uri="{FF2B5EF4-FFF2-40B4-BE49-F238E27FC236}">
                    <a16:creationId xmlns:a16="http://schemas.microsoft.com/office/drawing/2014/main" xmlns="" id="{BACEB7F7-F8FE-497E-BFE3-3341E877EA48}"/>
                  </a:ext>
                </a:extLst>
              </p:cNvPr>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7313;p105">
                <a:extLst>
                  <a:ext uri="{FF2B5EF4-FFF2-40B4-BE49-F238E27FC236}">
                    <a16:creationId xmlns:a16="http://schemas.microsoft.com/office/drawing/2014/main" xmlns="" id="{2BA31FA7-1406-4118-BE18-985FD9E87F15}"/>
                  </a:ext>
                </a:extLst>
              </p:cNvPr>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7314;p105">
                <a:extLst>
                  <a:ext uri="{FF2B5EF4-FFF2-40B4-BE49-F238E27FC236}">
                    <a16:creationId xmlns:a16="http://schemas.microsoft.com/office/drawing/2014/main" xmlns="" id="{E2904D2D-7122-4174-8F49-348FDB6E043B}"/>
                  </a:ext>
                </a:extLst>
              </p:cNvPr>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7315;p105">
                <a:extLst>
                  <a:ext uri="{FF2B5EF4-FFF2-40B4-BE49-F238E27FC236}">
                    <a16:creationId xmlns:a16="http://schemas.microsoft.com/office/drawing/2014/main" xmlns="" id="{5A35A00D-995C-4AF2-B10F-CB7ADB9148B4}"/>
                  </a:ext>
                </a:extLst>
              </p:cNvPr>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7316;p105">
                <a:extLst>
                  <a:ext uri="{FF2B5EF4-FFF2-40B4-BE49-F238E27FC236}">
                    <a16:creationId xmlns:a16="http://schemas.microsoft.com/office/drawing/2014/main" xmlns="" id="{5FC1DDC4-8914-42F4-A0E8-6AEA93FCD1E1}"/>
                  </a:ext>
                </a:extLst>
              </p:cNvPr>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7317;p105">
                <a:extLst>
                  <a:ext uri="{FF2B5EF4-FFF2-40B4-BE49-F238E27FC236}">
                    <a16:creationId xmlns:a16="http://schemas.microsoft.com/office/drawing/2014/main" xmlns="" id="{2A68D780-D61D-4747-BE85-63D17C3C993A}"/>
                  </a:ext>
                </a:extLst>
              </p:cNvPr>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7318;p105">
                <a:extLst>
                  <a:ext uri="{FF2B5EF4-FFF2-40B4-BE49-F238E27FC236}">
                    <a16:creationId xmlns:a16="http://schemas.microsoft.com/office/drawing/2014/main" xmlns="" id="{0B52B0EA-F004-4D8C-8E45-05BE3D4F498E}"/>
                  </a:ext>
                </a:extLst>
              </p:cNvPr>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7319;p105">
                <a:extLst>
                  <a:ext uri="{FF2B5EF4-FFF2-40B4-BE49-F238E27FC236}">
                    <a16:creationId xmlns:a16="http://schemas.microsoft.com/office/drawing/2014/main" xmlns="" id="{CA05B4B0-25A9-425C-A07E-988749077586}"/>
                  </a:ext>
                </a:extLst>
              </p:cNvPr>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7320;p105">
                <a:extLst>
                  <a:ext uri="{FF2B5EF4-FFF2-40B4-BE49-F238E27FC236}">
                    <a16:creationId xmlns:a16="http://schemas.microsoft.com/office/drawing/2014/main" xmlns="" id="{1CC99E9A-7BB6-4CAE-AE21-BB3F9302C01C}"/>
                  </a:ext>
                </a:extLst>
              </p:cNvPr>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7321;p105">
                <a:extLst>
                  <a:ext uri="{FF2B5EF4-FFF2-40B4-BE49-F238E27FC236}">
                    <a16:creationId xmlns:a16="http://schemas.microsoft.com/office/drawing/2014/main" xmlns="" id="{C2A433DD-4B86-4C83-A6D7-5A3CCEFC9922}"/>
                  </a:ext>
                </a:extLst>
              </p:cNvPr>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7322;p105">
                <a:extLst>
                  <a:ext uri="{FF2B5EF4-FFF2-40B4-BE49-F238E27FC236}">
                    <a16:creationId xmlns:a16="http://schemas.microsoft.com/office/drawing/2014/main" xmlns="" id="{F118C7B3-1C47-4B1F-B4C5-12AAAC671F17}"/>
                  </a:ext>
                </a:extLst>
              </p:cNvPr>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7323;p105">
                <a:extLst>
                  <a:ext uri="{FF2B5EF4-FFF2-40B4-BE49-F238E27FC236}">
                    <a16:creationId xmlns:a16="http://schemas.microsoft.com/office/drawing/2014/main" xmlns="" id="{82C0198E-60AF-45F6-868F-C100C2B6228C}"/>
                  </a:ext>
                </a:extLst>
              </p:cNvPr>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7324;p105">
                <a:extLst>
                  <a:ext uri="{FF2B5EF4-FFF2-40B4-BE49-F238E27FC236}">
                    <a16:creationId xmlns:a16="http://schemas.microsoft.com/office/drawing/2014/main" xmlns="" id="{2FF431D7-102D-44AB-ABF4-D5BE9D47CC98}"/>
                  </a:ext>
                </a:extLst>
              </p:cNvPr>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 name="Google Shape;27325;p105">
              <a:extLst>
                <a:ext uri="{FF2B5EF4-FFF2-40B4-BE49-F238E27FC236}">
                  <a16:creationId xmlns:a16="http://schemas.microsoft.com/office/drawing/2014/main" xmlns="" id="{6216A4CF-FC9A-4D47-96F1-F010A58057A5}"/>
                </a:ext>
              </a:extLst>
            </p:cNvPr>
            <p:cNvGrpSpPr/>
            <p:nvPr/>
          </p:nvGrpSpPr>
          <p:grpSpPr>
            <a:xfrm flipH="1">
              <a:off x="7030891" y="1296517"/>
              <a:ext cx="3512857" cy="2398417"/>
              <a:chOff x="2993825" y="1633600"/>
              <a:chExt cx="2381275" cy="1625825"/>
            </a:xfrm>
          </p:grpSpPr>
          <p:sp>
            <p:nvSpPr>
              <p:cNvPr id="7" name="Google Shape;27326;p105">
                <a:extLst>
                  <a:ext uri="{FF2B5EF4-FFF2-40B4-BE49-F238E27FC236}">
                    <a16:creationId xmlns:a16="http://schemas.microsoft.com/office/drawing/2014/main" xmlns="" id="{F3621F39-5E76-4AC9-9BE9-142C0DD439C8}"/>
                  </a:ext>
                </a:extLst>
              </p:cNvPr>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7327;p105">
                <a:extLst>
                  <a:ext uri="{FF2B5EF4-FFF2-40B4-BE49-F238E27FC236}">
                    <a16:creationId xmlns:a16="http://schemas.microsoft.com/office/drawing/2014/main" xmlns="" id="{A0637492-9024-44DD-BF50-7ED13E7EA49F}"/>
                  </a:ext>
                </a:extLst>
              </p:cNvPr>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7328;p105">
                <a:extLst>
                  <a:ext uri="{FF2B5EF4-FFF2-40B4-BE49-F238E27FC236}">
                    <a16:creationId xmlns:a16="http://schemas.microsoft.com/office/drawing/2014/main" xmlns="" id="{264A639A-0F89-40F7-9164-D7FDA37A2023}"/>
                  </a:ext>
                </a:extLst>
              </p:cNvPr>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7329;p105">
                <a:extLst>
                  <a:ext uri="{FF2B5EF4-FFF2-40B4-BE49-F238E27FC236}">
                    <a16:creationId xmlns:a16="http://schemas.microsoft.com/office/drawing/2014/main" xmlns="" id="{36C745D8-38A0-437D-98E4-66A59AE88A49}"/>
                  </a:ext>
                </a:extLst>
              </p:cNvPr>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7330;p105">
                <a:extLst>
                  <a:ext uri="{FF2B5EF4-FFF2-40B4-BE49-F238E27FC236}">
                    <a16:creationId xmlns:a16="http://schemas.microsoft.com/office/drawing/2014/main" xmlns="" id="{2A7126DB-1010-45AE-B207-005DF67AEBCD}"/>
                  </a:ext>
                </a:extLst>
              </p:cNvPr>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7331;p105">
                <a:extLst>
                  <a:ext uri="{FF2B5EF4-FFF2-40B4-BE49-F238E27FC236}">
                    <a16:creationId xmlns:a16="http://schemas.microsoft.com/office/drawing/2014/main" xmlns="" id="{FE185A93-B89B-4FC3-A5ED-76BA74046AFC}"/>
                  </a:ext>
                </a:extLst>
              </p:cNvPr>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7332;p105">
                <a:extLst>
                  <a:ext uri="{FF2B5EF4-FFF2-40B4-BE49-F238E27FC236}">
                    <a16:creationId xmlns:a16="http://schemas.microsoft.com/office/drawing/2014/main" xmlns="" id="{BAE6C5D7-8CC9-4739-BF76-6F3CA09F7561}"/>
                  </a:ext>
                </a:extLst>
              </p:cNvPr>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7333;p105">
                <a:extLst>
                  <a:ext uri="{FF2B5EF4-FFF2-40B4-BE49-F238E27FC236}">
                    <a16:creationId xmlns:a16="http://schemas.microsoft.com/office/drawing/2014/main" xmlns="" id="{E71C7065-E7D9-439D-A8E7-10D1494CA6F7}"/>
                  </a:ext>
                </a:extLst>
              </p:cNvPr>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7334;p105">
                <a:extLst>
                  <a:ext uri="{FF2B5EF4-FFF2-40B4-BE49-F238E27FC236}">
                    <a16:creationId xmlns:a16="http://schemas.microsoft.com/office/drawing/2014/main" xmlns="" id="{DC82D948-037D-4230-87AE-C3ECAE87BEEC}"/>
                  </a:ext>
                </a:extLst>
              </p:cNvPr>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7335;p105">
                <a:extLst>
                  <a:ext uri="{FF2B5EF4-FFF2-40B4-BE49-F238E27FC236}">
                    <a16:creationId xmlns:a16="http://schemas.microsoft.com/office/drawing/2014/main" xmlns="" id="{51E34A33-B2B4-426C-A3B8-527224CAF735}"/>
                  </a:ext>
                </a:extLst>
              </p:cNvPr>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7336;p105">
                <a:extLst>
                  <a:ext uri="{FF2B5EF4-FFF2-40B4-BE49-F238E27FC236}">
                    <a16:creationId xmlns:a16="http://schemas.microsoft.com/office/drawing/2014/main" xmlns="" id="{CB7D7E26-9F37-4F36-9BA6-C230EC68FD92}"/>
                  </a:ext>
                </a:extLst>
              </p:cNvPr>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7337;p105">
                <a:extLst>
                  <a:ext uri="{FF2B5EF4-FFF2-40B4-BE49-F238E27FC236}">
                    <a16:creationId xmlns:a16="http://schemas.microsoft.com/office/drawing/2014/main" xmlns="" id="{AB848644-9876-4412-9008-45F4B6F84443}"/>
                  </a:ext>
                </a:extLst>
              </p:cNvPr>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7338;p105">
                <a:extLst>
                  <a:ext uri="{FF2B5EF4-FFF2-40B4-BE49-F238E27FC236}">
                    <a16:creationId xmlns:a16="http://schemas.microsoft.com/office/drawing/2014/main" xmlns="" id="{171DA603-46F9-454D-825D-8D7CF428FF0A}"/>
                  </a:ext>
                </a:extLst>
              </p:cNvPr>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7339;p105">
                <a:extLst>
                  <a:ext uri="{FF2B5EF4-FFF2-40B4-BE49-F238E27FC236}">
                    <a16:creationId xmlns:a16="http://schemas.microsoft.com/office/drawing/2014/main" xmlns="" id="{90D2079F-DC6D-45C7-8551-DE9F45080E2B}"/>
                  </a:ext>
                </a:extLst>
              </p:cNvPr>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7340;p105">
                <a:extLst>
                  <a:ext uri="{FF2B5EF4-FFF2-40B4-BE49-F238E27FC236}">
                    <a16:creationId xmlns:a16="http://schemas.microsoft.com/office/drawing/2014/main" xmlns="" id="{03E24E2A-5897-4EE2-9D87-69A36E7D64EA}"/>
                  </a:ext>
                </a:extLst>
              </p:cNvPr>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7341;p105">
                <a:extLst>
                  <a:ext uri="{FF2B5EF4-FFF2-40B4-BE49-F238E27FC236}">
                    <a16:creationId xmlns:a16="http://schemas.microsoft.com/office/drawing/2014/main" xmlns="" id="{6C127D0F-F8BE-4200-89EC-3D625A779E29}"/>
                  </a:ext>
                </a:extLst>
              </p:cNvPr>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7342;p105">
                <a:extLst>
                  <a:ext uri="{FF2B5EF4-FFF2-40B4-BE49-F238E27FC236}">
                    <a16:creationId xmlns:a16="http://schemas.microsoft.com/office/drawing/2014/main" xmlns="" id="{34079B3E-9B9E-4430-AAF5-BD927264BFDC}"/>
                  </a:ext>
                </a:extLst>
              </p:cNvPr>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7343;p105">
                <a:extLst>
                  <a:ext uri="{FF2B5EF4-FFF2-40B4-BE49-F238E27FC236}">
                    <a16:creationId xmlns:a16="http://schemas.microsoft.com/office/drawing/2014/main" xmlns="" id="{215BC426-9E51-4DF8-B942-A2FDF07A6D4A}"/>
                  </a:ext>
                </a:extLst>
              </p:cNvPr>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7344;p105">
                <a:extLst>
                  <a:ext uri="{FF2B5EF4-FFF2-40B4-BE49-F238E27FC236}">
                    <a16:creationId xmlns:a16="http://schemas.microsoft.com/office/drawing/2014/main" xmlns="" id="{4D61CC57-1944-4592-9990-7028B4D139AF}"/>
                  </a:ext>
                </a:extLst>
              </p:cNvPr>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7345;p105">
                <a:extLst>
                  <a:ext uri="{FF2B5EF4-FFF2-40B4-BE49-F238E27FC236}">
                    <a16:creationId xmlns:a16="http://schemas.microsoft.com/office/drawing/2014/main" xmlns="" id="{1F0754B8-E892-4EA1-8E2F-32B28E21BAB2}"/>
                  </a:ext>
                </a:extLst>
              </p:cNvPr>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7346;p105">
                <a:extLst>
                  <a:ext uri="{FF2B5EF4-FFF2-40B4-BE49-F238E27FC236}">
                    <a16:creationId xmlns:a16="http://schemas.microsoft.com/office/drawing/2014/main" xmlns="" id="{13E08C5B-C1B6-4602-9D41-618491479767}"/>
                  </a:ext>
                </a:extLst>
              </p:cNvPr>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7347;p105">
                <a:extLst>
                  <a:ext uri="{FF2B5EF4-FFF2-40B4-BE49-F238E27FC236}">
                    <a16:creationId xmlns:a16="http://schemas.microsoft.com/office/drawing/2014/main" xmlns="" id="{0C24ACBA-4606-4F11-BB59-8FABC7C36265}"/>
                  </a:ext>
                </a:extLst>
              </p:cNvPr>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7348;p105">
                <a:extLst>
                  <a:ext uri="{FF2B5EF4-FFF2-40B4-BE49-F238E27FC236}">
                    <a16:creationId xmlns:a16="http://schemas.microsoft.com/office/drawing/2014/main" xmlns="" id="{0F32E89F-E92C-4226-BD43-BC2A606B9C64}"/>
                  </a:ext>
                </a:extLst>
              </p:cNvPr>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7349;p105">
                <a:extLst>
                  <a:ext uri="{FF2B5EF4-FFF2-40B4-BE49-F238E27FC236}">
                    <a16:creationId xmlns:a16="http://schemas.microsoft.com/office/drawing/2014/main" xmlns="" id="{6509C83A-4BC2-4DA6-A61F-77C7DA48ADF4}"/>
                  </a:ext>
                </a:extLst>
              </p:cNvPr>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7350;p105">
                <a:extLst>
                  <a:ext uri="{FF2B5EF4-FFF2-40B4-BE49-F238E27FC236}">
                    <a16:creationId xmlns:a16="http://schemas.microsoft.com/office/drawing/2014/main" xmlns="" id="{D419DA62-CB48-4D01-B7CA-C052E50DC30D}"/>
                  </a:ext>
                </a:extLst>
              </p:cNvPr>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7351;p105">
                <a:extLst>
                  <a:ext uri="{FF2B5EF4-FFF2-40B4-BE49-F238E27FC236}">
                    <a16:creationId xmlns:a16="http://schemas.microsoft.com/office/drawing/2014/main" xmlns="" id="{7917D4DB-A5B7-40E1-AF85-F1C890BD4054}"/>
                  </a:ext>
                </a:extLst>
              </p:cNvPr>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7352;p105">
                <a:extLst>
                  <a:ext uri="{FF2B5EF4-FFF2-40B4-BE49-F238E27FC236}">
                    <a16:creationId xmlns:a16="http://schemas.microsoft.com/office/drawing/2014/main" xmlns="" id="{E201E787-2B68-4108-B82D-4C170A08B50D}"/>
                  </a:ext>
                </a:extLst>
              </p:cNvPr>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7353;p105">
                <a:extLst>
                  <a:ext uri="{FF2B5EF4-FFF2-40B4-BE49-F238E27FC236}">
                    <a16:creationId xmlns:a16="http://schemas.microsoft.com/office/drawing/2014/main" xmlns="" id="{F2CE8C26-0481-4EB7-9D69-B8E731F7187E}"/>
                  </a:ext>
                </a:extLst>
              </p:cNvPr>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7354;p105">
                <a:extLst>
                  <a:ext uri="{FF2B5EF4-FFF2-40B4-BE49-F238E27FC236}">
                    <a16:creationId xmlns:a16="http://schemas.microsoft.com/office/drawing/2014/main" xmlns="" id="{27569466-9EED-4D21-8A3D-265EB7A8F481}"/>
                  </a:ext>
                </a:extLst>
              </p:cNvPr>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7355;p105">
                <a:extLst>
                  <a:ext uri="{FF2B5EF4-FFF2-40B4-BE49-F238E27FC236}">
                    <a16:creationId xmlns:a16="http://schemas.microsoft.com/office/drawing/2014/main" xmlns="" id="{64EC7072-283C-469A-8F78-D69B4C21D531}"/>
                  </a:ext>
                </a:extLst>
              </p:cNvPr>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7356;p105">
                <a:extLst>
                  <a:ext uri="{FF2B5EF4-FFF2-40B4-BE49-F238E27FC236}">
                    <a16:creationId xmlns:a16="http://schemas.microsoft.com/office/drawing/2014/main" xmlns="" id="{B792E33A-3756-47F6-AFDA-14FADCEB6845}"/>
                  </a:ext>
                </a:extLst>
              </p:cNvPr>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7357;p105">
                <a:extLst>
                  <a:ext uri="{FF2B5EF4-FFF2-40B4-BE49-F238E27FC236}">
                    <a16:creationId xmlns:a16="http://schemas.microsoft.com/office/drawing/2014/main" xmlns="" id="{AD99DDEB-C6EC-4FA3-8D63-746F03A33212}"/>
                  </a:ext>
                </a:extLst>
              </p:cNvPr>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7358;p105">
                <a:extLst>
                  <a:ext uri="{FF2B5EF4-FFF2-40B4-BE49-F238E27FC236}">
                    <a16:creationId xmlns:a16="http://schemas.microsoft.com/office/drawing/2014/main" xmlns="" id="{76918A8F-DDC2-46B4-93EB-1C76FC4F2F4D}"/>
                  </a:ext>
                </a:extLst>
              </p:cNvPr>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7359;p105">
                <a:extLst>
                  <a:ext uri="{FF2B5EF4-FFF2-40B4-BE49-F238E27FC236}">
                    <a16:creationId xmlns:a16="http://schemas.microsoft.com/office/drawing/2014/main" xmlns="" id="{DFAEF53F-C8ED-4249-83D7-BD36168806C3}"/>
                  </a:ext>
                </a:extLst>
              </p:cNvPr>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7360;p105">
                <a:extLst>
                  <a:ext uri="{FF2B5EF4-FFF2-40B4-BE49-F238E27FC236}">
                    <a16:creationId xmlns:a16="http://schemas.microsoft.com/office/drawing/2014/main" xmlns="" id="{8D590A6B-4075-4CAC-99D4-2D464A81A9C9}"/>
                  </a:ext>
                </a:extLst>
              </p:cNvPr>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7361;p105">
                <a:extLst>
                  <a:ext uri="{FF2B5EF4-FFF2-40B4-BE49-F238E27FC236}">
                    <a16:creationId xmlns:a16="http://schemas.microsoft.com/office/drawing/2014/main" xmlns="" id="{300276A9-E257-4C74-B0AF-DDA39398EB0B}"/>
                  </a:ext>
                </a:extLst>
              </p:cNvPr>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7362;p105">
                <a:extLst>
                  <a:ext uri="{FF2B5EF4-FFF2-40B4-BE49-F238E27FC236}">
                    <a16:creationId xmlns:a16="http://schemas.microsoft.com/office/drawing/2014/main" xmlns="" id="{DD47B58A-5CFC-4891-BB0A-5579460254A3}"/>
                  </a:ext>
                </a:extLst>
              </p:cNvPr>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7363;p105">
                <a:extLst>
                  <a:ext uri="{FF2B5EF4-FFF2-40B4-BE49-F238E27FC236}">
                    <a16:creationId xmlns:a16="http://schemas.microsoft.com/office/drawing/2014/main" xmlns="" id="{75E8F44D-2FB1-4A99-8B87-AE07E5C80242}"/>
                  </a:ext>
                </a:extLst>
              </p:cNvPr>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7364;p105">
                <a:extLst>
                  <a:ext uri="{FF2B5EF4-FFF2-40B4-BE49-F238E27FC236}">
                    <a16:creationId xmlns:a16="http://schemas.microsoft.com/office/drawing/2014/main" xmlns="" id="{E348DB54-F9C9-4D00-AFB4-D67568B38CEF}"/>
                  </a:ext>
                </a:extLst>
              </p:cNvPr>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7365;p105">
                <a:extLst>
                  <a:ext uri="{FF2B5EF4-FFF2-40B4-BE49-F238E27FC236}">
                    <a16:creationId xmlns:a16="http://schemas.microsoft.com/office/drawing/2014/main" xmlns="" id="{BCC92B17-EF8F-4165-9254-63E1139AA195}"/>
                  </a:ext>
                </a:extLst>
              </p:cNvPr>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7366;p105">
                <a:extLst>
                  <a:ext uri="{FF2B5EF4-FFF2-40B4-BE49-F238E27FC236}">
                    <a16:creationId xmlns:a16="http://schemas.microsoft.com/office/drawing/2014/main" xmlns="" id="{AFB63D7B-7039-4797-A7A6-B307207DFEC0}"/>
                  </a:ext>
                </a:extLst>
              </p:cNvPr>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7367;p105">
                <a:extLst>
                  <a:ext uri="{FF2B5EF4-FFF2-40B4-BE49-F238E27FC236}">
                    <a16:creationId xmlns:a16="http://schemas.microsoft.com/office/drawing/2014/main" xmlns="" id="{578FCC39-30A2-4289-8DDF-499F086AACBB}"/>
                  </a:ext>
                </a:extLst>
              </p:cNvPr>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7368;p105">
                <a:extLst>
                  <a:ext uri="{FF2B5EF4-FFF2-40B4-BE49-F238E27FC236}">
                    <a16:creationId xmlns:a16="http://schemas.microsoft.com/office/drawing/2014/main" xmlns="" id="{959CC0F7-7045-4D50-8CB6-57B0E698937F}"/>
                  </a:ext>
                </a:extLst>
              </p:cNvPr>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7369;p105">
                <a:extLst>
                  <a:ext uri="{FF2B5EF4-FFF2-40B4-BE49-F238E27FC236}">
                    <a16:creationId xmlns:a16="http://schemas.microsoft.com/office/drawing/2014/main" xmlns="" id="{FED71AF4-32BE-4A6E-BC66-38F8E0158399}"/>
                  </a:ext>
                </a:extLst>
              </p:cNvPr>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7370;p105">
                <a:extLst>
                  <a:ext uri="{FF2B5EF4-FFF2-40B4-BE49-F238E27FC236}">
                    <a16:creationId xmlns:a16="http://schemas.microsoft.com/office/drawing/2014/main" xmlns="" id="{4D084A37-86FE-4E24-8C24-DA077DD3A73C}"/>
                  </a:ext>
                </a:extLst>
              </p:cNvPr>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7371;p105">
                <a:extLst>
                  <a:ext uri="{FF2B5EF4-FFF2-40B4-BE49-F238E27FC236}">
                    <a16:creationId xmlns:a16="http://schemas.microsoft.com/office/drawing/2014/main" xmlns="" id="{A821F14A-59EC-4664-85ED-097231713C8B}"/>
                  </a:ext>
                </a:extLst>
              </p:cNvPr>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7372;p105">
                <a:extLst>
                  <a:ext uri="{FF2B5EF4-FFF2-40B4-BE49-F238E27FC236}">
                    <a16:creationId xmlns:a16="http://schemas.microsoft.com/office/drawing/2014/main" xmlns="" id="{C37AB1FC-9CE2-4B34-A277-179666AA4522}"/>
                  </a:ext>
                </a:extLst>
              </p:cNvPr>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7373;p105">
                <a:extLst>
                  <a:ext uri="{FF2B5EF4-FFF2-40B4-BE49-F238E27FC236}">
                    <a16:creationId xmlns:a16="http://schemas.microsoft.com/office/drawing/2014/main" xmlns="" id="{A8BD5DFF-F2C7-42D8-99A6-C1C8BDDF3359}"/>
                  </a:ext>
                </a:extLst>
              </p:cNvPr>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7374;p105">
                <a:extLst>
                  <a:ext uri="{FF2B5EF4-FFF2-40B4-BE49-F238E27FC236}">
                    <a16:creationId xmlns:a16="http://schemas.microsoft.com/office/drawing/2014/main" xmlns="" id="{C9ACAC62-AA91-43EE-9B34-2FBCFA5EEC3D}"/>
                  </a:ext>
                </a:extLst>
              </p:cNvPr>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7375;p105">
                <a:extLst>
                  <a:ext uri="{FF2B5EF4-FFF2-40B4-BE49-F238E27FC236}">
                    <a16:creationId xmlns:a16="http://schemas.microsoft.com/office/drawing/2014/main" xmlns="" id="{C206C834-81A8-477A-9546-8141DB4A1586}"/>
                  </a:ext>
                </a:extLst>
              </p:cNvPr>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7376;p105">
                <a:extLst>
                  <a:ext uri="{FF2B5EF4-FFF2-40B4-BE49-F238E27FC236}">
                    <a16:creationId xmlns:a16="http://schemas.microsoft.com/office/drawing/2014/main" xmlns="" id="{E49AAD3B-3F2F-4DD5-A34C-1131587E36E0}"/>
                  </a:ext>
                </a:extLst>
              </p:cNvPr>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7377;p105">
                <a:extLst>
                  <a:ext uri="{FF2B5EF4-FFF2-40B4-BE49-F238E27FC236}">
                    <a16:creationId xmlns:a16="http://schemas.microsoft.com/office/drawing/2014/main" xmlns="" id="{318B8B61-82EE-4615-8BDB-3AD37385668E}"/>
                  </a:ext>
                </a:extLst>
              </p:cNvPr>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7378;p105">
                <a:extLst>
                  <a:ext uri="{FF2B5EF4-FFF2-40B4-BE49-F238E27FC236}">
                    <a16:creationId xmlns:a16="http://schemas.microsoft.com/office/drawing/2014/main" xmlns="" id="{9B9EA44B-FE32-4582-9789-9A14ED0D17A8}"/>
                  </a:ext>
                </a:extLst>
              </p:cNvPr>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7379;p105">
                <a:extLst>
                  <a:ext uri="{FF2B5EF4-FFF2-40B4-BE49-F238E27FC236}">
                    <a16:creationId xmlns:a16="http://schemas.microsoft.com/office/drawing/2014/main" xmlns="" id="{19FE42C5-E2FA-4D7C-8BE8-3F4E79824394}"/>
                  </a:ext>
                </a:extLst>
              </p:cNvPr>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7380;p105">
                <a:extLst>
                  <a:ext uri="{FF2B5EF4-FFF2-40B4-BE49-F238E27FC236}">
                    <a16:creationId xmlns:a16="http://schemas.microsoft.com/office/drawing/2014/main" xmlns="" id="{70D37A15-0CE0-401C-BF5D-D58383528134}"/>
                  </a:ext>
                </a:extLst>
              </p:cNvPr>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7381;p105">
                <a:extLst>
                  <a:ext uri="{FF2B5EF4-FFF2-40B4-BE49-F238E27FC236}">
                    <a16:creationId xmlns:a16="http://schemas.microsoft.com/office/drawing/2014/main" xmlns="" id="{FA3B7A3B-19F6-477E-A305-ADE2E7D59FFC}"/>
                  </a:ext>
                </a:extLst>
              </p:cNvPr>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7382;p105">
                <a:extLst>
                  <a:ext uri="{FF2B5EF4-FFF2-40B4-BE49-F238E27FC236}">
                    <a16:creationId xmlns:a16="http://schemas.microsoft.com/office/drawing/2014/main" xmlns="" id="{FE06999C-1A89-4D3F-9B4C-E0663203E31A}"/>
                  </a:ext>
                </a:extLst>
              </p:cNvPr>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7383;p105">
                <a:extLst>
                  <a:ext uri="{FF2B5EF4-FFF2-40B4-BE49-F238E27FC236}">
                    <a16:creationId xmlns:a16="http://schemas.microsoft.com/office/drawing/2014/main" xmlns="" id="{470E276D-44EC-4F48-BA90-BD0DF955F045}"/>
                  </a:ext>
                </a:extLst>
              </p:cNvPr>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7384;p105">
                <a:extLst>
                  <a:ext uri="{FF2B5EF4-FFF2-40B4-BE49-F238E27FC236}">
                    <a16:creationId xmlns:a16="http://schemas.microsoft.com/office/drawing/2014/main" xmlns="" id="{C223C960-686B-43F1-A2FF-101701111DA5}"/>
                  </a:ext>
                </a:extLst>
              </p:cNvPr>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7385;p105">
                <a:extLst>
                  <a:ext uri="{FF2B5EF4-FFF2-40B4-BE49-F238E27FC236}">
                    <a16:creationId xmlns:a16="http://schemas.microsoft.com/office/drawing/2014/main" xmlns="" id="{8669147D-D72B-44C6-8E01-30B3C4B0A276}"/>
                  </a:ext>
                </a:extLst>
              </p:cNvPr>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7386;p105">
                <a:extLst>
                  <a:ext uri="{FF2B5EF4-FFF2-40B4-BE49-F238E27FC236}">
                    <a16:creationId xmlns:a16="http://schemas.microsoft.com/office/drawing/2014/main" xmlns="" id="{D8B7A334-EC9A-44FE-9AA5-AA35F30C6E63}"/>
                  </a:ext>
                </a:extLst>
              </p:cNvPr>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7387;p105">
                <a:extLst>
                  <a:ext uri="{FF2B5EF4-FFF2-40B4-BE49-F238E27FC236}">
                    <a16:creationId xmlns:a16="http://schemas.microsoft.com/office/drawing/2014/main" xmlns="" id="{A133F5BE-3F43-4E9D-9D23-0BC1DAEA7A9A}"/>
                  </a:ext>
                </a:extLst>
              </p:cNvPr>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7388;p105">
                <a:extLst>
                  <a:ext uri="{FF2B5EF4-FFF2-40B4-BE49-F238E27FC236}">
                    <a16:creationId xmlns:a16="http://schemas.microsoft.com/office/drawing/2014/main" xmlns="" id="{288D2FCD-2A89-4098-BC8E-8DCF34D34B4F}"/>
                  </a:ext>
                </a:extLst>
              </p:cNvPr>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7389;p105">
                <a:extLst>
                  <a:ext uri="{FF2B5EF4-FFF2-40B4-BE49-F238E27FC236}">
                    <a16:creationId xmlns:a16="http://schemas.microsoft.com/office/drawing/2014/main" xmlns="" id="{96B42AD3-06E7-4808-9B16-40F3CCD5728F}"/>
                  </a:ext>
                </a:extLst>
              </p:cNvPr>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7390;p105">
                <a:extLst>
                  <a:ext uri="{FF2B5EF4-FFF2-40B4-BE49-F238E27FC236}">
                    <a16:creationId xmlns:a16="http://schemas.microsoft.com/office/drawing/2014/main" xmlns="" id="{7C9B39D7-33AB-4169-88A4-3C577A9FEB5C}"/>
                  </a:ext>
                </a:extLst>
              </p:cNvPr>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7391;p105">
                <a:extLst>
                  <a:ext uri="{FF2B5EF4-FFF2-40B4-BE49-F238E27FC236}">
                    <a16:creationId xmlns:a16="http://schemas.microsoft.com/office/drawing/2014/main" xmlns="" id="{248E0730-640A-420D-A34E-778DCBCBFDA5}"/>
                  </a:ext>
                </a:extLst>
              </p:cNvPr>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7392;p105">
                <a:extLst>
                  <a:ext uri="{FF2B5EF4-FFF2-40B4-BE49-F238E27FC236}">
                    <a16:creationId xmlns:a16="http://schemas.microsoft.com/office/drawing/2014/main" xmlns="" id="{5BD22AF6-6E15-44A2-9F6C-7B0BAC1F3D42}"/>
                  </a:ext>
                </a:extLst>
              </p:cNvPr>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7393;p105">
                <a:extLst>
                  <a:ext uri="{FF2B5EF4-FFF2-40B4-BE49-F238E27FC236}">
                    <a16:creationId xmlns:a16="http://schemas.microsoft.com/office/drawing/2014/main" xmlns="" id="{072AFC90-F25C-45E5-855F-D5D63371C908}"/>
                  </a:ext>
                </a:extLst>
              </p:cNvPr>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7394;p105">
                <a:extLst>
                  <a:ext uri="{FF2B5EF4-FFF2-40B4-BE49-F238E27FC236}">
                    <a16:creationId xmlns:a16="http://schemas.microsoft.com/office/drawing/2014/main" xmlns="" id="{93F6D8AA-8016-4973-B99F-93CE45D2D6D5}"/>
                  </a:ext>
                </a:extLst>
              </p:cNvPr>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7395;p105">
                <a:extLst>
                  <a:ext uri="{FF2B5EF4-FFF2-40B4-BE49-F238E27FC236}">
                    <a16:creationId xmlns:a16="http://schemas.microsoft.com/office/drawing/2014/main" xmlns="" id="{ED27F789-0D36-4D55-B715-23AA543E7716}"/>
                  </a:ext>
                </a:extLst>
              </p:cNvPr>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7396;p105">
                <a:extLst>
                  <a:ext uri="{FF2B5EF4-FFF2-40B4-BE49-F238E27FC236}">
                    <a16:creationId xmlns:a16="http://schemas.microsoft.com/office/drawing/2014/main" xmlns="" id="{18A28190-B481-4BCE-8E7D-C14197BC0CDF}"/>
                  </a:ext>
                </a:extLst>
              </p:cNvPr>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7397;p105">
                <a:extLst>
                  <a:ext uri="{FF2B5EF4-FFF2-40B4-BE49-F238E27FC236}">
                    <a16:creationId xmlns:a16="http://schemas.microsoft.com/office/drawing/2014/main" xmlns="" id="{069C3268-BA0C-40E9-BE2C-B3D2CC148105}"/>
                  </a:ext>
                </a:extLst>
              </p:cNvPr>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7398;p105">
                <a:extLst>
                  <a:ext uri="{FF2B5EF4-FFF2-40B4-BE49-F238E27FC236}">
                    <a16:creationId xmlns:a16="http://schemas.microsoft.com/office/drawing/2014/main" xmlns="" id="{3673613B-17D1-4D5F-9F8E-830BF6E4AAA7}"/>
                  </a:ext>
                </a:extLst>
              </p:cNvPr>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7399;p105">
                <a:extLst>
                  <a:ext uri="{FF2B5EF4-FFF2-40B4-BE49-F238E27FC236}">
                    <a16:creationId xmlns:a16="http://schemas.microsoft.com/office/drawing/2014/main" xmlns="" id="{844DECFC-00B6-4271-B64D-3F07339D331B}"/>
                  </a:ext>
                </a:extLst>
              </p:cNvPr>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7400;p105">
                <a:extLst>
                  <a:ext uri="{FF2B5EF4-FFF2-40B4-BE49-F238E27FC236}">
                    <a16:creationId xmlns:a16="http://schemas.microsoft.com/office/drawing/2014/main" xmlns="" id="{61CC196D-B59B-4E7A-9848-1FE6B4B134E5}"/>
                  </a:ext>
                </a:extLst>
              </p:cNvPr>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7401;p105">
                <a:extLst>
                  <a:ext uri="{FF2B5EF4-FFF2-40B4-BE49-F238E27FC236}">
                    <a16:creationId xmlns:a16="http://schemas.microsoft.com/office/drawing/2014/main" xmlns="" id="{29362760-FD97-4C53-AC68-E6C87EEACD20}"/>
                  </a:ext>
                </a:extLst>
              </p:cNvPr>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7402;p105">
                <a:extLst>
                  <a:ext uri="{FF2B5EF4-FFF2-40B4-BE49-F238E27FC236}">
                    <a16:creationId xmlns:a16="http://schemas.microsoft.com/office/drawing/2014/main" xmlns="" id="{5C413C4F-D978-41BE-99EA-FE969F87096F}"/>
                  </a:ext>
                </a:extLst>
              </p:cNvPr>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7403;p105">
                <a:extLst>
                  <a:ext uri="{FF2B5EF4-FFF2-40B4-BE49-F238E27FC236}">
                    <a16:creationId xmlns:a16="http://schemas.microsoft.com/office/drawing/2014/main" xmlns="" id="{41F0884E-111F-4A53-BA68-A1C761C716D2}"/>
                  </a:ext>
                </a:extLst>
              </p:cNvPr>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7404;p105">
                <a:extLst>
                  <a:ext uri="{FF2B5EF4-FFF2-40B4-BE49-F238E27FC236}">
                    <a16:creationId xmlns:a16="http://schemas.microsoft.com/office/drawing/2014/main" xmlns="" id="{8B57CF0E-925B-4D25-A7E0-00F24164BDBD}"/>
                  </a:ext>
                </a:extLst>
              </p:cNvPr>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7405;p105">
                <a:extLst>
                  <a:ext uri="{FF2B5EF4-FFF2-40B4-BE49-F238E27FC236}">
                    <a16:creationId xmlns:a16="http://schemas.microsoft.com/office/drawing/2014/main" xmlns="" id="{BBF380B2-FAC4-4620-A7F3-E37B9B8FE0EA}"/>
                  </a:ext>
                </a:extLst>
              </p:cNvPr>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7406;p105">
                <a:extLst>
                  <a:ext uri="{FF2B5EF4-FFF2-40B4-BE49-F238E27FC236}">
                    <a16:creationId xmlns:a16="http://schemas.microsoft.com/office/drawing/2014/main" xmlns="" id="{9832600B-2628-4BBE-A51B-473BC0745926}"/>
                  </a:ext>
                </a:extLst>
              </p:cNvPr>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7407;p105">
                <a:extLst>
                  <a:ext uri="{FF2B5EF4-FFF2-40B4-BE49-F238E27FC236}">
                    <a16:creationId xmlns:a16="http://schemas.microsoft.com/office/drawing/2014/main" xmlns="" id="{E1B4A8DE-58FE-490A-8653-1CC172839365}"/>
                  </a:ext>
                </a:extLst>
              </p:cNvPr>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7408;p105">
                <a:extLst>
                  <a:ext uri="{FF2B5EF4-FFF2-40B4-BE49-F238E27FC236}">
                    <a16:creationId xmlns:a16="http://schemas.microsoft.com/office/drawing/2014/main" xmlns="" id="{8EEA7583-6527-45AE-8759-D76ADF18E058}"/>
                  </a:ext>
                </a:extLst>
              </p:cNvPr>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7409;p105">
                <a:extLst>
                  <a:ext uri="{FF2B5EF4-FFF2-40B4-BE49-F238E27FC236}">
                    <a16:creationId xmlns:a16="http://schemas.microsoft.com/office/drawing/2014/main" xmlns="" id="{8C394AFD-AEBA-44D8-870D-8963A1EB12D4}"/>
                  </a:ext>
                </a:extLst>
              </p:cNvPr>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7410;p105">
                <a:extLst>
                  <a:ext uri="{FF2B5EF4-FFF2-40B4-BE49-F238E27FC236}">
                    <a16:creationId xmlns:a16="http://schemas.microsoft.com/office/drawing/2014/main" xmlns="" id="{71A0F3F3-8ABA-476B-A54F-0814B266E775}"/>
                  </a:ext>
                </a:extLst>
              </p:cNvPr>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7411;p105">
                <a:extLst>
                  <a:ext uri="{FF2B5EF4-FFF2-40B4-BE49-F238E27FC236}">
                    <a16:creationId xmlns:a16="http://schemas.microsoft.com/office/drawing/2014/main" xmlns="" id="{F5D43A84-A965-4F4A-A6C7-5B29743F0CCB}"/>
                  </a:ext>
                </a:extLst>
              </p:cNvPr>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7412;p105">
                <a:extLst>
                  <a:ext uri="{FF2B5EF4-FFF2-40B4-BE49-F238E27FC236}">
                    <a16:creationId xmlns:a16="http://schemas.microsoft.com/office/drawing/2014/main" xmlns="" id="{3DC95BC0-9D22-4547-BB54-37F41C4DD480}"/>
                  </a:ext>
                </a:extLst>
              </p:cNvPr>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7413;p105">
                <a:extLst>
                  <a:ext uri="{FF2B5EF4-FFF2-40B4-BE49-F238E27FC236}">
                    <a16:creationId xmlns:a16="http://schemas.microsoft.com/office/drawing/2014/main" xmlns="" id="{63AD2CF6-18A2-4CB1-9C5E-AA8A24956C03}"/>
                  </a:ext>
                </a:extLst>
              </p:cNvPr>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7414;p105">
                <a:extLst>
                  <a:ext uri="{FF2B5EF4-FFF2-40B4-BE49-F238E27FC236}">
                    <a16:creationId xmlns:a16="http://schemas.microsoft.com/office/drawing/2014/main" xmlns="" id="{9CD9F2CB-876A-4DF0-AE1A-91D4B17404F7}"/>
                  </a:ext>
                </a:extLst>
              </p:cNvPr>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7415;p105">
                <a:extLst>
                  <a:ext uri="{FF2B5EF4-FFF2-40B4-BE49-F238E27FC236}">
                    <a16:creationId xmlns:a16="http://schemas.microsoft.com/office/drawing/2014/main" xmlns="" id="{2BA0B0DD-9CF3-44E0-B322-3231EFB4302D}"/>
                  </a:ext>
                </a:extLst>
              </p:cNvPr>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7416;p105">
                <a:extLst>
                  <a:ext uri="{FF2B5EF4-FFF2-40B4-BE49-F238E27FC236}">
                    <a16:creationId xmlns:a16="http://schemas.microsoft.com/office/drawing/2014/main" xmlns="" id="{F60C75FC-37B8-4DE0-9F5C-3D6BFF1D11FC}"/>
                  </a:ext>
                </a:extLst>
              </p:cNvPr>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7417;p105">
                <a:extLst>
                  <a:ext uri="{FF2B5EF4-FFF2-40B4-BE49-F238E27FC236}">
                    <a16:creationId xmlns:a16="http://schemas.microsoft.com/office/drawing/2014/main" xmlns="" id="{6231378E-05D4-4D33-B078-9E9D02782AC1}"/>
                  </a:ext>
                </a:extLst>
              </p:cNvPr>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7418;p105">
                <a:extLst>
                  <a:ext uri="{FF2B5EF4-FFF2-40B4-BE49-F238E27FC236}">
                    <a16:creationId xmlns:a16="http://schemas.microsoft.com/office/drawing/2014/main" xmlns="" id="{DD965119-E20B-437F-8521-9E401B9E9144}"/>
                  </a:ext>
                </a:extLst>
              </p:cNvPr>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7419;p105">
                <a:extLst>
                  <a:ext uri="{FF2B5EF4-FFF2-40B4-BE49-F238E27FC236}">
                    <a16:creationId xmlns:a16="http://schemas.microsoft.com/office/drawing/2014/main" xmlns="" id="{4F6B1C66-6A69-404A-B927-6BEC5155464D}"/>
                  </a:ext>
                </a:extLst>
              </p:cNvPr>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7420;p105">
                <a:extLst>
                  <a:ext uri="{FF2B5EF4-FFF2-40B4-BE49-F238E27FC236}">
                    <a16:creationId xmlns:a16="http://schemas.microsoft.com/office/drawing/2014/main" xmlns="" id="{9E72810F-7506-4A76-9876-32F582FD14A6}"/>
                  </a:ext>
                </a:extLst>
              </p:cNvPr>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7421;p105">
                <a:extLst>
                  <a:ext uri="{FF2B5EF4-FFF2-40B4-BE49-F238E27FC236}">
                    <a16:creationId xmlns:a16="http://schemas.microsoft.com/office/drawing/2014/main" xmlns="" id="{5068FBC4-B1D6-4FCA-8492-77F2AFDC586F}"/>
                  </a:ext>
                </a:extLst>
              </p:cNvPr>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7422;p105">
                <a:extLst>
                  <a:ext uri="{FF2B5EF4-FFF2-40B4-BE49-F238E27FC236}">
                    <a16:creationId xmlns:a16="http://schemas.microsoft.com/office/drawing/2014/main" xmlns="" id="{4E9AB865-8BFD-4CA6-9DAF-3CE7253A9DE7}"/>
                  </a:ext>
                </a:extLst>
              </p:cNvPr>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7423;p105">
                <a:extLst>
                  <a:ext uri="{FF2B5EF4-FFF2-40B4-BE49-F238E27FC236}">
                    <a16:creationId xmlns:a16="http://schemas.microsoft.com/office/drawing/2014/main" xmlns="" id="{E6E88C0F-7160-44FE-907A-C37D42509A24}"/>
                  </a:ext>
                </a:extLst>
              </p:cNvPr>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7424;p105">
                <a:extLst>
                  <a:ext uri="{FF2B5EF4-FFF2-40B4-BE49-F238E27FC236}">
                    <a16:creationId xmlns:a16="http://schemas.microsoft.com/office/drawing/2014/main" xmlns="" id="{55BF7EE2-3923-490C-ACD3-16A791E42D22}"/>
                  </a:ext>
                </a:extLst>
              </p:cNvPr>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7425;p105">
                <a:extLst>
                  <a:ext uri="{FF2B5EF4-FFF2-40B4-BE49-F238E27FC236}">
                    <a16:creationId xmlns:a16="http://schemas.microsoft.com/office/drawing/2014/main" xmlns="" id="{D77D711F-2DD2-4B8B-9E3F-432314511EC3}"/>
                  </a:ext>
                </a:extLst>
              </p:cNvPr>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7426;p105">
                <a:extLst>
                  <a:ext uri="{FF2B5EF4-FFF2-40B4-BE49-F238E27FC236}">
                    <a16:creationId xmlns:a16="http://schemas.microsoft.com/office/drawing/2014/main" xmlns="" id="{5B7217C6-BB83-4B0A-86BA-A2614799271D}"/>
                  </a:ext>
                </a:extLst>
              </p:cNvPr>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7427;p105">
                <a:extLst>
                  <a:ext uri="{FF2B5EF4-FFF2-40B4-BE49-F238E27FC236}">
                    <a16:creationId xmlns:a16="http://schemas.microsoft.com/office/drawing/2014/main" xmlns="" id="{B58D8283-37FE-4D3E-B6F8-CEF52E64255E}"/>
                  </a:ext>
                </a:extLst>
              </p:cNvPr>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7428;p105">
                <a:extLst>
                  <a:ext uri="{FF2B5EF4-FFF2-40B4-BE49-F238E27FC236}">
                    <a16:creationId xmlns:a16="http://schemas.microsoft.com/office/drawing/2014/main" xmlns="" id="{6E724591-679D-4E63-933C-187DAEF9627A}"/>
                  </a:ext>
                </a:extLst>
              </p:cNvPr>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7429;p105">
                <a:extLst>
                  <a:ext uri="{FF2B5EF4-FFF2-40B4-BE49-F238E27FC236}">
                    <a16:creationId xmlns:a16="http://schemas.microsoft.com/office/drawing/2014/main" xmlns="" id="{40C82BC5-A39A-49E9-A3A8-63042D277DD0}"/>
                  </a:ext>
                </a:extLst>
              </p:cNvPr>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7430;p105">
                <a:extLst>
                  <a:ext uri="{FF2B5EF4-FFF2-40B4-BE49-F238E27FC236}">
                    <a16:creationId xmlns:a16="http://schemas.microsoft.com/office/drawing/2014/main" xmlns="" id="{7B5E4BA7-E5BF-4FD6-AD81-C5A94B0A3BC5}"/>
                  </a:ext>
                </a:extLst>
              </p:cNvPr>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7431;p105">
                <a:extLst>
                  <a:ext uri="{FF2B5EF4-FFF2-40B4-BE49-F238E27FC236}">
                    <a16:creationId xmlns:a16="http://schemas.microsoft.com/office/drawing/2014/main" xmlns="" id="{816C7AAB-C7F3-4D47-BC25-60FA99A55B44}"/>
                  </a:ext>
                </a:extLst>
              </p:cNvPr>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7432;p105">
                <a:extLst>
                  <a:ext uri="{FF2B5EF4-FFF2-40B4-BE49-F238E27FC236}">
                    <a16:creationId xmlns:a16="http://schemas.microsoft.com/office/drawing/2014/main" xmlns="" id="{EBBB0A79-E0E4-4192-8448-4175960D5BC0}"/>
                  </a:ext>
                </a:extLst>
              </p:cNvPr>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7433;p105">
                <a:extLst>
                  <a:ext uri="{FF2B5EF4-FFF2-40B4-BE49-F238E27FC236}">
                    <a16:creationId xmlns:a16="http://schemas.microsoft.com/office/drawing/2014/main" xmlns="" id="{CEC33A90-21B2-41DF-8C09-EF4E3254E2F0}"/>
                  </a:ext>
                </a:extLst>
              </p:cNvPr>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7434;p105">
                <a:extLst>
                  <a:ext uri="{FF2B5EF4-FFF2-40B4-BE49-F238E27FC236}">
                    <a16:creationId xmlns:a16="http://schemas.microsoft.com/office/drawing/2014/main" xmlns="" id="{2F75630C-36A9-467B-9F89-B5F42D11BB6F}"/>
                  </a:ext>
                </a:extLst>
              </p:cNvPr>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7435;p105">
                <a:extLst>
                  <a:ext uri="{FF2B5EF4-FFF2-40B4-BE49-F238E27FC236}">
                    <a16:creationId xmlns:a16="http://schemas.microsoft.com/office/drawing/2014/main" xmlns="" id="{9C18B0BA-E10E-48E7-95F3-27CEE73D39CD}"/>
                  </a:ext>
                </a:extLst>
              </p:cNvPr>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7436;p105">
                <a:extLst>
                  <a:ext uri="{FF2B5EF4-FFF2-40B4-BE49-F238E27FC236}">
                    <a16:creationId xmlns:a16="http://schemas.microsoft.com/office/drawing/2014/main" xmlns="" id="{D476688F-4240-4811-9610-512869CC58C7}"/>
                  </a:ext>
                </a:extLst>
              </p:cNvPr>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7437;p105">
                <a:extLst>
                  <a:ext uri="{FF2B5EF4-FFF2-40B4-BE49-F238E27FC236}">
                    <a16:creationId xmlns:a16="http://schemas.microsoft.com/office/drawing/2014/main" xmlns="" id="{3C11D9C7-9540-4EE8-BD49-6026B0A143AC}"/>
                  </a:ext>
                </a:extLst>
              </p:cNvPr>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7438;p105">
                <a:extLst>
                  <a:ext uri="{FF2B5EF4-FFF2-40B4-BE49-F238E27FC236}">
                    <a16:creationId xmlns:a16="http://schemas.microsoft.com/office/drawing/2014/main" xmlns="" id="{120A0CC9-2BD3-45D3-B0FA-BD71843CE948}"/>
                  </a:ext>
                </a:extLst>
              </p:cNvPr>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7439;p105">
                <a:extLst>
                  <a:ext uri="{FF2B5EF4-FFF2-40B4-BE49-F238E27FC236}">
                    <a16:creationId xmlns:a16="http://schemas.microsoft.com/office/drawing/2014/main" xmlns="" id="{3F7A00B6-AD84-410E-A9B9-7E5F0B6EB7C9}"/>
                  </a:ext>
                </a:extLst>
              </p:cNvPr>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7440;p105">
                <a:extLst>
                  <a:ext uri="{FF2B5EF4-FFF2-40B4-BE49-F238E27FC236}">
                    <a16:creationId xmlns:a16="http://schemas.microsoft.com/office/drawing/2014/main" xmlns="" id="{57B9BFA1-4C93-47AD-AF20-41DBD3C4D21E}"/>
                  </a:ext>
                </a:extLst>
              </p:cNvPr>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7441;p105">
                <a:extLst>
                  <a:ext uri="{FF2B5EF4-FFF2-40B4-BE49-F238E27FC236}">
                    <a16:creationId xmlns:a16="http://schemas.microsoft.com/office/drawing/2014/main" xmlns="" id="{B63580BC-88F0-4555-A8E1-347BCCFA7983}"/>
                  </a:ext>
                </a:extLst>
              </p:cNvPr>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7442;p105">
                <a:extLst>
                  <a:ext uri="{FF2B5EF4-FFF2-40B4-BE49-F238E27FC236}">
                    <a16:creationId xmlns:a16="http://schemas.microsoft.com/office/drawing/2014/main" xmlns="" id="{E182A57E-C00A-4E6C-AD91-1D91AF0ADAF3}"/>
                  </a:ext>
                </a:extLst>
              </p:cNvPr>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7443;p105">
                <a:extLst>
                  <a:ext uri="{FF2B5EF4-FFF2-40B4-BE49-F238E27FC236}">
                    <a16:creationId xmlns:a16="http://schemas.microsoft.com/office/drawing/2014/main" xmlns="" id="{D5607309-B115-4E53-8214-976AEA158E4B}"/>
                  </a:ext>
                </a:extLst>
              </p:cNvPr>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7444;p105">
                <a:extLst>
                  <a:ext uri="{FF2B5EF4-FFF2-40B4-BE49-F238E27FC236}">
                    <a16:creationId xmlns:a16="http://schemas.microsoft.com/office/drawing/2014/main" xmlns="" id="{F9D7F311-6C5D-484F-9FCC-FB30C2896B46}"/>
                  </a:ext>
                </a:extLst>
              </p:cNvPr>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7445;p105">
                <a:extLst>
                  <a:ext uri="{FF2B5EF4-FFF2-40B4-BE49-F238E27FC236}">
                    <a16:creationId xmlns:a16="http://schemas.microsoft.com/office/drawing/2014/main" xmlns="" id="{D1114A6D-21D9-4D35-A878-3CF9F31A64FE}"/>
                  </a:ext>
                </a:extLst>
              </p:cNvPr>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7446;p105">
                <a:extLst>
                  <a:ext uri="{FF2B5EF4-FFF2-40B4-BE49-F238E27FC236}">
                    <a16:creationId xmlns:a16="http://schemas.microsoft.com/office/drawing/2014/main" xmlns="" id="{23CFC104-75F0-4BDF-BBE5-EB9030AB9813}"/>
                  </a:ext>
                </a:extLst>
              </p:cNvPr>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7447;p105">
                <a:extLst>
                  <a:ext uri="{FF2B5EF4-FFF2-40B4-BE49-F238E27FC236}">
                    <a16:creationId xmlns:a16="http://schemas.microsoft.com/office/drawing/2014/main" xmlns="" id="{278470F3-C350-4A96-93D3-3AF336E75C3F}"/>
                  </a:ext>
                </a:extLst>
              </p:cNvPr>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7448;p105">
                <a:extLst>
                  <a:ext uri="{FF2B5EF4-FFF2-40B4-BE49-F238E27FC236}">
                    <a16:creationId xmlns:a16="http://schemas.microsoft.com/office/drawing/2014/main" xmlns="" id="{BB4EB462-4DBB-49B8-94F9-73F0647A3BA8}"/>
                  </a:ext>
                </a:extLst>
              </p:cNvPr>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7449;p105">
                <a:extLst>
                  <a:ext uri="{FF2B5EF4-FFF2-40B4-BE49-F238E27FC236}">
                    <a16:creationId xmlns:a16="http://schemas.microsoft.com/office/drawing/2014/main" xmlns="" id="{6B71477A-B6B4-46A9-9E97-E284E7C4694C}"/>
                  </a:ext>
                </a:extLst>
              </p:cNvPr>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7450;p105">
                <a:extLst>
                  <a:ext uri="{FF2B5EF4-FFF2-40B4-BE49-F238E27FC236}">
                    <a16:creationId xmlns:a16="http://schemas.microsoft.com/office/drawing/2014/main" xmlns="" id="{A5EBAC8A-5419-4A73-925D-1848E376A841}"/>
                  </a:ext>
                </a:extLst>
              </p:cNvPr>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7451;p105">
                <a:extLst>
                  <a:ext uri="{FF2B5EF4-FFF2-40B4-BE49-F238E27FC236}">
                    <a16:creationId xmlns:a16="http://schemas.microsoft.com/office/drawing/2014/main" xmlns="" id="{9E97DDBF-CA3B-4C6C-998F-50B11F557E7A}"/>
                  </a:ext>
                </a:extLst>
              </p:cNvPr>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7452;p105">
                <a:extLst>
                  <a:ext uri="{FF2B5EF4-FFF2-40B4-BE49-F238E27FC236}">
                    <a16:creationId xmlns:a16="http://schemas.microsoft.com/office/drawing/2014/main" xmlns="" id="{D9C1C03A-9580-4BEA-AC4C-AEC721F44D4A}"/>
                  </a:ext>
                </a:extLst>
              </p:cNvPr>
              <p:cNvSpPr/>
              <p:nvPr/>
            </p:nvSpPr>
            <p:spPr>
              <a:xfrm>
                <a:off x="3101575" y="2163200"/>
                <a:ext cx="25" cy="25"/>
              </a:xfrm>
              <a:custGeom>
                <a:avLst/>
                <a:gdLst/>
                <a:ahLst/>
                <a:cxnLst/>
                <a:rect l="l" t="t" r="r" b="b"/>
                <a:pathLst>
                  <a:path w="1" h="1" extrusionOk="0">
                    <a:moveTo>
                      <a:pt x="0" y="0"/>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7453;p105">
                <a:extLst>
                  <a:ext uri="{FF2B5EF4-FFF2-40B4-BE49-F238E27FC236}">
                    <a16:creationId xmlns:a16="http://schemas.microsoft.com/office/drawing/2014/main" xmlns="" id="{B0931B74-BB92-4A69-BAAD-28F16B84CDAF}"/>
                  </a:ext>
                </a:extLst>
              </p:cNvPr>
              <p:cNvSpPr/>
              <p:nvPr/>
            </p:nvSpPr>
            <p:spPr>
              <a:xfrm>
                <a:off x="3335525" y="1978050"/>
                <a:ext cx="25" cy="25"/>
              </a:xfrm>
              <a:custGeom>
                <a:avLst/>
                <a:gdLst/>
                <a:ahLst/>
                <a:cxnLst/>
                <a:rect l="l" t="t" r="r" b="b"/>
                <a:pathLst>
                  <a:path w="1" h="1" extrusionOk="0">
                    <a:moveTo>
                      <a:pt x="0" y="1"/>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7454;p105">
                <a:extLst>
                  <a:ext uri="{FF2B5EF4-FFF2-40B4-BE49-F238E27FC236}">
                    <a16:creationId xmlns:a16="http://schemas.microsoft.com/office/drawing/2014/main" xmlns="" id="{EB554688-2CBF-4D4F-B64F-111D5AD6C24F}"/>
                  </a:ext>
                </a:extLst>
              </p:cNvPr>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7455;p105">
                <a:extLst>
                  <a:ext uri="{FF2B5EF4-FFF2-40B4-BE49-F238E27FC236}">
                    <a16:creationId xmlns:a16="http://schemas.microsoft.com/office/drawing/2014/main" xmlns="" id="{A75C73F7-786A-48E8-8A13-E53D16F81CF3}"/>
                  </a:ext>
                </a:extLst>
              </p:cNvPr>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7456;p105">
                <a:extLst>
                  <a:ext uri="{FF2B5EF4-FFF2-40B4-BE49-F238E27FC236}">
                    <a16:creationId xmlns:a16="http://schemas.microsoft.com/office/drawing/2014/main" xmlns="" id="{66A02454-63BE-4D5E-B79F-A34FCCC7D696}"/>
                  </a:ext>
                </a:extLst>
              </p:cNvPr>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7457;p105">
                <a:extLst>
                  <a:ext uri="{FF2B5EF4-FFF2-40B4-BE49-F238E27FC236}">
                    <a16:creationId xmlns:a16="http://schemas.microsoft.com/office/drawing/2014/main" xmlns="" id="{A85E9E74-1CAB-498D-81BA-60827F9BDF26}"/>
                  </a:ext>
                </a:extLst>
              </p:cNvPr>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7458;p105">
                <a:extLst>
                  <a:ext uri="{FF2B5EF4-FFF2-40B4-BE49-F238E27FC236}">
                    <a16:creationId xmlns:a16="http://schemas.microsoft.com/office/drawing/2014/main" xmlns="" id="{78B0BDFA-6FB0-415B-ABEC-0809201841B2}"/>
                  </a:ext>
                </a:extLst>
              </p:cNvPr>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7459;p105">
                <a:extLst>
                  <a:ext uri="{FF2B5EF4-FFF2-40B4-BE49-F238E27FC236}">
                    <a16:creationId xmlns:a16="http://schemas.microsoft.com/office/drawing/2014/main" xmlns="" id="{F400C0CC-8BE7-4F91-87CB-61F9FAEE8FD6}"/>
                  </a:ext>
                </a:extLst>
              </p:cNvPr>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7460;p105">
                <a:extLst>
                  <a:ext uri="{FF2B5EF4-FFF2-40B4-BE49-F238E27FC236}">
                    <a16:creationId xmlns:a16="http://schemas.microsoft.com/office/drawing/2014/main" xmlns="" id="{8755DF91-627A-4BFC-8542-4A618245E67A}"/>
                  </a:ext>
                </a:extLst>
              </p:cNvPr>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7461;p105">
                <a:extLst>
                  <a:ext uri="{FF2B5EF4-FFF2-40B4-BE49-F238E27FC236}">
                    <a16:creationId xmlns:a16="http://schemas.microsoft.com/office/drawing/2014/main" xmlns="" id="{547E7271-00F9-4473-AB94-3EBB6E1048BC}"/>
                  </a:ext>
                </a:extLst>
              </p:cNvPr>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7462;p105">
                <a:extLst>
                  <a:ext uri="{FF2B5EF4-FFF2-40B4-BE49-F238E27FC236}">
                    <a16:creationId xmlns:a16="http://schemas.microsoft.com/office/drawing/2014/main" xmlns="" id="{674DCDEC-101A-4C41-AD6F-38D1D355D1ED}"/>
                  </a:ext>
                </a:extLst>
              </p:cNvPr>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7463;p105">
                <a:extLst>
                  <a:ext uri="{FF2B5EF4-FFF2-40B4-BE49-F238E27FC236}">
                    <a16:creationId xmlns:a16="http://schemas.microsoft.com/office/drawing/2014/main" xmlns="" id="{6B50C340-E43D-4E6F-98E2-7A3DF23E1953}"/>
                  </a:ext>
                </a:extLst>
              </p:cNvPr>
              <p:cNvSpPr/>
              <p:nvPr/>
            </p:nvSpPr>
            <p:spPr>
              <a:xfrm>
                <a:off x="4086800" y="2797800"/>
                <a:ext cx="25" cy="25"/>
              </a:xfrm>
              <a:custGeom>
                <a:avLst/>
                <a:gdLst/>
                <a:ahLst/>
                <a:cxnLst/>
                <a:rect l="l" t="t" r="r" b="b"/>
                <a:pathLst>
                  <a:path w="1" h="1" extrusionOk="0">
                    <a:moveTo>
                      <a:pt x="1" y="0"/>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7464;p105">
                <a:extLst>
                  <a:ext uri="{FF2B5EF4-FFF2-40B4-BE49-F238E27FC236}">
                    <a16:creationId xmlns:a16="http://schemas.microsoft.com/office/drawing/2014/main" xmlns="" id="{7FFAAB8E-9F92-485F-BBC0-A089982376E0}"/>
                  </a:ext>
                </a:extLst>
              </p:cNvPr>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7465;p105">
                <a:extLst>
                  <a:ext uri="{FF2B5EF4-FFF2-40B4-BE49-F238E27FC236}">
                    <a16:creationId xmlns:a16="http://schemas.microsoft.com/office/drawing/2014/main" xmlns="" id="{289E16CA-F7A0-4250-A160-ED96D69FFA65}"/>
                  </a:ext>
                </a:extLst>
              </p:cNvPr>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xmlns="" val="19379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75"/>
        <p:cNvGrpSpPr/>
        <p:nvPr/>
      </p:nvGrpSpPr>
      <p:grpSpPr>
        <a:xfrm>
          <a:off x="0" y="0"/>
          <a:ext cx="0" cy="0"/>
          <a:chOff x="0" y="0"/>
          <a:chExt cx="0" cy="0"/>
        </a:xfrm>
      </p:grpSpPr>
      <p:sp>
        <p:nvSpPr>
          <p:cNvPr id="376" name="Google Shape;376;p4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INDIKATOR PEMBAHASAN</a:t>
            </a:r>
            <a:endParaRPr/>
          </a:p>
        </p:txBody>
      </p:sp>
      <p:sp>
        <p:nvSpPr>
          <p:cNvPr id="377" name="Google Shape;377;p44"/>
          <p:cNvSpPr txBox="1">
            <a:spLocks noGrp="1"/>
          </p:cNvSpPr>
          <p:nvPr>
            <p:ph type="subTitle" idx="1"/>
          </p:nvPr>
        </p:nvSpPr>
        <p:spPr>
          <a:xfrm>
            <a:off x="2171075" y="1605850"/>
            <a:ext cx="24009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000"/>
              <a:t>Latar Belakang</a:t>
            </a:r>
            <a:endParaRPr sz="2000"/>
          </a:p>
        </p:txBody>
      </p:sp>
      <p:sp>
        <p:nvSpPr>
          <p:cNvPr id="378" name="Google Shape;378;p44"/>
          <p:cNvSpPr txBox="1">
            <a:spLocks noGrp="1"/>
          </p:cNvSpPr>
          <p:nvPr>
            <p:ph type="subTitle" idx="2"/>
          </p:nvPr>
        </p:nvSpPr>
        <p:spPr>
          <a:xfrm>
            <a:off x="5242450" y="1595275"/>
            <a:ext cx="2778250" cy="454500"/>
          </a:xfrm>
          <a:prstGeom prst="rect">
            <a:avLst/>
          </a:prstGeom>
        </p:spPr>
        <p:txBody>
          <a:bodyPr spcFirstLastPara="1" wrap="square" lIns="91425" tIns="91425" rIns="91425" bIns="91425" anchor="t" anchorCtr="0">
            <a:noAutofit/>
          </a:bodyPr>
          <a:lstStyle/>
          <a:p>
            <a:pPr marL="457200" lvl="1" indent="0"/>
            <a:r>
              <a:rPr lang="id-ID" sz="2000" b="1" dirty="0" smtClean="0">
                <a:latin typeface="El Messiri" panose="020B0604020202020204" charset="-78"/>
                <a:cs typeface="El Messiri" panose="020B0604020202020204" charset="-78"/>
              </a:rPr>
              <a:t>Pertanyaan Penelitian</a:t>
            </a:r>
            <a:endParaRPr lang="en-US" sz="2000" b="1" dirty="0">
              <a:latin typeface="El Messiri" panose="020B0604020202020204" charset="-78"/>
              <a:cs typeface="El Messiri" panose="020B0604020202020204" charset="-78"/>
            </a:endParaRPr>
          </a:p>
        </p:txBody>
      </p:sp>
      <p:sp>
        <p:nvSpPr>
          <p:cNvPr id="379" name="Google Shape;379;p44"/>
          <p:cNvSpPr txBox="1">
            <a:spLocks noGrp="1"/>
          </p:cNvSpPr>
          <p:nvPr>
            <p:ph type="subTitle" idx="3"/>
          </p:nvPr>
        </p:nvSpPr>
        <p:spPr>
          <a:xfrm>
            <a:off x="2171074" y="3083150"/>
            <a:ext cx="2589525"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000"/>
              <a:t>Signifikasi Penelitian</a:t>
            </a:r>
            <a:endParaRPr sz="2000"/>
          </a:p>
        </p:txBody>
      </p:sp>
      <p:sp>
        <p:nvSpPr>
          <p:cNvPr id="380" name="Google Shape;380;p44"/>
          <p:cNvSpPr txBox="1">
            <a:spLocks noGrp="1"/>
          </p:cNvSpPr>
          <p:nvPr>
            <p:ph type="subTitle" idx="4"/>
          </p:nvPr>
        </p:nvSpPr>
        <p:spPr>
          <a:xfrm>
            <a:off x="5724300" y="3051958"/>
            <a:ext cx="2400900" cy="454500"/>
          </a:xfrm>
          <a:prstGeom prst="rect">
            <a:avLst/>
          </a:prstGeom>
        </p:spPr>
        <p:txBody>
          <a:bodyPr spcFirstLastPara="1" wrap="square" lIns="91425" tIns="91425" rIns="91425" bIns="91425" anchor="t" anchorCtr="0">
            <a:noAutofit/>
          </a:bodyPr>
          <a:lstStyle/>
          <a:p>
            <a:pPr marL="0" indent="0"/>
            <a:r>
              <a:rPr lang="en-US" sz="2000"/>
              <a:t>M</a:t>
            </a:r>
            <a:r>
              <a:rPr lang="id-ID" sz="2000"/>
              <a:t>etode Penelitian</a:t>
            </a:r>
            <a:endParaRPr lang="en-ID" sz="2000"/>
          </a:p>
          <a:p>
            <a:pPr marL="0" lvl="0" indent="0" algn="l" rtl="0">
              <a:spcBef>
                <a:spcPts val="0"/>
              </a:spcBef>
              <a:spcAft>
                <a:spcPts val="0"/>
              </a:spcAft>
              <a:buNone/>
            </a:pPr>
            <a:r>
              <a:rPr lang="en"/>
              <a:t> </a:t>
            </a:r>
            <a:endParaRPr/>
          </a:p>
        </p:txBody>
      </p:sp>
      <p:sp>
        <p:nvSpPr>
          <p:cNvPr id="381" name="Google Shape;381;p44"/>
          <p:cNvSpPr txBox="1">
            <a:spLocks noGrp="1"/>
          </p:cNvSpPr>
          <p:nvPr>
            <p:ph type="subTitle" idx="5"/>
          </p:nvPr>
        </p:nvSpPr>
        <p:spPr>
          <a:xfrm>
            <a:off x="1099897" y="4613885"/>
            <a:ext cx="2400900" cy="6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F5390"/>
              </a:buClr>
              <a:buSzPts val="1100"/>
              <a:buFont typeface="Arial"/>
              <a:buNone/>
            </a:pPr>
            <a:endParaRPr/>
          </a:p>
        </p:txBody>
      </p:sp>
      <p:sp>
        <p:nvSpPr>
          <p:cNvPr id="382" name="Google Shape;382;p44"/>
          <p:cNvSpPr txBox="1">
            <a:spLocks noGrp="1"/>
          </p:cNvSpPr>
          <p:nvPr>
            <p:ph type="subTitle" idx="6"/>
          </p:nvPr>
        </p:nvSpPr>
        <p:spPr>
          <a:xfrm>
            <a:off x="5242450" y="4525536"/>
            <a:ext cx="2400900" cy="6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F5390"/>
              </a:buClr>
              <a:buSzPts val="1100"/>
              <a:buFont typeface="Arial"/>
              <a:buNone/>
            </a:pPr>
            <a:endParaRPr/>
          </a:p>
        </p:txBody>
      </p:sp>
      <p:sp>
        <p:nvSpPr>
          <p:cNvPr id="383" name="Google Shape;383;p44"/>
          <p:cNvSpPr txBox="1">
            <a:spLocks noGrp="1"/>
          </p:cNvSpPr>
          <p:nvPr>
            <p:ph type="subTitle" idx="7"/>
          </p:nvPr>
        </p:nvSpPr>
        <p:spPr>
          <a:xfrm>
            <a:off x="3045656" y="4932185"/>
            <a:ext cx="2400900" cy="6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F5390"/>
              </a:buClr>
              <a:buSzPts val="1100"/>
              <a:buFont typeface="Arial"/>
              <a:buNone/>
            </a:pPr>
            <a:endParaRPr/>
          </a:p>
        </p:txBody>
      </p:sp>
      <p:sp>
        <p:nvSpPr>
          <p:cNvPr id="384" name="Google Shape;384;p44"/>
          <p:cNvSpPr txBox="1">
            <a:spLocks noGrp="1"/>
          </p:cNvSpPr>
          <p:nvPr>
            <p:ph type="subTitle" idx="8"/>
          </p:nvPr>
        </p:nvSpPr>
        <p:spPr>
          <a:xfrm>
            <a:off x="7063952" y="4729257"/>
            <a:ext cx="2400900" cy="6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F5390"/>
              </a:buClr>
              <a:buSzPts val="1100"/>
              <a:buFont typeface="Arial"/>
              <a:buNone/>
            </a:pPr>
            <a:r>
              <a:rPr lang="en"/>
              <a:t>You can describe the topic of the section here</a:t>
            </a:r>
            <a:endParaRPr/>
          </a:p>
        </p:txBody>
      </p:sp>
      <p:sp>
        <p:nvSpPr>
          <p:cNvPr id="385" name="Google Shape;385;p44"/>
          <p:cNvSpPr txBox="1">
            <a:spLocks noGrp="1"/>
          </p:cNvSpPr>
          <p:nvPr>
            <p:ph type="title" idx="9"/>
          </p:nvPr>
        </p:nvSpPr>
        <p:spPr>
          <a:xfrm>
            <a:off x="1336747" y="1561898"/>
            <a:ext cx="963600" cy="7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386" name="Google Shape;386;p44"/>
          <p:cNvSpPr txBox="1">
            <a:spLocks noGrp="1"/>
          </p:cNvSpPr>
          <p:nvPr>
            <p:ph type="title" idx="13"/>
          </p:nvPr>
        </p:nvSpPr>
        <p:spPr>
          <a:xfrm>
            <a:off x="4760650" y="1552474"/>
            <a:ext cx="963600" cy="7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a:p>
        </p:txBody>
      </p:sp>
      <p:sp>
        <p:nvSpPr>
          <p:cNvPr id="387" name="Google Shape;387;p44"/>
          <p:cNvSpPr txBox="1">
            <a:spLocks noGrp="1"/>
          </p:cNvSpPr>
          <p:nvPr>
            <p:ph type="title" idx="14"/>
          </p:nvPr>
        </p:nvSpPr>
        <p:spPr>
          <a:xfrm>
            <a:off x="1300067" y="3043452"/>
            <a:ext cx="963600" cy="7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388" name="Google Shape;388;p44"/>
          <p:cNvSpPr txBox="1">
            <a:spLocks noGrp="1"/>
          </p:cNvSpPr>
          <p:nvPr>
            <p:ph type="title" idx="15"/>
          </p:nvPr>
        </p:nvSpPr>
        <p:spPr>
          <a:xfrm>
            <a:off x="4760650" y="3030486"/>
            <a:ext cx="963600" cy="7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F5BAABD-F24A-445A-9B1A-03FBEBF4B30C}"/>
              </a:ext>
            </a:extLst>
          </p:cNvPr>
          <p:cNvSpPr>
            <a:spLocks noGrp="1"/>
          </p:cNvSpPr>
          <p:nvPr>
            <p:ph type="body" idx="1"/>
          </p:nvPr>
        </p:nvSpPr>
        <p:spPr/>
        <p:txBody>
          <a:bodyPr/>
          <a:lstStyle/>
          <a:p>
            <a:pPr marL="152400" indent="0" algn="just">
              <a:buNone/>
            </a:pPr>
            <a:endParaRPr lang="id-ID" sz="1400" dirty="0">
              <a:effectLst/>
              <a:latin typeface="Times New Roman" panose="02020603050405020304" pitchFamily="18" charset="0"/>
              <a:ea typeface="Calibri" panose="020F0502020204030204" pitchFamily="34" charset="0"/>
            </a:endParaRPr>
          </a:p>
          <a:p>
            <a:pPr marL="152400" indent="0" algn="just">
              <a:buNone/>
            </a:pPr>
            <a:r>
              <a:rPr lang="en-US" b="1" dirty="0">
                <a:latin typeface="+mj-lt"/>
              </a:rPr>
              <a:t>A. </a:t>
            </a:r>
            <a:r>
              <a:rPr lang="en-US" b="1" dirty="0" err="1">
                <a:latin typeface="+mj-lt"/>
              </a:rPr>
              <a:t>Latar</a:t>
            </a:r>
            <a:r>
              <a:rPr lang="en-US" b="1" dirty="0">
                <a:latin typeface="+mj-lt"/>
              </a:rPr>
              <a:t> </a:t>
            </a:r>
            <a:r>
              <a:rPr lang="en-US" b="1" dirty="0" err="1">
                <a:latin typeface="+mj-lt"/>
              </a:rPr>
              <a:t>Belakang</a:t>
            </a:r>
            <a:r>
              <a:rPr lang="id-ID" b="1" dirty="0">
                <a:latin typeface="+mj-lt"/>
              </a:rPr>
              <a:t> Masalah</a:t>
            </a:r>
            <a:r>
              <a:rPr lang="en-US" b="1" dirty="0">
                <a:latin typeface="+mj-lt"/>
              </a:rPr>
              <a:t> </a:t>
            </a:r>
          </a:p>
          <a:p>
            <a:pPr marL="152400" indent="0" algn="just">
              <a:buNone/>
            </a:pPr>
            <a:endParaRPr lang="en-US" b="1" dirty="0">
              <a:latin typeface="+mj-lt"/>
            </a:endParaRPr>
          </a:p>
          <a:p>
            <a:pPr marL="152400" indent="0" algn="just">
              <a:buNone/>
            </a:pPr>
            <a:r>
              <a:rPr lang="id-ID" dirty="0">
                <a:latin typeface="+mj-lt"/>
              </a:rPr>
              <a:t>Fakta menyebutkan bahwa fenomena sosial media telah mengubah cara orang berinteraksi, berkomunikasi, dan berbagi informasi. </a:t>
            </a:r>
            <a:r>
              <a:rPr lang="id-ID" dirty="0" smtClean="0">
                <a:latin typeface="+mj-lt"/>
              </a:rPr>
              <a:t>Perubahan Paradigma dari teks agama ke konteks melahirkan tafsir baru. Perubahan </a:t>
            </a:r>
            <a:r>
              <a:rPr lang="id-ID" dirty="0">
                <a:latin typeface="+mj-lt"/>
              </a:rPr>
              <a:t>ini turut memengaruhi wacana aqidah dan filsafat Islam. Data dari Asosiasi Penyelenggara Jasa Internet Indonesia (APJII) menunjukkan bahwa pada tahun 2021, jumlah pengguna internet di Indonesia mencapai 202,6 juta, dengan 92% di antaranya menggunakan media sosial (APJII, 2021).  Hal ini menunjukkan bahwa media sosial menjadi salah satu platform utama bagi masyarakat untuk berdiskusi dan berbagi pandangan mengenai isu-isu keagamaan, termasuk aqidah dan filsafat Islam. </a:t>
            </a:r>
            <a:r>
              <a:rPr lang="id-ID" dirty="0" smtClean="0">
                <a:latin typeface="+mj-lt"/>
              </a:rPr>
              <a:t> Realitas </a:t>
            </a:r>
            <a:r>
              <a:rPr lang="id-ID" dirty="0">
                <a:latin typeface="+mj-lt"/>
              </a:rPr>
              <a:t>ini menciptakan sebuah ruang publik yang baru, di mana pemikiran dan interpretasi tentang aqidah dan filsafat Islam dapat diakses dengan mudah oleh berbagai kalangan. </a:t>
            </a:r>
          </a:p>
        </p:txBody>
      </p:sp>
      <p:sp>
        <p:nvSpPr>
          <p:cNvPr id="3" name="Title 2">
            <a:extLst>
              <a:ext uri="{FF2B5EF4-FFF2-40B4-BE49-F238E27FC236}">
                <a16:creationId xmlns:a16="http://schemas.microsoft.com/office/drawing/2014/main" xmlns="" id="{6AB9DD94-2A30-43FD-B2EA-23633CDAE909}"/>
              </a:ext>
            </a:extLst>
          </p:cNvPr>
          <p:cNvSpPr>
            <a:spLocks noGrp="1"/>
          </p:cNvSpPr>
          <p:nvPr>
            <p:ph type="title"/>
          </p:nvPr>
        </p:nvSpPr>
        <p:spPr/>
        <p:txBody>
          <a:bodyPr/>
          <a:lstStyle/>
          <a:p>
            <a:r>
              <a:rPr lang="id-ID" sz="2400"/>
              <a:t>01. </a:t>
            </a:r>
            <a:r>
              <a:rPr lang="en-US" sz="2400"/>
              <a:t>Pendahuluan</a:t>
            </a:r>
            <a:endParaRPr lang="en-ID" sz="2400"/>
          </a:p>
        </p:txBody>
      </p:sp>
      <p:grpSp>
        <p:nvGrpSpPr>
          <p:cNvPr id="287" name="Google Shape;27183;p105">
            <a:extLst>
              <a:ext uri="{FF2B5EF4-FFF2-40B4-BE49-F238E27FC236}">
                <a16:creationId xmlns:a16="http://schemas.microsoft.com/office/drawing/2014/main" xmlns="" id="{1119AB90-989C-4CBD-9762-AC9686566184}"/>
              </a:ext>
            </a:extLst>
          </p:cNvPr>
          <p:cNvGrpSpPr/>
          <p:nvPr/>
        </p:nvGrpSpPr>
        <p:grpSpPr>
          <a:xfrm>
            <a:off x="7086600" y="286516"/>
            <a:ext cx="1954530" cy="1336544"/>
            <a:chOff x="7030891" y="1296517"/>
            <a:chExt cx="3512857" cy="2474617"/>
          </a:xfrm>
        </p:grpSpPr>
        <p:grpSp>
          <p:nvGrpSpPr>
            <p:cNvPr id="288" name="Google Shape;27184;p105">
              <a:extLst>
                <a:ext uri="{FF2B5EF4-FFF2-40B4-BE49-F238E27FC236}">
                  <a16:creationId xmlns:a16="http://schemas.microsoft.com/office/drawing/2014/main" xmlns="" id="{BB2D4F3B-B25C-4F6F-BC02-B5C8C1F1BEAE}"/>
                </a:ext>
              </a:extLst>
            </p:cNvPr>
            <p:cNvGrpSpPr/>
            <p:nvPr/>
          </p:nvGrpSpPr>
          <p:grpSpPr>
            <a:xfrm flipH="1">
              <a:off x="7030891" y="1372717"/>
              <a:ext cx="3512857" cy="2398417"/>
              <a:chOff x="2993825" y="1633600"/>
              <a:chExt cx="2381275" cy="1625825"/>
            </a:xfrm>
          </p:grpSpPr>
          <p:sp>
            <p:nvSpPr>
              <p:cNvPr id="430" name="Google Shape;27185;p105">
                <a:extLst>
                  <a:ext uri="{FF2B5EF4-FFF2-40B4-BE49-F238E27FC236}">
                    <a16:creationId xmlns:a16="http://schemas.microsoft.com/office/drawing/2014/main" xmlns="" id="{2EF1F33A-C709-4AC8-AA53-DD3479BB0F2B}"/>
                  </a:ext>
                </a:extLst>
              </p:cNvPr>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1" name="Google Shape;27186;p105">
                <a:extLst>
                  <a:ext uri="{FF2B5EF4-FFF2-40B4-BE49-F238E27FC236}">
                    <a16:creationId xmlns:a16="http://schemas.microsoft.com/office/drawing/2014/main" xmlns="" id="{0E838F26-18CA-4704-B9B6-DA55BE11A499}"/>
                  </a:ext>
                </a:extLst>
              </p:cNvPr>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2" name="Google Shape;27187;p105">
                <a:extLst>
                  <a:ext uri="{FF2B5EF4-FFF2-40B4-BE49-F238E27FC236}">
                    <a16:creationId xmlns:a16="http://schemas.microsoft.com/office/drawing/2014/main" xmlns="" id="{9E6B4A29-1023-40A1-B6AB-3D441D28F7B9}"/>
                  </a:ext>
                </a:extLst>
              </p:cNvPr>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3" name="Google Shape;27188;p105">
                <a:extLst>
                  <a:ext uri="{FF2B5EF4-FFF2-40B4-BE49-F238E27FC236}">
                    <a16:creationId xmlns:a16="http://schemas.microsoft.com/office/drawing/2014/main" xmlns="" id="{72FF4C26-30FA-49F3-B06A-B3C3607A5D54}"/>
                  </a:ext>
                </a:extLst>
              </p:cNvPr>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4" name="Google Shape;27189;p105">
                <a:extLst>
                  <a:ext uri="{FF2B5EF4-FFF2-40B4-BE49-F238E27FC236}">
                    <a16:creationId xmlns:a16="http://schemas.microsoft.com/office/drawing/2014/main" xmlns="" id="{8E7F7AC4-F2C0-4042-99A9-CF9BCB41CBDF}"/>
                  </a:ext>
                </a:extLst>
              </p:cNvPr>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5" name="Google Shape;27190;p105">
                <a:extLst>
                  <a:ext uri="{FF2B5EF4-FFF2-40B4-BE49-F238E27FC236}">
                    <a16:creationId xmlns:a16="http://schemas.microsoft.com/office/drawing/2014/main" xmlns="" id="{9AB59DC8-9FE7-4BC9-BDEE-61B3029B0968}"/>
                  </a:ext>
                </a:extLst>
              </p:cNvPr>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6" name="Google Shape;27191;p105">
                <a:extLst>
                  <a:ext uri="{FF2B5EF4-FFF2-40B4-BE49-F238E27FC236}">
                    <a16:creationId xmlns:a16="http://schemas.microsoft.com/office/drawing/2014/main" xmlns="" id="{92122EDB-6E7E-43D3-806B-C61B4DE5ACB8}"/>
                  </a:ext>
                </a:extLst>
              </p:cNvPr>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7" name="Google Shape;27192;p105">
                <a:extLst>
                  <a:ext uri="{FF2B5EF4-FFF2-40B4-BE49-F238E27FC236}">
                    <a16:creationId xmlns:a16="http://schemas.microsoft.com/office/drawing/2014/main" xmlns="" id="{C0EF39D0-0B9D-4B0F-8B49-9A76263D1133}"/>
                  </a:ext>
                </a:extLst>
              </p:cNvPr>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8" name="Google Shape;27193;p105">
                <a:extLst>
                  <a:ext uri="{FF2B5EF4-FFF2-40B4-BE49-F238E27FC236}">
                    <a16:creationId xmlns:a16="http://schemas.microsoft.com/office/drawing/2014/main" xmlns="" id="{0262DC1E-B543-462F-9C88-26CEEBC12F67}"/>
                  </a:ext>
                </a:extLst>
              </p:cNvPr>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9" name="Google Shape;27194;p105">
                <a:extLst>
                  <a:ext uri="{FF2B5EF4-FFF2-40B4-BE49-F238E27FC236}">
                    <a16:creationId xmlns:a16="http://schemas.microsoft.com/office/drawing/2014/main" xmlns="" id="{D5A7D15A-2172-4277-95B6-C34A58266D28}"/>
                  </a:ext>
                </a:extLst>
              </p:cNvPr>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0" name="Google Shape;27195;p105">
                <a:extLst>
                  <a:ext uri="{FF2B5EF4-FFF2-40B4-BE49-F238E27FC236}">
                    <a16:creationId xmlns:a16="http://schemas.microsoft.com/office/drawing/2014/main" xmlns="" id="{80100036-7DA2-43D9-ABDB-B62D542FD765}"/>
                  </a:ext>
                </a:extLst>
              </p:cNvPr>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1" name="Google Shape;27196;p105">
                <a:extLst>
                  <a:ext uri="{FF2B5EF4-FFF2-40B4-BE49-F238E27FC236}">
                    <a16:creationId xmlns:a16="http://schemas.microsoft.com/office/drawing/2014/main" xmlns="" id="{6A4E8BBF-A5A7-4A89-9466-522F84D11B7F}"/>
                  </a:ext>
                </a:extLst>
              </p:cNvPr>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2" name="Google Shape;27197;p105">
                <a:extLst>
                  <a:ext uri="{FF2B5EF4-FFF2-40B4-BE49-F238E27FC236}">
                    <a16:creationId xmlns:a16="http://schemas.microsoft.com/office/drawing/2014/main" xmlns="" id="{3647F677-1EAB-4A48-BEC1-D8D60C89955D}"/>
                  </a:ext>
                </a:extLst>
              </p:cNvPr>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3" name="Google Shape;27198;p105">
                <a:extLst>
                  <a:ext uri="{FF2B5EF4-FFF2-40B4-BE49-F238E27FC236}">
                    <a16:creationId xmlns:a16="http://schemas.microsoft.com/office/drawing/2014/main" xmlns="" id="{BDF7BE8F-C2C4-407E-93C8-D14D65A19596}"/>
                  </a:ext>
                </a:extLst>
              </p:cNvPr>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4" name="Google Shape;27199;p105">
                <a:extLst>
                  <a:ext uri="{FF2B5EF4-FFF2-40B4-BE49-F238E27FC236}">
                    <a16:creationId xmlns:a16="http://schemas.microsoft.com/office/drawing/2014/main" xmlns="" id="{B0AFFFB6-91B4-4F63-BF6F-925AEEBDC102}"/>
                  </a:ext>
                </a:extLst>
              </p:cNvPr>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5" name="Google Shape;27200;p105">
                <a:extLst>
                  <a:ext uri="{FF2B5EF4-FFF2-40B4-BE49-F238E27FC236}">
                    <a16:creationId xmlns:a16="http://schemas.microsoft.com/office/drawing/2014/main" xmlns="" id="{0F53FA89-D1C1-41D6-9DDE-F93C920CAE0F}"/>
                  </a:ext>
                </a:extLst>
              </p:cNvPr>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6" name="Google Shape;27201;p105">
                <a:extLst>
                  <a:ext uri="{FF2B5EF4-FFF2-40B4-BE49-F238E27FC236}">
                    <a16:creationId xmlns:a16="http://schemas.microsoft.com/office/drawing/2014/main" xmlns="" id="{59CEF0F4-323B-4645-BF11-EFBC53A63C19}"/>
                  </a:ext>
                </a:extLst>
              </p:cNvPr>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7" name="Google Shape;27202;p105">
                <a:extLst>
                  <a:ext uri="{FF2B5EF4-FFF2-40B4-BE49-F238E27FC236}">
                    <a16:creationId xmlns:a16="http://schemas.microsoft.com/office/drawing/2014/main" xmlns="" id="{2787D001-7BF6-43E8-94DE-3B3C1E64F9B1}"/>
                  </a:ext>
                </a:extLst>
              </p:cNvPr>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8" name="Google Shape;27203;p105">
                <a:extLst>
                  <a:ext uri="{FF2B5EF4-FFF2-40B4-BE49-F238E27FC236}">
                    <a16:creationId xmlns:a16="http://schemas.microsoft.com/office/drawing/2014/main" xmlns="" id="{D588C513-EE5C-452B-9C71-A85E032E155D}"/>
                  </a:ext>
                </a:extLst>
              </p:cNvPr>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9" name="Google Shape;27204;p105">
                <a:extLst>
                  <a:ext uri="{FF2B5EF4-FFF2-40B4-BE49-F238E27FC236}">
                    <a16:creationId xmlns:a16="http://schemas.microsoft.com/office/drawing/2014/main" xmlns="" id="{AE4AEBE9-63CB-4984-9ABB-FEE6B18B658D}"/>
                  </a:ext>
                </a:extLst>
              </p:cNvPr>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0" name="Google Shape;27205;p105">
                <a:extLst>
                  <a:ext uri="{FF2B5EF4-FFF2-40B4-BE49-F238E27FC236}">
                    <a16:creationId xmlns:a16="http://schemas.microsoft.com/office/drawing/2014/main" xmlns="" id="{BB73DFBA-7295-48E3-A9F7-6A194154BFD9}"/>
                  </a:ext>
                </a:extLst>
              </p:cNvPr>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1" name="Google Shape;27206;p105">
                <a:extLst>
                  <a:ext uri="{FF2B5EF4-FFF2-40B4-BE49-F238E27FC236}">
                    <a16:creationId xmlns:a16="http://schemas.microsoft.com/office/drawing/2014/main" xmlns="" id="{D0DE820F-DF30-4191-95F6-8143F3831E75}"/>
                  </a:ext>
                </a:extLst>
              </p:cNvPr>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2" name="Google Shape;27207;p105">
                <a:extLst>
                  <a:ext uri="{FF2B5EF4-FFF2-40B4-BE49-F238E27FC236}">
                    <a16:creationId xmlns:a16="http://schemas.microsoft.com/office/drawing/2014/main" xmlns="" id="{7B888863-3630-415C-AC50-1ECEEA62F278}"/>
                  </a:ext>
                </a:extLst>
              </p:cNvPr>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3" name="Google Shape;27208;p105">
                <a:extLst>
                  <a:ext uri="{FF2B5EF4-FFF2-40B4-BE49-F238E27FC236}">
                    <a16:creationId xmlns:a16="http://schemas.microsoft.com/office/drawing/2014/main" xmlns="" id="{108C3C37-7CF5-4E8A-A348-41C5FB578AF4}"/>
                  </a:ext>
                </a:extLst>
              </p:cNvPr>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4" name="Google Shape;27209;p105">
                <a:extLst>
                  <a:ext uri="{FF2B5EF4-FFF2-40B4-BE49-F238E27FC236}">
                    <a16:creationId xmlns:a16="http://schemas.microsoft.com/office/drawing/2014/main" xmlns="" id="{25816568-99E3-4004-94B7-4DACFAB381D5}"/>
                  </a:ext>
                </a:extLst>
              </p:cNvPr>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5" name="Google Shape;27210;p105">
                <a:extLst>
                  <a:ext uri="{FF2B5EF4-FFF2-40B4-BE49-F238E27FC236}">
                    <a16:creationId xmlns:a16="http://schemas.microsoft.com/office/drawing/2014/main" xmlns="" id="{59FC1252-3CE2-47E2-AE65-7B1680D3F567}"/>
                  </a:ext>
                </a:extLst>
              </p:cNvPr>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6" name="Google Shape;27211;p105">
                <a:extLst>
                  <a:ext uri="{FF2B5EF4-FFF2-40B4-BE49-F238E27FC236}">
                    <a16:creationId xmlns:a16="http://schemas.microsoft.com/office/drawing/2014/main" xmlns="" id="{632B6D66-6BAA-4C9F-B103-248A54F9D642}"/>
                  </a:ext>
                </a:extLst>
              </p:cNvPr>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7" name="Google Shape;27212;p105">
                <a:extLst>
                  <a:ext uri="{FF2B5EF4-FFF2-40B4-BE49-F238E27FC236}">
                    <a16:creationId xmlns:a16="http://schemas.microsoft.com/office/drawing/2014/main" xmlns="" id="{96994734-7356-417C-B85B-1C6DBF4FC8BB}"/>
                  </a:ext>
                </a:extLst>
              </p:cNvPr>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Google Shape;27213;p105">
                <a:extLst>
                  <a:ext uri="{FF2B5EF4-FFF2-40B4-BE49-F238E27FC236}">
                    <a16:creationId xmlns:a16="http://schemas.microsoft.com/office/drawing/2014/main" xmlns="" id="{8A71D02C-8BBB-44B5-A64A-D962EE382359}"/>
                  </a:ext>
                </a:extLst>
              </p:cNvPr>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9" name="Google Shape;27214;p105">
                <a:extLst>
                  <a:ext uri="{FF2B5EF4-FFF2-40B4-BE49-F238E27FC236}">
                    <a16:creationId xmlns:a16="http://schemas.microsoft.com/office/drawing/2014/main" xmlns="" id="{BB8CE35D-F286-4DA1-B479-A15A877DB13D}"/>
                  </a:ext>
                </a:extLst>
              </p:cNvPr>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Google Shape;27215;p105">
                <a:extLst>
                  <a:ext uri="{FF2B5EF4-FFF2-40B4-BE49-F238E27FC236}">
                    <a16:creationId xmlns:a16="http://schemas.microsoft.com/office/drawing/2014/main" xmlns="" id="{5348E253-CF0B-49B8-B0D9-DFF155A09F5D}"/>
                  </a:ext>
                </a:extLst>
              </p:cNvPr>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Google Shape;27216;p105">
                <a:extLst>
                  <a:ext uri="{FF2B5EF4-FFF2-40B4-BE49-F238E27FC236}">
                    <a16:creationId xmlns:a16="http://schemas.microsoft.com/office/drawing/2014/main" xmlns="" id="{0B15F76E-5F8A-4E45-A2A5-8CACD7DD5A94}"/>
                  </a:ext>
                </a:extLst>
              </p:cNvPr>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2" name="Google Shape;27217;p105">
                <a:extLst>
                  <a:ext uri="{FF2B5EF4-FFF2-40B4-BE49-F238E27FC236}">
                    <a16:creationId xmlns:a16="http://schemas.microsoft.com/office/drawing/2014/main" xmlns="" id="{7C7E7588-5255-4D63-8E72-E8B8B5682E25}"/>
                  </a:ext>
                </a:extLst>
              </p:cNvPr>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Google Shape;27218;p105">
                <a:extLst>
                  <a:ext uri="{FF2B5EF4-FFF2-40B4-BE49-F238E27FC236}">
                    <a16:creationId xmlns:a16="http://schemas.microsoft.com/office/drawing/2014/main" xmlns="" id="{5CFFB19B-6464-415C-99FE-A34930D5A387}"/>
                  </a:ext>
                </a:extLst>
              </p:cNvPr>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4" name="Google Shape;27219;p105">
                <a:extLst>
                  <a:ext uri="{FF2B5EF4-FFF2-40B4-BE49-F238E27FC236}">
                    <a16:creationId xmlns:a16="http://schemas.microsoft.com/office/drawing/2014/main" xmlns="" id="{AAD22DF2-3BCE-448A-B08E-8315716A8195}"/>
                  </a:ext>
                </a:extLst>
              </p:cNvPr>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5" name="Google Shape;27220;p105">
                <a:extLst>
                  <a:ext uri="{FF2B5EF4-FFF2-40B4-BE49-F238E27FC236}">
                    <a16:creationId xmlns:a16="http://schemas.microsoft.com/office/drawing/2014/main" xmlns="" id="{422E068A-95CF-4C63-A770-2FEAA98F36CB}"/>
                  </a:ext>
                </a:extLst>
              </p:cNvPr>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6" name="Google Shape;27221;p105">
                <a:extLst>
                  <a:ext uri="{FF2B5EF4-FFF2-40B4-BE49-F238E27FC236}">
                    <a16:creationId xmlns:a16="http://schemas.microsoft.com/office/drawing/2014/main" xmlns="" id="{43BF9DFE-13D3-4C4B-A763-0B2183182802}"/>
                  </a:ext>
                </a:extLst>
              </p:cNvPr>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7" name="Google Shape;27222;p105">
                <a:extLst>
                  <a:ext uri="{FF2B5EF4-FFF2-40B4-BE49-F238E27FC236}">
                    <a16:creationId xmlns:a16="http://schemas.microsoft.com/office/drawing/2014/main" xmlns="" id="{F312FC74-3697-468F-86F8-52A6E65D0047}"/>
                  </a:ext>
                </a:extLst>
              </p:cNvPr>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8" name="Google Shape;27223;p105">
                <a:extLst>
                  <a:ext uri="{FF2B5EF4-FFF2-40B4-BE49-F238E27FC236}">
                    <a16:creationId xmlns:a16="http://schemas.microsoft.com/office/drawing/2014/main" xmlns="" id="{818E717B-E841-4DA9-85DD-E61D9BD4CF9A}"/>
                  </a:ext>
                </a:extLst>
              </p:cNvPr>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9" name="Google Shape;27224;p105">
                <a:extLst>
                  <a:ext uri="{FF2B5EF4-FFF2-40B4-BE49-F238E27FC236}">
                    <a16:creationId xmlns:a16="http://schemas.microsoft.com/office/drawing/2014/main" xmlns="" id="{46DEF96D-145B-4AE9-8849-E3FE89468E2D}"/>
                  </a:ext>
                </a:extLst>
              </p:cNvPr>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0" name="Google Shape;27225;p105">
                <a:extLst>
                  <a:ext uri="{FF2B5EF4-FFF2-40B4-BE49-F238E27FC236}">
                    <a16:creationId xmlns:a16="http://schemas.microsoft.com/office/drawing/2014/main" xmlns="" id="{BDA41776-5364-45B0-9DCB-BE5CA43D1C7D}"/>
                  </a:ext>
                </a:extLst>
              </p:cNvPr>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 name="Google Shape;27226;p105">
                <a:extLst>
                  <a:ext uri="{FF2B5EF4-FFF2-40B4-BE49-F238E27FC236}">
                    <a16:creationId xmlns:a16="http://schemas.microsoft.com/office/drawing/2014/main" xmlns="" id="{B29B923C-1854-453B-BF61-BE8099BAE63D}"/>
                  </a:ext>
                </a:extLst>
              </p:cNvPr>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2" name="Google Shape;27227;p105">
                <a:extLst>
                  <a:ext uri="{FF2B5EF4-FFF2-40B4-BE49-F238E27FC236}">
                    <a16:creationId xmlns:a16="http://schemas.microsoft.com/office/drawing/2014/main" xmlns="" id="{A3B9C85B-1201-4239-9B15-9745008A2E4D}"/>
                  </a:ext>
                </a:extLst>
              </p:cNvPr>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3" name="Google Shape;27228;p105">
                <a:extLst>
                  <a:ext uri="{FF2B5EF4-FFF2-40B4-BE49-F238E27FC236}">
                    <a16:creationId xmlns:a16="http://schemas.microsoft.com/office/drawing/2014/main" xmlns="" id="{6AEA8037-6B0D-4406-8D1D-1D4B07534F91}"/>
                  </a:ext>
                </a:extLst>
              </p:cNvPr>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4" name="Google Shape;27229;p105">
                <a:extLst>
                  <a:ext uri="{FF2B5EF4-FFF2-40B4-BE49-F238E27FC236}">
                    <a16:creationId xmlns:a16="http://schemas.microsoft.com/office/drawing/2014/main" xmlns="" id="{E74A6B32-3A98-469A-BB14-7B6980B8959B}"/>
                  </a:ext>
                </a:extLst>
              </p:cNvPr>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5" name="Google Shape;27230;p105">
                <a:extLst>
                  <a:ext uri="{FF2B5EF4-FFF2-40B4-BE49-F238E27FC236}">
                    <a16:creationId xmlns:a16="http://schemas.microsoft.com/office/drawing/2014/main" xmlns="" id="{1DB736BC-0B05-4B2E-BB28-AAC6306265BE}"/>
                  </a:ext>
                </a:extLst>
              </p:cNvPr>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6" name="Google Shape;27231;p105">
                <a:extLst>
                  <a:ext uri="{FF2B5EF4-FFF2-40B4-BE49-F238E27FC236}">
                    <a16:creationId xmlns:a16="http://schemas.microsoft.com/office/drawing/2014/main" xmlns="" id="{FE82F570-A555-4DE8-A510-C0F1A39A67F9}"/>
                  </a:ext>
                </a:extLst>
              </p:cNvPr>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7" name="Google Shape;27232;p105">
                <a:extLst>
                  <a:ext uri="{FF2B5EF4-FFF2-40B4-BE49-F238E27FC236}">
                    <a16:creationId xmlns:a16="http://schemas.microsoft.com/office/drawing/2014/main" xmlns="" id="{D381635E-4EDA-49CC-A68A-047E489C6E68}"/>
                  </a:ext>
                </a:extLst>
              </p:cNvPr>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8" name="Google Shape;27233;p105">
                <a:extLst>
                  <a:ext uri="{FF2B5EF4-FFF2-40B4-BE49-F238E27FC236}">
                    <a16:creationId xmlns:a16="http://schemas.microsoft.com/office/drawing/2014/main" xmlns="" id="{114EAB4F-A303-492B-9968-EDF27A1D9997}"/>
                  </a:ext>
                </a:extLst>
              </p:cNvPr>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9" name="Google Shape;27234;p105">
                <a:extLst>
                  <a:ext uri="{FF2B5EF4-FFF2-40B4-BE49-F238E27FC236}">
                    <a16:creationId xmlns:a16="http://schemas.microsoft.com/office/drawing/2014/main" xmlns="" id="{7E650B31-9459-444C-9C31-239E7C28368D}"/>
                  </a:ext>
                </a:extLst>
              </p:cNvPr>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0" name="Google Shape;27235;p105">
                <a:extLst>
                  <a:ext uri="{FF2B5EF4-FFF2-40B4-BE49-F238E27FC236}">
                    <a16:creationId xmlns:a16="http://schemas.microsoft.com/office/drawing/2014/main" xmlns="" id="{B6D69F6D-072F-4679-A2E1-6E2CBEE8A091}"/>
                  </a:ext>
                </a:extLst>
              </p:cNvPr>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1" name="Google Shape;27236;p105">
                <a:extLst>
                  <a:ext uri="{FF2B5EF4-FFF2-40B4-BE49-F238E27FC236}">
                    <a16:creationId xmlns:a16="http://schemas.microsoft.com/office/drawing/2014/main" xmlns="" id="{4DBA8829-6D81-4E27-B537-2BDFDAA28FE8}"/>
                  </a:ext>
                </a:extLst>
              </p:cNvPr>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2" name="Google Shape;27237;p105">
                <a:extLst>
                  <a:ext uri="{FF2B5EF4-FFF2-40B4-BE49-F238E27FC236}">
                    <a16:creationId xmlns:a16="http://schemas.microsoft.com/office/drawing/2014/main" xmlns="" id="{DCCFBE26-D43E-48C1-AD57-41F75E6A8A3A}"/>
                  </a:ext>
                </a:extLst>
              </p:cNvPr>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3" name="Google Shape;27238;p105">
                <a:extLst>
                  <a:ext uri="{FF2B5EF4-FFF2-40B4-BE49-F238E27FC236}">
                    <a16:creationId xmlns:a16="http://schemas.microsoft.com/office/drawing/2014/main" xmlns="" id="{4A8607E6-40E1-4E35-B04B-54F036B4F50D}"/>
                  </a:ext>
                </a:extLst>
              </p:cNvPr>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4" name="Google Shape;27239;p105">
                <a:extLst>
                  <a:ext uri="{FF2B5EF4-FFF2-40B4-BE49-F238E27FC236}">
                    <a16:creationId xmlns:a16="http://schemas.microsoft.com/office/drawing/2014/main" xmlns="" id="{D79F884E-6E79-494E-B2E1-CECD64898D3D}"/>
                  </a:ext>
                </a:extLst>
              </p:cNvPr>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5" name="Google Shape;27240;p105">
                <a:extLst>
                  <a:ext uri="{FF2B5EF4-FFF2-40B4-BE49-F238E27FC236}">
                    <a16:creationId xmlns:a16="http://schemas.microsoft.com/office/drawing/2014/main" xmlns="" id="{DC9B5D2A-578F-40FD-BA59-F9B753EB4DF5}"/>
                  </a:ext>
                </a:extLst>
              </p:cNvPr>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6" name="Google Shape;27241;p105">
                <a:extLst>
                  <a:ext uri="{FF2B5EF4-FFF2-40B4-BE49-F238E27FC236}">
                    <a16:creationId xmlns:a16="http://schemas.microsoft.com/office/drawing/2014/main" xmlns="" id="{74633334-D9BD-4EC6-85DC-B46A7E7A4F12}"/>
                  </a:ext>
                </a:extLst>
              </p:cNvPr>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7" name="Google Shape;27242;p105">
                <a:extLst>
                  <a:ext uri="{FF2B5EF4-FFF2-40B4-BE49-F238E27FC236}">
                    <a16:creationId xmlns:a16="http://schemas.microsoft.com/office/drawing/2014/main" xmlns="" id="{8F5B02B2-0472-415F-A290-979212AD67DF}"/>
                  </a:ext>
                </a:extLst>
              </p:cNvPr>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8" name="Google Shape;27243;p105">
                <a:extLst>
                  <a:ext uri="{FF2B5EF4-FFF2-40B4-BE49-F238E27FC236}">
                    <a16:creationId xmlns:a16="http://schemas.microsoft.com/office/drawing/2014/main" xmlns="" id="{AB14EA5F-BEDC-403F-A406-12C851FB346A}"/>
                  </a:ext>
                </a:extLst>
              </p:cNvPr>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9" name="Google Shape;27244;p105">
                <a:extLst>
                  <a:ext uri="{FF2B5EF4-FFF2-40B4-BE49-F238E27FC236}">
                    <a16:creationId xmlns:a16="http://schemas.microsoft.com/office/drawing/2014/main" xmlns="" id="{CF36DF0E-1064-4404-B40E-2F53DB4D6FE4}"/>
                  </a:ext>
                </a:extLst>
              </p:cNvPr>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0" name="Google Shape;27245;p105">
                <a:extLst>
                  <a:ext uri="{FF2B5EF4-FFF2-40B4-BE49-F238E27FC236}">
                    <a16:creationId xmlns:a16="http://schemas.microsoft.com/office/drawing/2014/main" xmlns="" id="{CE5BD27B-A5E8-4A9E-9210-E5379BB76C96}"/>
                  </a:ext>
                </a:extLst>
              </p:cNvPr>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1" name="Google Shape;27246;p105">
                <a:extLst>
                  <a:ext uri="{FF2B5EF4-FFF2-40B4-BE49-F238E27FC236}">
                    <a16:creationId xmlns:a16="http://schemas.microsoft.com/office/drawing/2014/main" xmlns="" id="{2D7E5DFB-3918-41B6-99BF-812AB07F10C9}"/>
                  </a:ext>
                </a:extLst>
              </p:cNvPr>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2" name="Google Shape;27247;p105">
                <a:extLst>
                  <a:ext uri="{FF2B5EF4-FFF2-40B4-BE49-F238E27FC236}">
                    <a16:creationId xmlns:a16="http://schemas.microsoft.com/office/drawing/2014/main" xmlns="" id="{9FEB1470-894B-4DD4-8912-743D7D66D39D}"/>
                  </a:ext>
                </a:extLst>
              </p:cNvPr>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3" name="Google Shape;27248;p105">
                <a:extLst>
                  <a:ext uri="{FF2B5EF4-FFF2-40B4-BE49-F238E27FC236}">
                    <a16:creationId xmlns:a16="http://schemas.microsoft.com/office/drawing/2014/main" xmlns="" id="{FEB2CA4C-A87D-436D-9ED2-DA1D4A5912B6}"/>
                  </a:ext>
                </a:extLst>
              </p:cNvPr>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4" name="Google Shape;27249;p105">
                <a:extLst>
                  <a:ext uri="{FF2B5EF4-FFF2-40B4-BE49-F238E27FC236}">
                    <a16:creationId xmlns:a16="http://schemas.microsoft.com/office/drawing/2014/main" xmlns="" id="{E6BE9FE8-5B25-40DF-904D-EE00DDD3C40E}"/>
                  </a:ext>
                </a:extLst>
              </p:cNvPr>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5" name="Google Shape;27250;p105">
                <a:extLst>
                  <a:ext uri="{FF2B5EF4-FFF2-40B4-BE49-F238E27FC236}">
                    <a16:creationId xmlns:a16="http://schemas.microsoft.com/office/drawing/2014/main" xmlns="" id="{DD25A241-4383-4EE6-AF80-AF7B2253742A}"/>
                  </a:ext>
                </a:extLst>
              </p:cNvPr>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6" name="Google Shape;27251;p105">
                <a:extLst>
                  <a:ext uri="{FF2B5EF4-FFF2-40B4-BE49-F238E27FC236}">
                    <a16:creationId xmlns:a16="http://schemas.microsoft.com/office/drawing/2014/main" xmlns="" id="{8B253AFA-89E0-4075-9888-B7B3BB958881}"/>
                  </a:ext>
                </a:extLst>
              </p:cNvPr>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7" name="Google Shape;27252;p105">
                <a:extLst>
                  <a:ext uri="{FF2B5EF4-FFF2-40B4-BE49-F238E27FC236}">
                    <a16:creationId xmlns:a16="http://schemas.microsoft.com/office/drawing/2014/main" xmlns="" id="{0A4811DD-EF67-4EE2-8713-767EE540FF81}"/>
                  </a:ext>
                </a:extLst>
              </p:cNvPr>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8" name="Google Shape;27253;p105">
                <a:extLst>
                  <a:ext uri="{FF2B5EF4-FFF2-40B4-BE49-F238E27FC236}">
                    <a16:creationId xmlns:a16="http://schemas.microsoft.com/office/drawing/2014/main" xmlns="" id="{0D9FAE66-AC34-46F7-A04F-17906304881B}"/>
                  </a:ext>
                </a:extLst>
              </p:cNvPr>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9" name="Google Shape;27254;p105">
                <a:extLst>
                  <a:ext uri="{FF2B5EF4-FFF2-40B4-BE49-F238E27FC236}">
                    <a16:creationId xmlns:a16="http://schemas.microsoft.com/office/drawing/2014/main" xmlns="" id="{5C424BE4-A19F-4FCF-B1EB-3883B5379B8E}"/>
                  </a:ext>
                </a:extLst>
              </p:cNvPr>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0" name="Google Shape;27255;p105">
                <a:extLst>
                  <a:ext uri="{FF2B5EF4-FFF2-40B4-BE49-F238E27FC236}">
                    <a16:creationId xmlns:a16="http://schemas.microsoft.com/office/drawing/2014/main" xmlns="" id="{9324B24A-E2EF-46C9-B14C-6E5FE65FD077}"/>
                  </a:ext>
                </a:extLst>
              </p:cNvPr>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1" name="Google Shape;27256;p105">
                <a:extLst>
                  <a:ext uri="{FF2B5EF4-FFF2-40B4-BE49-F238E27FC236}">
                    <a16:creationId xmlns:a16="http://schemas.microsoft.com/office/drawing/2014/main" xmlns="" id="{41B49DFB-218B-402D-A507-F5B80A42745D}"/>
                  </a:ext>
                </a:extLst>
              </p:cNvPr>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2" name="Google Shape;27257;p105">
                <a:extLst>
                  <a:ext uri="{FF2B5EF4-FFF2-40B4-BE49-F238E27FC236}">
                    <a16:creationId xmlns:a16="http://schemas.microsoft.com/office/drawing/2014/main" xmlns="" id="{68E4D450-F0F2-409F-84CF-D89B89801934}"/>
                  </a:ext>
                </a:extLst>
              </p:cNvPr>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3" name="Google Shape;27258;p105">
                <a:extLst>
                  <a:ext uri="{FF2B5EF4-FFF2-40B4-BE49-F238E27FC236}">
                    <a16:creationId xmlns:a16="http://schemas.microsoft.com/office/drawing/2014/main" xmlns="" id="{D4E2DA93-BC5A-40E5-8869-7F60683B59F3}"/>
                  </a:ext>
                </a:extLst>
              </p:cNvPr>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4" name="Google Shape;27259;p105">
                <a:extLst>
                  <a:ext uri="{FF2B5EF4-FFF2-40B4-BE49-F238E27FC236}">
                    <a16:creationId xmlns:a16="http://schemas.microsoft.com/office/drawing/2014/main" xmlns="" id="{C7C2698E-8DAC-473C-AA1A-03692F323BB9}"/>
                  </a:ext>
                </a:extLst>
              </p:cNvPr>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5" name="Google Shape;27260;p105">
                <a:extLst>
                  <a:ext uri="{FF2B5EF4-FFF2-40B4-BE49-F238E27FC236}">
                    <a16:creationId xmlns:a16="http://schemas.microsoft.com/office/drawing/2014/main" xmlns="" id="{751E75BD-EDF2-4019-AC76-6C861619991C}"/>
                  </a:ext>
                </a:extLst>
              </p:cNvPr>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6" name="Google Shape;27261;p105">
                <a:extLst>
                  <a:ext uri="{FF2B5EF4-FFF2-40B4-BE49-F238E27FC236}">
                    <a16:creationId xmlns:a16="http://schemas.microsoft.com/office/drawing/2014/main" xmlns="" id="{F65ADC71-E88C-495C-BA8F-636E0DDC8732}"/>
                  </a:ext>
                </a:extLst>
              </p:cNvPr>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7" name="Google Shape;27262;p105">
                <a:extLst>
                  <a:ext uri="{FF2B5EF4-FFF2-40B4-BE49-F238E27FC236}">
                    <a16:creationId xmlns:a16="http://schemas.microsoft.com/office/drawing/2014/main" xmlns="" id="{3E3F1C89-4DC1-4610-AD56-48E3FD3938B8}"/>
                  </a:ext>
                </a:extLst>
              </p:cNvPr>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8" name="Google Shape;27263;p105">
                <a:extLst>
                  <a:ext uri="{FF2B5EF4-FFF2-40B4-BE49-F238E27FC236}">
                    <a16:creationId xmlns:a16="http://schemas.microsoft.com/office/drawing/2014/main" xmlns="" id="{69B0DAEF-BF8D-4B8B-A574-890B41F1E86F}"/>
                  </a:ext>
                </a:extLst>
              </p:cNvPr>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9" name="Google Shape;27264;p105">
                <a:extLst>
                  <a:ext uri="{FF2B5EF4-FFF2-40B4-BE49-F238E27FC236}">
                    <a16:creationId xmlns:a16="http://schemas.microsoft.com/office/drawing/2014/main" xmlns="" id="{028B8417-C29E-4841-9015-EBFE6283B919}"/>
                  </a:ext>
                </a:extLst>
              </p:cNvPr>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0" name="Google Shape;27265;p105">
                <a:extLst>
                  <a:ext uri="{FF2B5EF4-FFF2-40B4-BE49-F238E27FC236}">
                    <a16:creationId xmlns:a16="http://schemas.microsoft.com/office/drawing/2014/main" xmlns="" id="{46307397-37E7-401D-B876-B63B0ECEB10D}"/>
                  </a:ext>
                </a:extLst>
              </p:cNvPr>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1" name="Google Shape;27266;p105">
                <a:extLst>
                  <a:ext uri="{FF2B5EF4-FFF2-40B4-BE49-F238E27FC236}">
                    <a16:creationId xmlns:a16="http://schemas.microsoft.com/office/drawing/2014/main" xmlns="" id="{C8F58807-7028-4823-932E-49E0A92044FB}"/>
                  </a:ext>
                </a:extLst>
              </p:cNvPr>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27267;p105">
                <a:extLst>
                  <a:ext uri="{FF2B5EF4-FFF2-40B4-BE49-F238E27FC236}">
                    <a16:creationId xmlns:a16="http://schemas.microsoft.com/office/drawing/2014/main" xmlns="" id="{785E3903-3085-4FAF-A683-45CF6F8AE271}"/>
                  </a:ext>
                </a:extLst>
              </p:cNvPr>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27268;p105">
                <a:extLst>
                  <a:ext uri="{FF2B5EF4-FFF2-40B4-BE49-F238E27FC236}">
                    <a16:creationId xmlns:a16="http://schemas.microsoft.com/office/drawing/2014/main" xmlns="" id="{91C45CF0-17D0-4C58-A57F-7C37660394BE}"/>
                  </a:ext>
                </a:extLst>
              </p:cNvPr>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27269;p105">
                <a:extLst>
                  <a:ext uri="{FF2B5EF4-FFF2-40B4-BE49-F238E27FC236}">
                    <a16:creationId xmlns:a16="http://schemas.microsoft.com/office/drawing/2014/main" xmlns="" id="{50C4F553-0889-468E-9742-A66528D92B76}"/>
                  </a:ext>
                </a:extLst>
              </p:cNvPr>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27270;p105">
                <a:extLst>
                  <a:ext uri="{FF2B5EF4-FFF2-40B4-BE49-F238E27FC236}">
                    <a16:creationId xmlns:a16="http://schemas.microsoft.com/office/drawing/2014/main" xmlns="" id="{1F6F0D7C-EBBA-47A6-A4F9-15CF9EABDC05}"/>
                  </a:ext>
                </a:extLst>
              </p:cNvPr>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27271;p105">
                <a:extLst>
                  <a:ext uri="{FF2B5EF4-FFF2-40B4-BE49-F238E27FC236}">
                    <a16:creationId xmlns:a16="http://schemas.microsoft.com/office/drawing/2014/main" xmlns="" id="{7C8C971A-D9F6-4F51-A89A-99836C0C0FB5}"/>
                  </a:ext>
                </a:extLst>
              </p:cNvPr>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27272;p105">
                <a:extLst>
                  <a:ext uri="{FF2B5EF4-FFF2-40B4-BE49-F238E27FC236}">
                    <a16:creationId xmlns:a16="http://schemas.microsoft.com/office/drawing/2014/main" xmlns="" id="{2C93A7FC-A788-46E1-95D2-299D05868A11}"/>
                  </a:ext>
                </a:extLst>
              </p:cNvPr>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8" name="Google Shape;27273;p105">
                <a:extLst>
                  <a:ext uri="{FF2B5EF4-FFF2-40B4-BE49-F238E27FC236}">
                    <a16:creationId xmlns:a16="http://schemas.microsoft.com/office/drawing/2014/main" xmlns="" id="{A9933AF1-04E9-47BC-9AF7-C6D9E4A0B6F0}"/>
                  </a:ext>
                </a:extLst>
              </p:cNvPr>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9" name="Google Shape;27274;p105">
                <a:extLst>
                  <a:ext uri="{FF2B5EF4-FFF2-40B4-BE49-F238E27FC236}">
                    <a16:creationId xmlns:a16="http://schemas.microsoft.com/office/drawing/2014/main" xmlns="" id="{8854EE7E-D59F-4E09-BB03-8E775671B8EB}"/>
                  </a:ext>
                </a:extLst>
              </p:cNvPr>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0" name="Google Shape;27275;p105">
                <a:extLst>
                  <a:ext uri="{FF2B5EF4-FFF2-40B4-BE49-F238E27FC236}">
                    <a16:creationId xmlns:a16="http://schemas.microsoft.com/office/drawing/2014/main" xmlns="" id="{E7A0342A-AC25-41B0-A00A-CFA614B08D4A}"/>
                  </a:ext>
                </a:extLst>
              </p:cNvPr>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1" name="Google Shape;27276;p105">
                <a:extLst>
                  <a:ext uri="{FF2B5EF4-FFF2-40B4-BE49-F238E27FC236}">
                    <a16:creationId xmlns:a16="http://schemas.microsoft.com/office/drawing/2014/main" xmlns="" id="{BB81AB3C-1726-442B-AB1D-12DE3308D740}"/>
                  </a:ext>
                </a:extLst>
              </p:cNvPr>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2" name="Google Shape;27277;p105">
                <a:extLst>
                  <a:ext uri="{FF2B5EF4-FFF2-40B4-BE49-F238E27FC236}">
                    <a16:creationId xmlns:a16="http://schemas.microsoft.com/office/drawing/2014/main" xmlns="" id="{35BE7F7F-8038-457F-9C4C-08D952E411D9}"/>
                  </a:ext>
                </a:extLst>
              </p:cNvPr>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3" name="Google Shape;27278;p105">
                <a:extLst>
                  <a:ext uri="{FF2B5EF4-FFF2-40B4-BE49-F238E27FC236}">
                    <a16:creationId xmlns:a16="http://schemas.microsoft.com/office/drawing/2014/main" xmlns="" id="{6A715086-168F-4EAC-B577-8F921C94F55C}"/>
                  </a:ext>
                </a:extLst>
              </p:cNvPr>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4" name="Google Shape;27279;p105">
                <a:extLst>
                  <a:ext uri="{FF2B5EF4-FFF2-40B4-BE49-F238E27FC236}">
                    <a16:creationId xmlns:a16="http://schemas.microsoft.com/office/drawing/2014/main" xmlns="" id="{B3765D23-1D95-47FF-A7DC-4DDC6DAA28E7}"/>
                  </a:ext>
                </a:extLst>
              </p:cNvPr>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5" name="Google Shape;27280;p105">
                <a:extLst>
                  <a:ext uri="{FF2B5EF4-FFF2-40B4-BE49-F238E27FC236}">
                    <a16:creationId xmlns:a16="http://schemas.microsoft.com/office/drawing/2014/main" xmlns="" id="{F6C6C145-8237-4113-9160-08CCAAA29750}"/>
                  </a:ext>
                </a:extLst>
              </p:cNvPr>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6" name="Google Shape;27281;p105">
                <a:extLst>
                  <a:ext uri="{FF2B5EF4-FFF2-40B4-BE49-F238E27FC236}">
                    <a16:creationId xmlns:a16="http://schemas.microsoft.com/office/drawing/2014/main" xmlns="" id="{2AC8FB32-15D6-4812-83A3-DBAEB6EDC5B8}"/>
                  </a:ext>
                </a:extLst>
              </p:cNvPr>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7" name="Google Shape;27282;p105">
                <a:extLst>
                  <a:ext uri="{FF2B5EF4-FFF2-40B4-BE49-F238E27FC236}">
                    <a16:creationId xmlns:a16="http://schemas.microsoft.com/office/drawing/2014/main" xmlns="" id="{FA089A1C-68E6-4EC2-AACD-A14899D1B9A9}"/>
                  </a:ext>
                </a:extLst>
              </p:cNvPr>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8" name="Google Shape;27283;p105">
                <a:extLst>
                  <a:ext uri="{FF2B5EF4-FFF2-40B4-BE49-F238E27FC236}">
                    <a16:creationId xmlns:a16="http://schemas.microsoft.com/office/drawing/2014/main" xmlns="" id="{7C320F1B-CCEE-47FB-A863-678C7B247180}"/>
                  </a:ext>
                </a:extLst>
              </p:cNvPr>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9" name="Google Shape;27284;p105">
                <a:extLst>
                  <a:ext uri="{FF2B5EF4-FFF2-40B4-BE49-F238E27FC236}">
                    <a16:creationId xmlns:a16="http://schemas.microsoft.com/office/drawing/2014/main" xmlns="" id="{F3B5D064-1048-4784-A62F-4B024B0D6C55}"/>
                  </a:ext>
                </a:extLst>
              </p:cNvPr>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0" name="Google Shape;27285;p105">
                <a:extLst>
                  <a:ext uri="{FF2B5EF4-FFF2-40B4-BE49-F238E27FC236}">
                    <a16:creationId xmlns:a16="http://schemas.microsoft.com/office/drawing/2014/main" xmlns="" id="{972879E7-125F-43C1-BFA9-F7EA775BC457}"/>
                  </a:ext>
                </a:extLst>
              </p:cNvPr>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1" name="Google Shape;27286;p105">
                <a:extLst>
                  <a:ext uri="{FF2B5EF4-FFF2-40B4-BE49-F238E27FC236}">
                    <a16:creationId xmlns:a16="http://schemas.microsoft.com/office/drawing/2014/main" xmlns="" id="{B89FD181-3453-4DA3-AC9A-23230E6F23CD}"/>
                  </a:ext>
                </a:extLst>
              </p:cNvPr>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2" name="Google Shape;27287;p105">
                <a:extLst>
                  <a:ext uri="{FF2B5EF4-FFF2-40B4-BE49-F238E27FC236}">
                    <a16:creationId xmlns:a16="http://schemas.microsoft.com/office/drawing/2014/main" xmlns="" id="{2E91B8BE-3DBF-4432-BA7F-C66C9CD09047}"/>
                  </a:ext>
                </a:extLst>
              </p:cNvPr>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3" name="Google Shape;27288;p105">
                <a:extLst>
                  <a:ext uri="{FF2B5EF4-FFF2-40B4-BE49-F238E27FC236}">
                    <a16:creationId xmlns:a16="http://schemas.microsoft.com/office/drawing/2014/main" xmlns="" id="{339E197D-9FC6-46CB-8D0E-3D900E6DCED6}"/>
                  </a:ext>
                </a:extLst>
              </p:cNvPr>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4" name="Google Shape;27289;p105">
                <a:extLst>
                  <a:ext uri="{FF2B5EF4-FFF2-40B4-BE49-F238E27FC236}">
                    <a16:creationId xmlns:a16="http://schemas.microsoft.com/office/drawing/2014/main" xmlns="" id="{0E21CAB6-917B-46D8-BD72-CB645BD23282}"/>
                  </a:ext>
                </a:extLst>
              </p:cNvPr>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5" name="Google Shape;27290;p105">
                <a:extLst>
                  <a:ext uri="{FF2B5EF4-FFF2-40B4-BE49-F238E27FC236}">
                    <a16:creationId xmlns:a16="http://schemas.microsoft.com/office/drawing/2014/main" xmlns="" id="{FCE76AB6-396C-46AF-8637-0B91B74E7FF8}"/>
                  </a:ext>
                </a:extLst>
              </p:cNvPr>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6" name="Google Shape;27291;p105">
                <a:extLst>
                  <a:ext uri="{FF2B5EF4-FFF2-40B4-BE49-F238E27FC236}">
                    <a16:creationId xmlns:a16="http://schemas.microsoft.com/office/drawing/2014/main" xmlns="" id="{88EBD870-8229-426F-8099-10EE22B9D2C6}"/>
                  </a:ext>
                </a:extLst>
              </p:cNvPr>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7" name="Google Shape;27292;p105">
                <a:extLst>
                  <a:ext uri="{FF2B5EF4-FFF2-40B4-BE49-F238E27FC236}">
                    <a16:creationId xmlns:a16="http://schemas.microsoft.com/office/drawing/2014/main" xmlns="" id="{E0085B34-9DD1-45F3-860D-F1CCFC107CAC}"/>
                  </a:ext>
                </a:extLst>
              </p:cNvPr>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8" name="Google Shape;27293;p105">
                <a:extLst>
                  <a:ext uri="{FF2B5EF4-FFF2-40B4-BE49-F238E27FC236}">
                    <a16:creationId xmlns:a16="http://schemas.microsoft.com/office/drawing/2014/main" xmlns="" id="{2228D26E-AF1E-44C8-96AD-26B1169B5D0A}"/>
                  </a:ext>
                </a:extLst>
              </p:cNvPr>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9" name="Google Shape;27294;p105">
                <a:extLst>
                  <a:ext uri="{FF2B5EF4-FFF2-40B4-BE49-F238E27FC236}">
                    <a16:creationId xmlns:a16="http://schemas.microsoft.com/office/drawing/2014/main" xmlns="" id="{BEDBF188-9651-4D17-9C35-EBEF1E03E0EA}"/>
                  </a:ext>
                </a:extLst>
              </p:cNvPr>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0" name="Google Shape;27295;p105">
                <a:extLst>
                  <a:ext uri="{FF2B5EF4-FFF2-40B4-BE49-F238E27FC236}">
                    <a16:creationId xmlns:a16="http://schemas.microsoft.com/office/drawing/2014/main" xmlns="" id="{CA9F465C-C57A-4957-81B6-41ACF76E66EF}"/>
                  </a:ext>
                </a:extLst>
              </p:cNvPr>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1" name="Google Shape;27296;p105">
                <a:extLst>
                  <a:ext uri="{FF2B5EF4-FFF2-40B4-BE49-F238E27FC236}">
                    <a16:creationId xmlns:a16="http://schemas.microsoft.com/office/drawing/2014/main" xmlns="" id="{2DC2A7FE-2D04-48B6-8BBF-20685B5D174E}"/>
                  </a:ext>
                </a:extLst>
              </p:cNvPr>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2" name="Google Shape;27297;p105">
                <a:extLst>
                  <a:ext uri="{FF2B5EF4-FFF2-40B4-BE49-F238E27FC236}">
                    <a16:creationId xmlns:a16="http://schemas.microsoft.com/office/drawing/2014/main" xmlns="" id="{9FB4DB38-30D6-46AC-8225-25E1A4D43799}"/>
                  </a:ext>
                </a:extLst>
              </p:cNvPr>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3" name="Google Shape;27298;p105">
                <a:extLst>
                  <a:ext uri="{FF2B5EF4-FFF2-40B4-BE49-F238E27FC236}">
                    <a16:creationId xmlns:a16="http://schemas.microsoft.com/office/drawing/2014/main" xmlns="" id="{348E116D-3E81-4FC4-81DA-B68A6A4D91E7}"/>
                  </a:ext>
                </a:extLst>
              </p:cNvPr>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4" name="Google Shape;27299;p105">
                <a:extLst>
                  <a:ext uri="{FF2B5EF4-FFF2-40B4-BE49-F238E27FC236}">
                    <a16:creationId xmlns:a16="http://schemas.microsoft.com/office/drawing/2014/main" xmlns="" id="{77142243-7169-4356-A8B8-591E8E8E3178}"/>
                  </a:ext>
                </a:extLst>
              </p:cNvPr>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5" name="Google Shape;27300;p105">
                <a:extLst>
                  <a:ext uri="{FF2B5EF4-FFF2-40B4-BE49-F238E27FC236}">
                    <a16:creationId xmlns:a16="http://schemas.microsoft.com/office/drawing/2014/main" xmlns="" id="{2DF28007-3B2E-4958-97B7-1F979C2ED981}"/>
                  </a:ext>
                </a:extLst>
              </p:cNvPr>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6" name="Google Shape;27301;p105">
                <a:extLst>
                  <a:ext uri="{FF2B5EF4-FFF2-40B4-BE49-F238E27FC236}">
                    <a16:creationId xmlns:a16="http://schemas.microsoft.com/office/drawing/2014/main" xmlns="" id="{4C55FD55-9FD4-4290-8CED-07F06D58CB9E}"/>
                  </a:ext>
                </a:extLst>
              </p:cNvPr>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7" name="Google Shape;27302;p105">
                <a:extLst>
                  <a:ext uri="{FF2B5EF4-FFF2-40B4-BE49-F238E27FC236}">
                    <a16:creationId xmlns:a16="http://schemas.microsoft.com/office/drawing/2014/main" xmlns="" id="{437641C3-892D-43FA-AD00-A7B71BFBA27A}"/>
                  </a:ext>
                </a:extLst>
              </p:cNvPr>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8" name="Google Shape;27303;p105">
                <a:extLst>
                  <a:ext uri="{FF2B5EF4-FFF2-40B4-BE49-F238E27FC236}">
                    <a16:creationId xmlns:a16="http://schemas.microsoft.com/office/drawing/2014/main" xmlns="" id="{8C0F3EE5-4412-4781-A8AD-DA4C37E18FF1}"/>
                  </a:ext>
                </a:extLst>
              </p:cNvPr>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9" name="Google Shape;27304;p105">
                <a:extLst>
                  <a:ext uri="{FF2B5EF4-FFF2-40B4-BE49-F238E27FC236}">
                    <a16:creationId xmlns:a16="http://schemas.microsoft.com/office/drawing/2014/main" xmlns="" id="{5BC537F8-0503-47A0-A494-42F630124D3F}"/>
                  </a:ext>
                </a:extLst>
              </p:cNvPr>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0" name="Google Shape;27305;p105">
                <a:extLst>
                  <a:ext uri="{FF2B5EF4-FFF2-40B4-BE49-F238E27FC236}">
                    <a16:creationId xmlns:a16="http://schemas.microsoft.com/office/drawing/2014/main" xmlns="" id="{FEEAEB1E-4EC9-4DD4-BD75-848D7087ECB8}"/>
                  </a:ext>
                </a:extLst>
              </p:cNvPr>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1" name="Google Shape;27306;p105">
                <a:extLst>
                  <a:ext uri="{FF2B5EF4-FFF2-40B4-BE49-F238E27FC236}">
                    <a16:creationId xmlns:a16="http://schemas.microsoft.com/office/drawing/2014/main" xmlns="" id="{AC5C5E3C-8C65-4876-AD5D-E2BAC3689DE6}"/>
                  </a:ext>
                </a:extLst>
              </p:cNvPr>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2" name="Google Shape;27307;p105">
                <a:extLst>
                  <a:ext uri="{FF2B5EF4-FFF2-40B4-BE49-F238E27FC236}">
                    <a16:creationId xmlns:a16="http://schemas.microsoft.com/office/drawing/2014/main" xmlns="" id="{9DA53C9A-FE40-4E08-B4F6-618A19A5DEFB}"/>
                  </a:ext>
                </a:extLst>
              </p:cNvPr>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3" name="Google Shape;27308;p105">
                <a:extLst>
                  <a:ext uri="{FF2B5EF4-FFF2-40B4-BE49-F238E27FC236}">
                    <a16:creationId xmlns:a16="http://schemas.microsoft.com/office/drawing/2014/main" xmlns="" id="{CEF560F7-D31A-4AE9-9FA5-B7836E97B0D5}"/>
                  </a:ext>
                </a:extLst>
              </p:cNvPr>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4" name="Google Shape;27309;p105">
                <a:extLst>
                  <a:ext uri="{FF2B5EF4-FFF2-40B4-BE49-F238E27FC236}">
                    <a16:creationId xmlns:a16="http://schemas.microsoft.com/office/drawing/2014/main" xmlns="" id="{7A6F6B18-9941-4852-A5D6-CB4ABD722F35}"/>
                  </a:ext>
                </a:extLst>
              </p:cNvPr>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5" name="Google Shape;27310;p105">
                <a:extLst>
                  <a:ext uri="{FF2B5EF4-FFF2-40B4-BE49-F238E27FC236}">
                    <a16:creationId xmlns:a16="http://schemas.microsoft.com/office/drawing/2014/main" xmlns="" id="{70E1F636-6076-4A8B-9EE8-B2B2CE94BDFC}"/>
                  </a:ext>
                </a:extLst>
              </p:cNvPr>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6" name="Google Shape;27311;p105">
                <a:extLst>
                  <a:ext uri="{FF2B5EF4-FFF2-40B4-BE49-F238E27FC236}">
                    <a16:creationId xmlns:a16="http://schemas.microsoft.com/office/drawing/2014/main" xmlns="" id="{E546BE95-5E9A-4990-94C3-FAC3EAE37524}"/>
                  </a:ext>
                </a:extLst>
              </p:cNvPr>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7" name="Google Shape;27312;p105">
                <a:extLst>
                  <a:ext uri="{FF2B5EF4-FFF2-40B4-BE49-F238E27FC236}">
                    <a16:creationId xmlns:a16="http://schemas.microsoft.com/office/drawing/2014/main" xmlns="" id="{1888FE67-1D26-4211-AFEB-BAE48AFD6E17}"/>
                  </a:ext>
                </a:extLst>
              </p:cNvPr>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8" name="Google Shape;27313;p105">
                <a:extLst>
                  <a:ext uri="{FF2B5EF4-FFF2-40B4-BE49-F238E27FC236}">
                    <a16:creationId xmlns:a16="http://schemas.microsoft.com/office/drawing/2014/main" xmlns="" id="{A0FD1A5F-3EFC-489F-88B3-0363BA4C829D}"/>
                  </a:ext>
                </a:extLst>
              </p:cNvPr>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9" name="Google Shape;27314;p105">
                <a:extLst>
                  <a:ext uri="{FF2B5EF4-FFF2-40B4-BE49-F238E27FC236}">
                    <a16:creationId xmlns:a16="http://schemas.microsoft.com/office/drawing/2014/main" xmlns="" id="{78F82A56-03BB-45EE-BBA3-9F541B6298B5}"/>
                  </a:ext>
                </a:extLst>
              </p:cNvPr>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0" name="Google Shape;27315;p105">
                <a:extLst>
                  <a:ext uri="{FF2B5EF4-FFF2-40B4-BE49-F238E27FC236}">
                    <a16:creationId xmlns:a16="http://schemas.microsoft.com/office/drawing/2014/main" xmlns="" id="{2EF0A4ED-6DFD-4CFB-B77A-5E903BBD21EC}"/>
                  </a:ext>
                </a:extLst>
              </p:cNvPr>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1" name="Google Shape;27316;p105">
                <a:extLst>
                  <a:ext uri="{FF2B5EF4-FFF2-40B4-BE49-F238E27FC236}">
                    <a16:creationId xmlns:a16="http://schemas.microsoft.com/office/drawing/2014/main" xmlns="" id="{6FED84D5-CF0B-4F78-914E-3A6F3B289558}"/>
                  </a:ext>
                </a:extLst>
              </p:cNvPr>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2" name="Google Shape;27317;p105">
                <a:extLst>
                  <a:ext uri="{FF2B5EF4-FFF2-40B4-BE49-F238E27FC236}">
                    <a16:creationId xmlns:a16="http://schemas.microsoft.com/office/drawing/2014/main" xmlns="" id="{F18D197A-4315-4131-AC41-98CE2924B76C}"/>
                  </a:ext>
                </a:extLst>
              </p:cNvPr>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3" name="Google Shape;27318;p105">
                <a:extLst>
                  <a:ext uri="{FF2B5EF4-FFF2-40B4-BE49-F238E27FC236}">
                    <a16:creationId xmlns:a16="http://schemas.microsoft.com/office/drawing/2014/main" xmlns="" id="{349DF8EB-8D47-4F09-8801-9827493AB4CF}"/>
                  </a:ext>
                </a:extLst>
              </p:cNvPr>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4" name="Google Shape;27319;p105">
                <a:extLst>
                  <a:ext uri="{FF2B5EF4-FFF2-40B4-BE49-F238E27FC236}">
                    <a16:creationId xmlns:a16="http://schemas.microsoft.com/office/drawing/2014/main" xmlns="" id="{9062E5B9-D2C7-423A-A3C5-BC98BFEAC7AA}"/>
                  </a:ext>
                </a:extLst>
              </p:cNvPr>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5" name="Google Shape;27320;p105">
                <a:extLst>
                  <a:ext uri="{FF2B5EF4-FFF2-40B4-BE49-F238E27FC236}">
                    <a16:creationId xmlns:a16="http://schemas.microsoft.com/office/drawing/2014/main" xmlns="" id="{C6AFD0BA-7993-4E96-8A4A-42231F018186}"/>
                  </a:ext>
                </a:extLst>
              </p:cNvPr>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6" name="Google Shape;27321;p105">
                <a:extLst>
                  <a:ext uri="{FF2B5EF4-FFF2-40B4-BE49-F238E27FC236}">
                    <a16:creationId xmlns:a16="http://schemas.microsoft.com/office/drawing/2014/main" xmlns="" id="{C0D20382-C8D8-44B5-B038-22ED0EF7E859}"/>
                  </a:ext>
                </a:extLst>
              </p:cNvPr>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7" name="Google Shape;27322;p105">
                <a:extLst>
                  <a:ext uri="{FF2B5EF4-FFF2-40B4-BE49-F238E27FC236}">
                    <a16:creationId xmlns:a16="http://schemas.microsoft.com/office/drawing/2014/main" xmlns="" id="{F1462F29-B92A-43E6-94B0-763D2704C228}"/>
                  </a:ext>
                </a:extLst>
              </p:cNvPr>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8" name="Google Shape;27323;p105">
                <a:extLst>
                  <a:ext uri="{FF2B5EF4-FFF2-40B4-BE49-F238E27FC236}">
                    <a16:creationId xmlns:a16="http://schemas.microsoft.com/office/drawing/2014/main" xmlns="" id="{E849F507-CEB0-4131-BC0B-004B8CD22782}"/>
                  </a:ext>
                </a:extLst>
              </p:cNvPr>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9" name="Google Shape;27324;p105">
                <a:extLst>
                  <a:ext uri="{FF2B5EF4-FFF2-40B4-BE49-F238E27FC236}">
                    <a16:creationId xmlns:a16="http://schemas.microsoft.com/office/drawing/2014/main" xmlns="" id="{FD4733B8-BFD4-4AA3-B186-3345C0E488C6}"/>
                  </a:ext>
                </a:extLst>
              </p:cNvPr>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89" name="Google Shape;27325;p105">
              <a:extLst>
                <a:ext uri="{FF2B5EF4-FFF2-40B4-BE49-F238E27FC236}">
                  <a16:creationId xmlns:a16="http://schemas.microsoft.com/office/drawing/2014/main" xmlns="" id="{34B1E8D6-19B6-4A33-AE28-CA849BC60529}"/>
                </a:ext>
              </a:extLst>
            </p:cNvPr>
            <p:cNvGrpSpPr/>
            <p:nvPr/>
          </p:nvGrpSpPr>
          <p:grpSpPr>
            <a:xfrm flipH="1">
              <a:off x="7030891" y="1296517"/>
              <a:ext cx="3512857" cy="2398417"/>
              <a:chOff x="2993825" y="1633600"/>
              <a:chExt cx="2381275" cy="1625825"/>
            </a:xfrm>
          </p:grpSpPr>
          <p:sp>
            <p:nvSpPr>
              <p:cNvPr id="290" name="Google Shape;27326;p105">
                <a:extLst>
                  <a:ext uri="{FF2B5EF4-FFF2-40B4-BE49-F238E27FC236}">
                    <a16:creationId xmlns:a16="http://schemas.microsoft.com/office/drawing/2014/main" xmlns="" id="{B782132B-F909-4941-8233-35EF57A75386}"/>
                  </a:ext>
                </a:extLst>
              </p:cNvPr>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7327;p105">
                <a:extLst>
                  <a:ext uri="{FF2B5EF4-FFF2-40B4-BE49-F238E27FC236}">
                    <a16:creationId xmlns:a16="http://schemas.microsoft.com/office/drawing/2014/main" xmlns="" id="{E526A8EE-78E0-4318-8BA4-61A800B9F529}"/>
                  </a:ext>
                </a:extLst>
              </p:cNvPr>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7328;p105">
                <a:extLst>
                  <a:ext uri="{FF2B5EF4-FFF2-40B4-BE49-F238E27FC236}">
                    <a16:creationId xmlns:a16="http://schemas.microsoft.com/office/drawing/2014/main" xmlns="" id="{6AB9CFA2-EC4A-4533-8D87-AA449C23F66B}"/>
                  </a:ext>
                </a:extLst>
              </p:cNvPr>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7329;p105">
                <a:extLst>
                  <a:ext uri="{FF2B5EF4-FFF2-40B4-BE49-F238E27FC236}">
                    <a16:creationId xmlns:a16="http://schemas.microsoft.com/office/drawing/2014/main" xmlns="" id="{1151D67A-899C-4D95-AAD5-F01B3D153C28}"/>
                  </a:ext>
                </a:extLst>
              </p:cNvPr>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7330;p105">
                <a:extLst>
                  <a:ext uri="{FF2B5EF4-FFF2-40B4-BE49-F238E27FC236}">
                    <a16:creationId xmlns:a16="http://schemas.microsoft.com/office/drawing/2014/main" xmlns="" id="{FBCAC529-A5D9-4A2A-B447-1ADE0DFDFCF5}"/>
                  </a:ext>
                </a:extLst>
              </p:cNvPr>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7331;p105">
                <a:extLst>
                  <a:ext uri="{FF2B5EF4-FFF2-40B4-BE49-F238E27FC236}">
                    <a16:creationId xmlns:a16="http://schemas.microsoft.com/office/drawing/2014/main" xmlns="" id="{3DBDDFA6-F7E1-42E9-A5A6-A22C11C3F8F0}"/>
                  </a:ext>
                </a:extLst>
              </p:cNvPr>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7332;p105">
                <a:extLst>
                  <a:ext uri="{FF2B5EF4-FFF2-40B4-BE49-F238E27FC236}">
                    <a16:creationId xmlns:a16="http://schemas.microsoft.com/office/drawing/2014/main" xmlns="" id="{F857D76F-187C-41EC-8E74-0DF6C3660AC8}"/>
                  </a:ext>
                </a:extLst>
              </p:cNvPr>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7333;p105">
                <a:extLst>
                  <a:ext uri="{FF2B5EF4-FFF2-40B4-BE49-F238E27FC236}">
                    <a16:creationId xmlns:a16="http://schemas.microsoft.com/office/drawing/2014/main" xmlns="" id="{5EDF8F0A-30FC-443E-AAFE-F5CB0E8C03F3}"/>
                  </a:ext>
                </a:extLst>
              </p:cNvPr>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7334;p105">
                <a:extLst>
                  <a:ext uri="{FF2B5EF4-FFF2-40B4-BE49-F238E27FC236}">
                    <a16:creationId xmlns:a16="http://schemas.microsoft.com/office/drawing/2014/main" xmlns="" id="{F70B9735-36B6-4EB5-8C67-C4053E1F6551}"/>
                  </a:ext>
                </a:extLst>
              </p:cNvPr>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7335;p105">
                <a:extLst>
                  <a:ext uri="{FF2B5EF4-FFF2-40B4-BE49-F238E27FC236}">
                    <a16:creationId xmlns:a16="http://schemas.microsoft.com/office/drawing/2014/main" xmlns="" id="{91C2551F-84A1-4BB9-AF60-06D7A6BE231D}"/>
                  </a:ext>
                </a:extLst>
              </p:cNvPr>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7336;p105">
                <a:extLst>
                  <a:ext uri="{FF2B5EF4-FFF2-40B4-BE49-F238E27FC236}">
                    <a16:creationId xmlns:a16="http://schemas.microsoft.com/office/drawing/2014/main" xmlns="" id="{0BCDA3DF-465B-48EA-B44F-3AB4E3370A12}"/>
                  </a:ext>
                </a:extLst>
              </p:cNvPr>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7337;p105">
                <a:extLst>
                  <a:ext uri="{FF2B5EF4-FFF2-40B4-BE49-F238E27FC236}">
                    <a16:creationId xmlns:a16="http://schemas.microsoft.com/office/drawing/2014/main" xmlns="" id="{D3373591-54D4-46F7-A0D0-C0271797F482}"/>
                  </a:ext>
                </a:extLst>
              </p:cNvPr>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7338;p105">
                <a:extLst>
                  <a:ext uri="{FF2B5EF4-FFF2-40B4-BE49-F238E27FC236}">
                    <a16:creationId xmlns:a16="http://schemas.microsoft.com/office/drawing/2014/main" xmlns="" id="{1B8B990A-2A62-460C-B18B-2A964D37FF44}"/>
                  </a:ext>
                </a:extLst>
              </p:cNvPr>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7339;p105">
                <a:extLst>
                  <a:ext uri="{FF2B5EF4-FFF2-40B4-BE49-F238E27FC236}">
                    <a16:creationId xmlns:a16="http://schemas.microsoft.com/office/drawing/2014/main" xmlns="" id="{533FCFB5-4B31-44E2-973A-562E511EB61E}"/>
                  </a:ext>
                </a:extLst>
              </p:cNvPr>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7340;p105">
                <a:extLst>
                  <a:ext uri="{FF2B5EF4-FFF2-40B4-BE49-F238E27FC236}">
                    <a16:creationId xmlns:a16="http://schemas.microsoft.com/office/drawing/2014/main" xmlns="" id="{9F9728A0-F1D5-40D5-91B1-42CD39770ACB}"/>
                  </a:ext>
                </a:extLst>
              </p:cNvPr>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7341;p105">
                <a:extLst>
                  <a:ext uri="{FF2B5EF4-FFF2-40B4-BE49-F238E27FC236}">
                    <a16:creationId xmlns:a16="http://schemas.microsoft.com/office/drawing/2014/main" xmlns="" id="{7E572595-6228-42AC-82AE-4B12D81DF712}"/>
                  </a:ext>
                </a:extLst>
              </p:cNvPr>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7342;p105">
                <a:extLst>
                  <a:ext uri="{FF2B5EF4-FFF2-40B4-BE49-F238E27FC236}">
                    <a16:creationId xmlns:a16="http://schemas.microsoft.com/office/drawing/2014/main" xmlns="" id="{1D7E1E51-EE75-46D7-9FA8-F6D1B2134EB1}"/>
                  </a:ext>
                </a:extLst>
              </p:cNvPr>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7343;p105">
                <a:extLst>
                  <a:ext uri="{FF2B5EF4-FFF2-40B4-BE49-F238E27FC236}">
                    <a16:creationId xmlns:a16="http://schemas.microsoft.com/office/drawing/2014/main" xmlns="" id="{0FE4E2D2-A4C7-4344-9A44-B383DC5D9DA0}"/>
                  </a:ext>
                </a:extLst>
              </p:cNvPr>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7344;p105">
                <a:extLst>
                  <a:ext uri="{FF2B5EF4-FFF2-40B4-BE49-F238E27FC236}">
                    <a16:creationId xmlns:a16="http://schemas.microsoft.com/office/drawing/2014/main" xmlns="" id="{FBF19114-27BF-4AAE-BBB5-508DD92520C3}"/>
                  </a:ext>
                </a:extLst>
              </p:cNvPr>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7345;p105">
                <a:extLst>
                  <a:ext uri="{FF2B5EF4-FFF2-40B4-BE49-F238E27FC236}">
                    <a16:creationId xmlns:a16="http://schemas.microsoft.com/office/drawing/2014/main" xmlns="" id="{64861D6D-E3B9-44F0-8902-F2BA3E454985}"/>
                  </a:ext>
                </a:extLst>
              </p:cNvPr>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7346;p105">
                <a:extLst>
                  <a:ext uri="{FF2B5EF4-FFF2-40B4-BE49-F238E27FC236}">
                    <a16:creationId xmlns:a16="http://schemas.microsoft.com/office/drawing/2014/main" xmlns="" id="{6D6BC2F1-AE32-4275-979C-F684114A485C}"/>
                  </a:ext>
                </a:extLst>
              </p:cNvPr>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7347;p105">
                <a:extLst>
                  <a:ext uri="{FF2B5EF4-FFF2-40B4-BE49-F238E27FC236}">
                    <a16:creationId xmlns:a16="http://schemas.microsoft.com/office/drawing/2014/main" xmlns="" id="{07C0F125-04F8-43A0-B1BC-5BB8C5BD32F3}"/>
                  </a:ext>
                </a:extLst>
              </p:cNvPr>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7348;p105">
                <a:extLst>
                  <a:ext uri="{FF2B5EF4-FFF2-40B4-BE49-F238E27FC236}">
                    <a16:creationId xmlns:a16="http://schemas.microsoft.com/office/drawing/2014/main" xmlns="" id="{2C4F9788-89D0-4E2C-8ECF-B13E905EC294}"/>
                  </a:ext>
                </a:extLst>
              </p:cNvPr>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7349;p105">
                <a:extLst>
                  <a:ext uri="{FF2B5EF4-FFF2-40B4-BE49-F238E27FC236}">
                    <a16:creationId xmlns:a16="http://schemas.microsoft.com/office/drawing/2014/main" xmlns="" id="{26A1D2EC-5D68-4ED7-A22B-6CF44A6C8CA8}"/>
                  </a:ext>
                </a:extLst>
              </p:cNvPr>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7350;p105">
                <a:extLst>
                  <a:ext uri="{FF2B5EF4-FFF2-40B4-BE49-F238E27FC236}">
                    <a16:creationId xmlns:a16="http://schemas.microsoft.com/office/drawing/2014/main" xmlns="" id="{6EA6366F-A327-492C-B310-D1022F089DEB}"/>
                  </a:ext>
                </a:extLst>
              </p:cNvPr>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7351;p105">
                <a:extLst>
                  <a:ext uri="{FF2B5EF4-FFF2-40B4-BE49-F238E27FC236}">
                    <a16:creationId xmlns:a16="http://schemas.microsoft.com/office/drawing/2014/main" xmlns="" id="{DDE6F867-A61A-47AE-8722-4762643037BF}"/>
                  </a:ext>
                </a:extLst>
              </p:cNvPr>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7352;p105">
                <a:extLst>
                  <a:ext uri="{FF2B5EF4-FFF2-40B4-BE49-F238E27FC236}">
                    <a16:creationId xmlns:a16="http://schemas.microsoft.com/office/drawing/2014/main" xmlns="" id="{74B08569-DE0A-456C-8731-4D08D99DD2A6}"/>
                  </a:ext>
                </a:extLst>
              </p:cNvPr>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7353;p105">
                <a:extLst>
                  <a:ext uri="{FF2B5EF4-FFF2-40B4-BE49-F238E27FC236}">
                    <a16:creationId xmlns:a16="http://schemas.microsoft.com/office/drawing/2014/main" xmlns="" id="{742C3D8F-4A59-419E-84D6-5BC2A08F8D05}"/>
                  </a:ext>
                </a:extLst>
              </p:cNvPr>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7354;p105">
                <a:extLst>
                  <a:ext uri="{FF2B5EF4-FFF2-40B4-BE49-F238E27FC236}">
                    <a16:creationId xmlns:a16="http://schemas.microsoft.com/office/drawing/2014/main" xmlns="" id="{BB2BE89D-92D1-4CCF-9070-AD35FF651D81}"/>
                  </a:ext>
                </a:extLst>
              </p:cNvPr>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7355;p105">
                <a:extLst>
                  <a:ext uri="{FF2B5EF4-FFF2-40B4-BE49-F238E27FC236}">
                    <a16:creationId xmlns:a16="http://schemas.microsoft.com/office/drawing/2014/main" xmlns="" id="{78C81523-57D6-436C-A0D8-987FA100D6C5}"/>
                  </a:ext>
                </a:extLst>
              </p:cNvPr>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7356;p105">
                <a:extLst>
                  <a:ext uri="{FF2B5EF4-FFF2-40B4-BE49-F238E27FC236}">
                    <a16:creationId xmlns:a16="http://schemas.microsoft.com/office/drawing/2014/main" xmlns="" id="{6FEFF148-0D66-49A9-94EE-9D7DB0C69FAC}"/>
                  </a:ext>
                </a:extLst>
              </p:cNvPr>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7357;p105">
                <a:extLst>
                  <a:ext uri="{FF2B5EF4-FFF2-40B4-BE49-F238E27FC236}">
                    <a16:creationId xmlns:a16="http://schemas.microsoft.com/office/drawing/2014/main" xmlns="" id="{E86A2DCE-895C-4283-B399-F8A65AEE4D4D}"/>
                  </a:ext>
                </a:extLst>
              </p:cNvPr>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7358;p105">
                <a:extLst>
                  <a:ext uri="{FF2B5EF4-FFF2-40B4-BE49-F238E27FC236}">
                    <a16:creationId xmlns:a16="http://schemas.microsoft.com/office/drawing/2014/main" xmlns="" id="{7D7B74CA-102D-44FF-ABFC-816EFEA51D92}"/>
                  </a:ext>
                </a:extLst>
              </p:cNvPr>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7359;p105">
                <a:extLst>
                  <a:ext uri="{FF2B5EF4-FFF2-40B4-BE49-F238E27FC236}">
                    <a16:creationId xmlns:a16="http://schemas.microsoft.com/office/drawing/2014/main" xmlns="" id="{B2C6EBB1-F27B-480C-961D-552E24106E5F}"/>
                  </a:ext>
                </a:extLst>
              </p:cNvPr>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7360;p105">
                <a:extLst>
                  <a:ext uri="{FF2B5EF4-FFF2-40B4-BE49-F238E27FC236}">
                    <a16:creationId xmlns:a16="http://schemas.microsoft.com/office/drawing/2014/main" xmlns="" id="{07BBE2CE-9A83-4625-B33D-551779ADFEDF}"/>
                  </a:ext>
                </a:extLst>
              </p:cNvPr>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7361;p105">
                <a:extLst>
                  <a:ext uri="{FF2B5EF4-FFF2-40B4-BE49-F238E27FC236}">
                    <a16:creationId xmlns:a16="http://schemas.microsoft.com/office/drawing/2014/main" xmlns="" id="{7379AA67-92D7-4E81-8297-45D558F15277}"/>
                  </a:ext>
                </a:extLst>
              </p:cNvPr>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7362;p105">
                <a:extLst>
                  <a:ext uri="{FF2B5EF4-FFF2-40B4-BE49-F238E27FC236}">
                    <a16:creationId xmlns:a16="http://schemas.microsoft.com/office/drawing/2014/main" xmlns="" id="{FEACF47F-E6B4-4A2E-8947-D0A9C877E0FE}"/>
                  </a:ext>
                </a:extLst>
              </p:cNvPr>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7363;p105">
                <a:extLst>
                  <a:ext uri="{FF2B5EF4-FFF2-40B4-BE49-F238E27FC236}">
                    <a16:creationId xmlns:a16="http://schemas.microsoft.com/office/drawing/2014/main" xmlns="" id="{BC6C03D0-DCAE-4EF6-991A-EDC013853CDB}"/>
                  </a:ext>
                </a:extLst>
              </p:cNvPr>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7364;p105">
                <a:extLst>
                  <a:ext uri="{FF2B5EF4-FFF2-40B4-BE49-F238E27FC236}">
                    <a16:creationId xmlns:a16="http://schemas.microsoft.com/office/drawing/2014/main" xmlns="" id="{113C7F7F-5BEE-4B69-A0EA-36C17C00CE56}"/>
                  </a:ext>
                </a:extLst>
              </p:cNvPr>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7365;p105">
                <a:extLst>
                  <a:ext uri="{FF2B5EF4-FFF2-40B4-BE49-F238E27FC236}">
                    <a16:creationId xmlns:a16="http://schemas.microsoft.com/office/drawing/2014/main" xmlns="" id="{6BB81EE0-BEC1-4AAC-A76C-A8928502F0E8}"/>
                  </a:ext>
                </a:extLst>
              </p:cNvPr>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7366;p105">
                <a:extLst>
                  <a:ext uri="{FF2B5EF4-FFF2-40B4-BE49-F238E27FC236}">
                    <a16:creationId xmlns:a16="http://schemas.microsoft.com/office/drawing/2014/main" xmlns="" id="{EDE99F1E-AF72-404D-98F4-8AE264BFD422}"/>
                  </a:ext>
                </a:extLst>
              </p:cNvPr>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7367;p105">
                <a:extLst>
                  <a:ext uri="{FF2B5EF4-FFF2-40B4-BE49-F238E27FC236}">
                    <a16:creationId xmlns:a16="http://schemas.microsoft.com/office/drawing/2014/main" xmlns="" id="{D4DCB22E-471B-47FD-927A-7774F0789D5F}"/>
                  </a:ext>
                </a:extLst>
              </p:cNvPr>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7368;p105">
                <a:extLst>
                  <a:ext uri="{FF2B5EF4-FFF2-40B4-BE49-F238E27FC236}">
                    <a16:creationId xmlns:a16="http://schemas.microsoft.com/office/drawing/2014/main" xmlns="" id="{FEE70285-818C-49EE-8223-0C4EE45EE705}"/>
                  </a:ext>
                </a:extLst>
              </p:cNvPr>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7369;p105">
                <a:extLst>
                  <a:ext uri="{FF2B5EF4-FFF2-40B4-BE49-F238E27FC236}">
                    <a16:creationId xmlns:a16="http://schemas.microsoft.com/office/drawing/2014/main" xmlns="" id="{26C1EA7D-41AF-4CB2-B4DD-FBDAB77D0AAE}"/>
                  </a:ext>
                </a:extLst>
              </p:cNvPr>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7370;p105">
                <a:extLst>
                  <a:ext uri="{FF2B5EF4-FFF2-40B4-BE49-F238E27FC236}">
                    <a16:creationId xmlns:a16="http://schemas.microsoft.com/office/drawing/2014/main" xmlns="" id="{68DB5E7A-A7FC-4362-8C55-C0F59B9BBEC7}"/>
                  </a:ext>
                </a:extLst>
              </p:cNvPr>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7371;p105">
                <a:extLst>
                  <a:ext uri="{FF2B5EF4-FFF2-40B4-BE49-F238E27FC236}">
                    <a16:creationId xmlns:a16="http://schemas.microsoft.com/office/drawing/2014/main" xmlns="" id="{073FDB1B-D77D-46D3-B990-9F933F4C7696}"/>
                  </a:ext>
                </a:extLst>
              </p:cNvPr>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7372;p105">
                <a:extLst>
                  <a:ext uri="{FF2B5EF4-FFF2-40B4-BE49-F238E27FC236}">
                    <a16:creationId xmlns:a16="http://schemas.microsoft.com/office/drawing/2014/main" xmlns="" id="{9562AAC9-7510-45C1-A342-9081F1671F56}"/>
                  </a:ext>
                </a:extLst>
              </p:cNvPr>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7373;p105">
                <a:extLst>
                  <a:ext uri="{FF2B5EF4-FFF2-40B4-BE49-F238E27FC236}">
                    <a16:creationId xmlns:a16="http://schemas.microsoft.com/office/drawing/2014/main" xmlns="" id="{6D305D00-3B78-4713-8FC2-925FDE9853CD}"/>
                  </a:ext>
                </a:extLst>
              </p:cNvPr>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7374;p105">
                <a:extLst>
                  <a:ext uri="{FF2B5EF4-FFF2-40B4-BE49-F238E27FC236}">
                    <a16:creationId xmlns:a16="http://schemas.microsoft.com/office/drawing/2014/main" xmlns="" id="{50599AAA-9610-4B5F-A6EB-2326338D4B47}"/>
                  </a:ext>
                </a:extLst>
              </p:cNvPr>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7375;p105">
                <a:extLst>
                  <a:ext uri="{FF2B5EF4-FFF2-40B4-BE49-F238E27FC236}">
                    <a16:creationId xmlns:a16="http://schemas.microsoft.com/office/drawing/2014/main" xmlns="" id="{5D17B6CE-26AF-4A5B-A9E8-BF5F24B20A86}"/>
                  </a:ext>
                </a:extLst>
              </p:cNvPr>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7376;p105">
                <a:extLst>
                  <a:ext uri="{FF2B5EF4-FFF2-40B4-BE49-F238E27FC236}">
                    <a16:creationId xmlns:a16="http://schemas.microsoft.com/office/drawing/2014/main" xmlns="" id="{D7386A06-5A2D-4355-BA38-663B66047CF4}"/>
                  </a:ext>
                </a:extLst>
              </p:cNvPr>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27377;p105">
                <a:extLst>
                  <a:ext uri="{FF2B5EF4-FFF2-40B4-BE49-F238E27FC236}">
                    <a16:creationId xmlns:a16="http://schemas.microsoft.com/office/drawing/2014/main" xmlns="" id="{90E8EB43-3141-41C4-B9AD-B7C71909ED5E}"/>
                  </a:ext>
                </a:extLst>
              </p:cNvPr>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27378;p105">
                <a:extLst>
                  <a:ext uri="{FF2B5EF4-FFF2-40B4-BE49-F238E27FC236}">
                    <a16:creationId xmlns:a16="http://schemas.microsoft.com/office/drawing/2014/main" xmlns="" id="{E0915CDA-66EE-4635-87FB-42F56CA4736A}"/>
                  </a:ext>
                </a:extLst>
              </p:cNvPr>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27379;p105">
                <a:extLst>
                  <a:ext uri="{FF2B5EF4-FFF2-40B4-BE49-F238E27FC236}">
                    <a16:creationId xmlns:a16="http://schemas.microsoft.com/office/drawing/2014/main" xmlns="" id="{95908F8F-DC1D-4574-B8D7-BE88BCA77DAA}"/>
                  </a:ext>
                </a:extLst>
              </p:cNvPr>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27380;p105">
                <a:extLst>
                  <a:ext uri="{FF2B5EF4-FFF2-40B4-BE49-F238E27FC236}">
                    <a16:creationId xmlns:a16="http://schemas.microsoft.com/office/drawing/2014/main" xmlns="" id="{9786C2CB-9832-4844-AC60-E99F2BF3ACDA}"/>
                  </a:ext>
                </a:extLst>
              </p:cNvPr>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27381;p105">
                <a:extLst>
                  <a:ext uri="{FF2B5EF4-FFF2-40B4-BE49-F238E27FC236}">
                    <a16:creationId xmlns:a16="http://schemas.microsoft.com/office/drawing/2014/main" xmlns="" id="{37838E10-934D-497F-91EB-BD4371ECAD22}"/>
                  </a:ext>
                </a:extLst>
              </p:cNvPr>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27382;p105">
                <a:extLst>
                  <a:ext uri="{FF2B5EF4-FFF2-40B4-BE49-F238E27FC236}">
                    <a16:creationId xmlns:a16="http://schemas.microsoft.com/office/drawing/2014/main" xmlns="" id="{DA871B0A-98AD-421F-BFD9-6E4C176EC1E1}"/>
                  </a:ext>
                </a:extLst>
              </p:cNvPr>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27383;p105">
                <a:extLst>
                  <a:ext uri="{FF2B5EF4-FFF2-40B4-BE49-F238E27FC236}">
                    <a16:creationId xmlns:a16="http://schemas.microsoft.com/office/drawing/2014/main" xmlns="" id="{61CF8877-A40A-4CAB-B794-BE8B0D753B88}"/>
                  </a:ext>
                </a:extLst>
              </p:cNvPr>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27384;p105">
                <a:extLst>
                  <a:ext uri="{FF2B5EF4-FFF2-40B4-BE49-F238E27FC236}">
                    <a16:creationId xmlns:a16="http://schemas.microsoft.com/office/drawing/2014/main" xmlns="" id="{848651A7-19B7-498C-A6B4-52CFAA60D327}"/>
                  </a:ext>
                </a:extLst>
              </p:cNvPr>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27385;p105">
                <a:extLst>
                  <a:ext uri="{FF2B5EF4-FFF2-40B4-BE49-F238E27FC236}">
                    <a16:creationId xmlns:a16="http://schemas.microsoft.com/office/drawing/2014/main" xmlns="" id="{41BA30FB-2983-4AE6-ADE4-D0817E1905D4}"/>
                  </a:ext>
                </a:extLst>
              </p:cNvPr>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27386;p105">
                <a:extLst>
                  <a:ext uri="{FF2B5EF4-FFF2-40B4-BE49-F238E27FC236}">
                    <a16:creationId xmlns:a16="http://schemas.microsoft.com/office/drawing/2014/main" xmlns="" id="{54C03D2A-202C-428E-9A9C-186C20B8C78A}"/>
                  </a:ext>
                </a:extLst>
              </p:cNvPr>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27387;p105">
                <a:extLst>
                  <a:ext uri="{FF2B5EF4-FFF2-40B4-BE49-F238E27FC236}">
                    <a16:creationId xmlns:a16="http://schemas.microsoft.com/office/drawing/2014/main" xmlns="" id="{AEF92D76-E348-4349-9E10-DDD6DA384F2E}"/>
                  </a:ext>
                </a:extLst>
              </p:cNvPr>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27388;p105">
                <a:extLst>
                  <a:ext uri="{FF2B5EF4-FFF2-40B4-BE49-F238E27FC236}">
                    <a16:creationId xmlns:a16="http://schemas.microsoft.com/office/drawing/2014/main" xmlns="" id="{3AEEE496-41C5-4CD1-8345-FC18067AFA4A}"/>
                  </a:ext>
                </a:extLst>
              </p:cNvPr>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27389;p105">
                <a:extLst>
                  <a:ext uri="{FF2B5EF4-FFF2-40B4-BE49-F238E27FC236}">
                    <a16:creationId xmlns:a16="http://schemas.microsoft.com/office/drawing/2014/main" xmlns="" id="{B8C72A9B-8549-40BF-AD9C-06E9D2104252}"/>
                  </a:ext>
                </a:extLst>
              </p:cNvPr>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27390;p105">
                <a:extLst>
                  <a:ext uri="{FF2B5EF4-FFF2-40B4-BE49-F238E27FC236}">
                    <a16:creationId xmlns:a16="http://schemas.microsoft.com/office/drawing/2014/main" xmlns="" id="{09602AEC-7745-4BC0-AB6E-AED67F5CE82B}"/>
                  </a:ext>
                </a:extLst>
              </p:cNvPr>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5" name="Google Shape;27391;p105">
                <a:extLst>
                  <a:ext uri="{FF2B5EF4-FFF2-40B4-BE49-F238E27FC236}">
                    <a16:creationId xmlns:a16="http://schemas.microsoft.com/office/drawing/2014/main" xmlns="" id="{9B8FE980-E2E0-4E74-A0DF-73A8330AF831}"/>
                  </a:ext>
                </a:extLst>
              </p:cNvPr>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6" name="Google Shape;27392;p105">
                <a:extLst>
                  <a:ext uri="{FF2B5EF4-FFF2-40B4-BE49-F238E27FC236}">
                    <a16:creationId xmlns:a16="http://schemas.microsoft.com/office/drawing/2014/main" xmlns="" id="{C4F5801B-9B2A-4024-A33B-D6DB0DFA82AA}"/>
                  </a:ext>
                </a:extLst>
              </p:cNvPr>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7" name="Google Shape;27393;p105">
                <a:extLst>
                  <a:ext uri="{FF2B5EF4-FFF2-40B4-BE49-F238E27FC236}">
                    <a16:creationId xmlns:a16="http://schemas.microsoft.com/office/drawing/2014/main" xmlns="" id="{1BDBF613-2AD7-410B-B2D7-B4D0471A9A65}"/>
                  </a:ext>
                </a:extLst>
              </p:cNvPr>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8" name="Google Shape;27394;p105">
                <a:extLst>
                  <a:ext uri="{FF2B5EF4-FFF2-40B4-BE49-F238E27FC236}">
                    <a16:creationId xmlns:a16="http://schemas.microsoft.com/office/drawing/2014/main" xmlns="" id="{7DDFBDF6-432C-4331-9241-8975C9391386}"/>
                  </a:ext>
                </a:extLst>
              </p:cNvPr>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9" name="Google Shape;27395;p105">
                <a:extLst>
                  <a:ext uri="{FF2B5EF4-FFF2-40B4-BE49-F238E27FC236}">
                    <a16:creationId xmlns:a16="http://schemas.microsoft.com/office/drawing/2014/main" xmlns="" id="{A19F3C94-12EE-4F39-93BB-DCCBAA98C5C7}"/>
                  </a:ext>
                </a:extLst>
              </p:cNvPr>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0" name="Google Shape;27396;p105">
                <a:extLst>
                  <a:ext uri="{FF2B5EF4-FFF2-40B4-BE49-F238E27FC236}">
                    <a16:creationId xmlns:a16="http://schemas.microsoft.com/office/drawing/2014/main" xmlns="" id="{23100929-0A82-4AEC-AC60-7344E7641176}"/>
                  </a:ext>
                </a:extLst>
              </p:cNvPr>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1" name="Google Shape;27397;p105">
                <a:extLst>
                  <a:ext uri="{FF2B5EF4-FFF2-40B4-BE49-F238E27FC236}">
                    <a16:creationId xmlns:a16="http://schemas.microsoft.com/office/drawing/2014/main" xmlns="" id="{D486CF1D-C18D-40E5-A1DD-CC2A47C1DE30}"/>
                  </a:ext>
                </a:extLst>
              </p:cNvPr>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2" name="Google Shape;27398;p105">
                <a:extLst>
                  <a:ext uri="{FF2B5EF4-FFF2-40B4-BE49-F238E27FC236}">
                    <a16:creationId xmlns:a16="http://schemas.microsoft.com/office/drawing/2014/main" xmlns="" id="{F9A8B351-1F89-43B1-B185-736E53A400AB}"/>
                  </a:ext>
                </a:extLst>
              </p:cNvPr>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3" name="Google Shape;27399;p105">
                <a:extLst>
                  <a:ext uri="{FF2B5EF4-FFF2-40B4-BE49-F238E27FC236}">
                    <a16:creationId xmlns:a16="http://schemas.microsoft.com/office/drawing/2014/main" xmlns="" id="{F6619084-DDE4-4C04-8628-B116E9AB970B}"/>
                  </a:ext>
                </a:extLst>
              </p:cNvPr>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4" name="Google Shape;27400;p105">
                <a:extLst>
                  <a:ext uri="{FF2B5EF4-FFF2-40B4-BE49-F238E27FC236}">
                    <a16:creationId xmlns:a16="http://schemas.microsoft.com/office/drawing/2014/main" xmlns="" id="{B4E8D4AF-2EAD-4525-A6B5-D8F4111C8CE6}"/>
                  </a:ext>
                </a:extLst>
              </p:cNvPr>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5" name="Google Shape;27401;p105">
                <a:extLst>
                  <a:ext uri="{FF2B5EF4-FFF2-40B4-BE49-F238E27FC236}">
                    <a16:creationId xmlns:a16="http://schemas.microsoft.com/office/drawing/2014/main" xmlns="" id="{246CB5F5-7F8B-4F8F-8972-71D4D1BE9E28}"/>
                  </a:ext>
                </a:extLst>
              </p:cNvPr>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 name="Google Shape;27402;p105">
                <a:extLst>
                  <a:ext uri="{FF2B5EF4-FFF2-40B4-BE49-F238E27FC236}">
                    <a16:creationId xmlns:a16="http://schemas.microsoft.com/office/drawing/2014/main" xmlns="" id="{804E2F4C-4386-4397-BB13-7FBABB957958}"/>
                  </a:ext>
                </a:extLst>
              </p:cNvPr>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 name="Google Shape;27403;p105">
                <a:extLst>
                  <a:ext uri="{FF2B5EF4-FFF2-40B4-BE49-F238E27FC236}">
                    <a16:creationId xmlns:a16="http://schemas.microsoft.com/office/drawing/2014/main" xmlns="" id="{ED6D2531-A65A-463E-AD83-0EDB127AE70C}"/>
                  </a:ext>
                </a:extLst>
              </p:cNvPr>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 name="Google Shape;27404;p105">
                <a:extLst>
                  <a:ext uri="{FF2B5EF4-FFF2-40B4-BE49-F238E27FC236}">
                    <a16:creationId xmlns:a16="http://schemas.microsoft.com/office/drawing/2014/main" xmlns="" id="{1E0C72AE-C96C-4906-9F2E-0ABA27FE6888}"/>
                  </a:ext>
                </a:extLst>
              </p:cNvPr>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 name="Google Shape;27405;p105">
                <a:extLst>
                  <a:ext uri="{FF2B5EF4-FFF2-40B4-BE49-F238E27FC236}">
                    <a16:creationId xmlns:a16="http://schemas.microsoft.com/office/drawing/2014/main" xmlns="" id="{4A8F142B-C306-46C3-B8E8-D38099C6ED54}"/>
                  </a:ext>
                </a:extLst>
              </p:cNvPr>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 name="Google Shape;27406;p105">
                <a:extLst>
                  <a:ext uri="{FF2B5EF4-FFF2-40B4-BE49-F238E27FC236}">
                    <a16:creationId xmlns:a16="http://schemas.microsoft.com/office/drawing/2014/main" xmlns="" id="{D3467993-5AEC-46DC-A24B-4D02A30D638C}"/>
                  </a:ext>
                </a:extLst>
              </p:cNvPr>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 name="Google Shape;27407;p105">
                <a:extLst>
                  <a:ext uri="{FF2B5EF4-FFF2-40B4-BE49-F238E27FC236}">
                    <a16:creationId xmlns:a16="http://schemas.microsoft.com/office/drawing/2014/main" xmlns="" id="{771D6D4E-2BA2-4898-96F2-2827FAD55581}"/>
                  </a:ext>
                </a:extLst>
              </p:cNvPr>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2" name="Google Shape;27408;p105">
                <a:extLst>
                  <a:ext uri="{FF2B5EF4-FFF2-40B4-BE49-F238E27FC236}">
                    <a16:creationId xmlns:a16="http://schemas.microsoft.com/office/drawing/2014/main" xmlns="" id="{D29FA7A0-B32A-4918-8ED4-3D5F5B162FA6}"/>
                  </a:ext>
                </a:extLst>
              </p:cNvPr>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 name="Google Shape;27409;p105">
                <a:extLst>
                  <a:ext uri="{FF2B5EF4-FFF2-40B4-BE49-F238E27FC236}">
                    <a16:creationId xmlns:a16="http://schemas.microsoft.com/office/drawing/2014/main" xmlns="" id="{EB7C16B6-40E7-41FF-A256-DC9BB0D0B947}"/>
                  </a:ext>
                </a:extLst>
              </p:cNvPr>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 name="Google Shape;27410;p105">
                <a:extLst>
                  <a:ext uri="{FF2B5EF4-FFF2-40B4-BE49-F238E27FC236}">
                    <a16:creationId xmlns:a16="http://schemas.microsoft.com/office/drawing/2014/main" xmlns="" id="{CBC78B0D-17DF-4FF8-9AE7-92CD4FC939BC}"/>
                  </a:ext>
                </a:extLst>
              </p:cNvPr>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 name="Google Shape;27411;p105">
                <a:extLst>
                  <a:ext uri="{FF2B5EF4-FFF2-40B4-BE49-F238E27FC236}">
                    <a16:creationId xmlns:a16="http://schemas.microsoft.com/office/drawing/2014/main" xmlns="" id="{7FCDAE72-FF6A-4CCE-BE17-7D20D8231890}"/>
                  </a:ext>
                </a:extLst>
              </p:cNvPr>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 name="Google Shape;27412;p105">
                <a:extLst>
                  <a:ext uri="{FF2B5EF4-FFF2-40B4-BE49-F238E27FC236}">
                    <a16:creationId xmlns:a16="http://schemas.microsoft.com/office/drawing/2014/main" xmlns="" id="{107E38DB-2BDD-4845-AA3E-80ED79462E73}"/>
                  </a:ext>
                </a:extLst>
              </p:cNvPr>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 name="Google Shape;27413;p105">
                <a:extLst>
                  <a:ext uri="{FF2B5EF4-FFF2-40B4-BE49-F238E27FC236}">
                    <a16:creationId xmlns:a16="http://schemas.microsoft.com/office/drawing/2014/main" xmlns="" id="{BA9077A1-C2F3-4D81-B259-C279D50398EE}"/>
                  </a:ext>
                </a:extLst>
              </p:cNvPr>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 name="Google Shape;27414;p105">
                <a:extLst>
                  <a:ext uri="{FF2B5EF4-FFF2-40B4-BE49-F238E27FC236}">
                    <a16:creationId xmlns:a16="http://schemas.microsoft.com/office/drawing/2014/main" xmlns="" id="{133ACF39-E43D-483C-A07F-0139722D53B8}"/>
                  </a:ext>
                </a:extLst>
              </p:cNvPr>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 name="Google Shape;27415;p105">
                <a:extLst>
                  <a:ext uri="{FF2B5EF4-FFF2-40B4-BE49-F238E27FC236}">
                    <a16:creationId xmlns:a16="http://schemas.microsoft.com/office/drawing/2014/main" xmlns="" id="{8ED050DA-AA5F-48D1-8884-E93E547D2B31}"/>
                  </a:ext>
                </a:extLst>
              </p:cNvPr>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 name="Google Shape;27416;p105">
                <a:extLst>
                  <a:ext uri="{FF2B5EF4-FFF2-40B4-BE49-F238E27FC236}">
                    <a16:creationId xmlns:a16="http://schemas.microsoft.com/office/drawing/2014/main" xmlns="" id="{F60E5EA9-3734-4244-B7F3-C8A77A76BFDD}"/>
                  </a:ext>
                </a:extLst>
              </p:cNvPr>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 name="Google Shape;27417;p105">
                <a:extLst>
                  <a:ext uri="{FF2B5EF4-FFF2-40B4-BE49-F238E27FC236}">
                    <a16:creationId xmlns:a16="http://schemas.microsoft.com/office/drawing/2014/main" xmlns="" id="{B334A4D9-AB84-4347-BE8B-351B74630A2F}"/>
                  </a:ext>
                </a:extLst>
              </p:cNvPr>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 name="Google Shape;27418;p105">
                <a:extLst>
                  <a:ext uri="{FF2B5EF4-FFF2-40B4-BE49-F238E27FC236}">
                    <a16:creationId xmlns:a16="http://schemas.microsoft.com/office/drawing/2014/main" xmlns="" id="{739E225A-116B-4903-B273-042857F2A3AA}"/>
                  </a:ext>
                </a:extLst>
              </p:cNvPr>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 name="Google Shape;27419;p105">
                <a:extLst>
                  <a:ext uri="{FF2B5EF4-FFF2-40B4-BE49-F238E27FC236}">
                    <a16:creationId xmlns:a16="http://schemas.microsoft.com/office/drawing/2014/main" xmlns="" id="{923D07F3-1174-4B63-878E-A30F6ED49096}"/>
                  </a:ext>
                </a:extLst>
              </p:cNvPr>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 name="Google Shape;27420;p105">
                <a:extLst>
                  <a:ext uri="{FF2B5EF4-FFF2-40B4-BE49-F238E27FC236}">
                    <a16:creationId xmlns:a16="http://schemas.microsoft.com/office/drawing/2014/main" xmlns="" id="{E7495218-C5A5-43AA-91B3-82CEC2C42591}"/>
                  </a:ext>
                </a:extLst>
              </p:cNvPr>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 name="Google Shape;27421;p105">
                <a:extLst>
                  <a:ext uri="{FF2B5EF4-FFF2-40B4-BE49-F238E27FC236}">
                    <a16:creationId xmlns:a16="http://schemas.microsoft.com/office/drawing/2014/main" xmlns="" id="{A5C49556-CD33-42EE-94FD-F42C38D9DDF6}"/>
                  </a:ext>
                </a:extLst>
              </p:cNvPr>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6" name="Google Shape;27422;p105">
                <a:extLst>
                  <a:ext uri="{FF2B5EF4-FFF2-40B4-BE49-F238E27FC236}">
                    <a16:creationId xmlns:a16="http://schemas.microsoft.com/office/drawing/2014/main" xmlns="" id="{A2B8885C-996B-432D-B2E9-9890C2586197}"/>
                  </a:ext>
                </a:extLst>
              </p:cNvPr>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7" name="Google Shape;27423;p105">
                <a:extLst>
                  <a:ext uri="{FF2B5EF4-FFF2-40B4-BE49-F238E27FC236}">
                    <a16:creationId xmlns:a16="http://schemas.microsoft.com/office/drawing/2014/main" xmlns="" id="{19AAB56D-5585-4A3F-A635-A3F8C6096C61}"/>
                  </a:ext>
                </a:extLst>
              </p:cNvPr>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8" name="Google Shape;27424;p105">
                <a:extLst>
                  <a:ext uri="{FF2B5EF4-FFF2-40B4-BE49-F238E27FC236}">
                    <a16:creationId xmlns:a16="http://schemas.microsoft.com/office/drawing/2014/main" xmlns="" id="{0A42D3A5-E916-476D-8925-1CF5295F0F87}"/>
                  </a:ext>
                </a:extLst>
              </p:cNvPr>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9" name="Google Shape;27425;p105">
                <a:extLst>
                  <a:ext uri="{FF2B5EF4-FFF2-40B4-BE49-F238E27FC236}">
                    <a16:creationId xmlns:a16="http://schemas.microsoft.com/office/drawing/2014/main" xmlns="" id="{3A545460-A142-4431-B09F-579C2AE6EF4D}"/>
                  </a:ext>
                </a:extLst>
              </p:cNvPr>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0" name="Google Shape;27426;p105">
                <a:extLst>
                  <a:ext uri="{FF2B5EF4-FFF2-40B4-BE49-F238E27FC236}">
                    <a16:creationId xmlns:a16="http://schemas.microsoft.com/office/drawing/2014/main" xmlns="" id="{37A9F739-48D2-4476-95A2-F37CF857C921}"/>
                  </a:ext>
                </a:extLst>
              </p:cNvPr>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1" name="Google Shape;27427;p105">
                <a:extLst>
                  <a:ext uri="{FF2B5EF4-FFF2-40B4-BE49-F238E27FC236}">
                    <a16:creationId xmlns:a16="http://schemas.microsoft.com/office/drawing/2014/main" xmlns="" id="{57F51288-ACC3-46C4-B911-B164C94082BD}"/>
                  </a:ext>
                </a:extLst>
              </p:cNvPr>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2" name="Google Shape;27428;p105">
                <a:extLst>
                  <a:ext uri="{FF2B5EF4-FFF2-40B4-BE49-F238E27FC236}">
                    <a16:creationId xmlns:a16="http://schemas.microsoft.com/office/drawing/2014/main" xmlns="" id="{1A399100-77A2-498B-AB43-C75CD20C5DB0}"/>
                  </a:ext>
                </a:extLst>
              </p:cNvPr>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3" name="Google Shape;27429;p105">
                <a:extLst>
                  <a:ext uri="{FF2B5EF4-FFF2-40B4-BE49-F238E27FC236}">
                    <a16:creationId xmlns:a16="http://schemas.microsoft.com/office/drawing/2014/main" xmlns="" id="{B886F9BF-5312-4027-939B-85F2F78C5FC9}"/>
                  </a:ext>
                </a:extLst>
              </p:cNvPr>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4" name="Google Shape;27430;p105">
                <a:extLst>
                  <a:ext uri="{FF2B5EF4-FFF2-40B4-BE49-F238E27FC236}">
                    <a16:creationId xmlns:a16="http://schemas.microsoft.com/office/drawing/2014/main" xmlns="" id="{ECC887CA-BA90-4B17-BB0A-A6DE73BDF732}"/>
                  </a:ext>
                </a:extLst>
              </p:cNvPr>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5" name="Google Shape;27431;p105">
                <a:extLst>
                  <a:ext uri="{FF2B5EF4-FFF2-40B4-BE49-F238E27FC236}">
                    <a16:creationId xmlns:a16="http://schemas.microsoft.com/office/drawing/2014/main" xmlns="" id="{757C010F-342B-4E11-9D68-5C8E344FD02D}"/>
                  </a:ext>
                </a:extLst>
              </p:cNvPr>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6" name="Google Shape;27432;p105">
                <a:extLst>
                  <a:ext uri="{FF2B5EF4-FFF2-40B4-BE49-F238E27FC236}">
                    <a16:creationId xmlns:a16="http://schemas.microsoft.com/office/drawing/2014/main" xmlns="" id="{B7DC8F06-1F61-4FCC-AB64-1329124CFF11}"/>
                  </a:ext>
                </a:extLst>
              </p:cNvPr>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7" name="Google Shape;27433;p105">
                <a:extLst>
                  <a:ext uri="{FF2B5EF4-FFF2-40B4-BE49-F238E27FC236}">
                    <a16:creationId xmlns:a16="http://schemas.microsoft.com/office/drawing/2014/main" xmlns="" id="{5B33E78A-19B0-468C-ACC3-8B3C593A62F7}"/>
                  </a:ext>
                </a:extLst>
              </p:cNvPr>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8" name="Google Shape;27434;p105">
                <a:extLst>
                  <a:ext uri="{FF2B5EF4-FFF2-40B4-BE49-F238E27FC236}">
                    <a16:creationId xmlns:a16="http://schemas.microsoft.com/office/drawing/2014/main" xmlns="" id="{BC61AA0B-FA05-43EB-BEE7-40814B806944}"/>
                  </a:ext>
                </a:extLst>
              </p:cNvPr>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9" name="Google Shape;27435;p105">
                <a:extLst>
                  <a:ext uri="{FF2B5EF4-FFF2-40B4-BE49-F238E27FC236}">
                    <a16:creationId xmlns:a16="http://schemas.microsoft.com/office/drawing/2014/main" xmlns="" id="{82D2AC79-F66F-4462-88BE-7099D5CDE1D3}"/>
                  </a:ext>
                </a:extLst>
              </p:cNvPr>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 name="Google Shape;27436;p105">
                <a:extLst>
                  <a:ext uri="{FF2B5EF4-FFF2-40B4-BE49-F238E27FC236}">
                    <a16:creationId xmlns:a16="http://schemas.microsoft.com/office/drawing/2014/main" xmlns="" id="{83279968-3100-4A3E-949C-E717D0D751EF}"/>
                  </a:ext>
                </a:extLst>
              </p:cNvPr>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 name="Google Shape;27437;p105">
                <a:extLst>
                  <a:ext uri="{FF2B5EF4-FFF2-40B4-BE49-F238E27FC236}">
                    <a16:creationId xmlns:a16="http://schemas.microsoft.com/office/drawing/2014/main" xmlns="" id="{11F4B9D8-5493-45A8-A9F9-B9CFFE60A389}"/>
                  </a:ext>
                </a:extLst>
              </p:cNvPr>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2" name="Google Shape;27438;p105">
                <a:extLst>
                  <a:ext uri="{FF2B5EF4-FFF2-40B4-BE49-F238E27FC236}">
                    <a16:creationId xmlns:a16="http://schemas.microsoft.com/office/drawing/2014/main" xmlns="" id="{0847146A-596F-4BAA-AFE1-168074E892BD}"/>
                  </a:ext>
                </a:extLst>
              </p:cNvPr>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3" name="Google Shape;27439;p105">
                <a:extLst>
                  <a:ext uri="{FF2B5EF4-FFF2-40B4-BE49-F238E27FC236}">
                    <a16:creationId xmlns:a16="http://schemas.microsoft.com/office/drawing/2014/main" xmlns="" id="{3473CF5C-0D54-4C52-9AB7-55CAEC2DEB16}"/>
                  </a:ext>
                </a:extLst>
              </p:cNvPr>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4" name="Google Shape;27440;p105">
                <a:extLst>
                  <a:ext uri="{FF2B5EF4-FFF2-40B4-BE49-F238E27FC236}">
                    <a16:creationId xmlns:a16="http://schemas.microsoft.com/office/drawing/2014/main" xmlns="" id="{726E590B-690F-4EC6-9136-965189506809}"/>
                  </a:ext>
                </a:extLst>
              </p:cNvPr>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5" name="Google Shape;27441;p105">
                <a:extLst>
                  <a:ext uri="{FF2B5EF4-FFF2-40B4-BE49-F238E27FC236}">
                    <a16:creationId xmlns:a16="http://schemas.microsoft.com/office/drawing/2014/main" xmlns="" id="{6246943B-CF15-4564-9D49-E4352B875FB2}"/>
                  </a:ext>
                </a:extLst>
              </p:cNvPr>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6" name="Google Shape;27442;p105">
                <a:extLst>
                  <a:ext uri="{FF2B5EF4-FFF2-40B4-BE49-F238E27FC236}">
                    <a16:creationId xmlns:a16="http://schemas.microsoft.com/office/drawing/2014/main" xmlns="" id="{285C77C9-7F44-4987-BC72-BE81C9DED321}"/>
                  </a:ext>
                </a:extLst>
              </p:cNvPr>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7" name="Google Shape;27443;p105">
                <a:extLst>
                  <a:ext uri="{FF2B5EF4-FFF2-40B4-BE49-F238E27FC236}">
                    <a16:creationId xmlns:a16="http://schemas.microsoft.com/office/drawing/2014/main" xmlns="" id="{E265B0AF-8AAD-4A01-AE2C-B7C14AC72C71}"/>
                  </a:ext>
                </a:extLst>
              </p:cNvPr>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8" name="Google Shape;27444;p105">
                <a:extLst>
                  <a:ext uri="{FF2B5EF4-FFF2-40B4-BE49-F238E27FC236}">
                    <a16:creationId xmlns:a16="http://schemas.microsoft.com/office/drawing/2014/main" xmlns="" id="{E231EDCE-6EC0-4D29-B35F-440DCA28B326}"/>
                  </a:ext>
                </a:extLst>
              </p:cNvPr>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9" name="Google Shape;27445;p105">
                <a:extLst>
                  <a:ext uri="{FF2B5EF4-FFF2-40B4-BE49-F238E27FC236}">
                    <a16:creationId xmlns:a16="http://schemas.microsoft.com/office/drawing/2014/main" xmlns="" id="{0C275634-1CD1-4DCC-8FFB-8207015B103B}"/>
                  </a:ext>
                </a:extLst>
              </p:cNvPr>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0" name="Google Shape;27446;p105">
                <a:extLst>
                  <a:ext uri="{FF2B5EF4-FFF2-40B4-BE49-F238E27FC236}">
                    <a16:creationId xmlns:a16="http://schemas.microsoft.com/office/drawing/2014/main" xmlns="" id="{4966EC50-B727-491A-8CE2-6978A1C26D40}"/>
                  </a:ext>
                </a:extLst>
              </p:cNvPr>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1" name="Google Shape;27447;p105">
                <a:extLst>
                  <a:ext uri="{FF2B5EF4-FFF2-40B4-BE49-F238E27FC236}">
                    <a16:creationId xmlns:a16="http://schemas.microsoft.com/office/drawing/2014/main" xmlns="" id="{9A0AD4BE-AE2A-412B-961E-E3B6B4B00036}"/>
                  </a:ext>
                </a:extLst>
              </p:cNvPr>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2" name="Google Shape;27448;p105">
                <a:extLst>
                  <a:ext uri="{FF2B5EF4-FFF2-40B4-BE49-F238E27FC236}">
                    <a16:creationId xmlns:a16="http://schemas.microsoft.com/office/drawing/2014/main" xmlns="" id="{2BBA00CB-5DBB-461E-A07C-1BB0DACA2B1D}"/>
                  </a:ext>
                </a:extLst>
              </p:cNvPr>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3" name="Google Shape;27449;p105">
                <a:extLst>
                  <a:ext uri="{FF2B5EF4-FFF2-40B4-BE49-F238E27FC236}">
                    <a16:creationId xmlns:a16="http://schemas.microsoft.com/office/drawing/2014/main" xmlns="" id="{659C7F16-7BFE-485C-A3CE-D43527E55A46}"/>
                  </a:ext>
                </a:extLst>
              </p:cNvPr>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4" name="Google Shape;27450;p105">
                <a:extLst>
                  <a:ext uri="{FF2B5EF4-FFF2-40B4-BE49-F238E27FC236}">
                    <a16:creationId xmlns:a16="http://schemas.microsoft.com/office/drawing/2014/main" xmlns="" id="{A88AE40B-47DE-49ED-B55E-B40D89B2E463}"/>
                  </a:ext>
                </a:extLst>
              </p:cNvPr>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5" name="Google Shape;27451;p105">
                <a:extLst>
                  <a:ext uri="{FF2B5EF4-FFF2-40B4-BE49-F238E27FC236}">
                    <a16:creationId xmlns:a16="http://schemas.microsoft.com/office/drawing/2014/main" xmlns="" id="{B4776290-2A23-4C2D-8F80-8E7AD3C39144}"/>
                  </a:ext>
                </a:extLst>
              </p:cNvPr>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6" name="Google Shape;27452;p105">
                <a:extLst>
                  <a:ext uri="{FF2B5EF4-FFF2-40B4-BE49-F238E27FC236}">
                    <a16:creationId xmlns:a16="http://schemas.microsoft.com/office/drawing/2014/main" xmlns="" id="{96EEF57E-9AC5-4E6C-922E-FBB6B54876D2}"/>
                  </a:ext>
                </a:extLst>
              </p:cNvPr>
              <p:cNvSpPr/>
              <p:nvPr/>
            </p:nvSpPr>
            <p:spPr>
              <a:xfrm>
                <a:off x="3101575" y="2163200"/>
                <a:ext cx="25" cy="25"/>
              </a:xfrm>
              <a:custGeom>
                <a:avLst/>
                <a:gdLst/>
                <a:ahLst/>
                <a:cxnLst/>
                <a:rect l="l" t="t" r="r" b="b"/>
                <a:pathLst>
                  <a:path w="1" h="1" extrusionOk="0">
                    <a:moveTo>
                      <a:pt x="0" y="0"/>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7" name="Google Shape;27453;p105">
                <a:extLst>
                  <a:ext uri="{FF2B5EF4-FFF2-40B4-BE49-F238E27FC236}">
                    <a16:creationId xmlns:a16="http://schemas.microsoft.com/office/drawing/2014/main" xmlns="" id="{ECAF3C3B-502A-40BB-9931-A92B8C7B423A}"/>
                  </a:ext>
                </a:extLst>
              </p:cNvPr>
              <p:cNvSpPr/>
              <p:nvPr/>
            </p:nvSpPr>
            <p:spPr>
              <a:xfrm>
                <a:off x="3335525" y="1978050"/>
                <a:ext cx="25" cy="25"/>
              </a:xfrm>
              <a:custGeom>
                <a:avLst/>
                <a:gdLst/>
                <a:ahLst/>
                <a:cxnLst/>
                <a:rect l="l" t="t" r="r" b="b"/>
                <a:pathLst>
                  <a:path w="1" h="1" extrusionOk="0">
                    <a:moveTo>
                      <a:pt x="0" y="1"/>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8" name="Google Shape;27454;p105">
                <a:extLst>
                  <a:ext uri="{FF2B5EF4-FFF2-40B4-BE49-F238E27FC236}">
                    <a16:creationId xmlns:a16="http://schemas.microsoft.com/office/drawing/2014/main" xmlns="" id="{3A790BA9-5C3E-4A6C-82B1-C89491A19B39}"/>
                  </a:ext>
                </a:extLst>
              </p:cNvPr>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9" name="Google Shape;27455;p105">
                <a:extLst>
                  <a:ext uri="{FF2B5EF4-FFF2-40B4-BE49-F238E27FC236}">
                    <a16:creationId xmlns:a16="http://schemas.microsoft.com/office/drawing/2014/main" xmlns="" id="{A6BC166B-7689-493F-924C-D9B37AAADC7E}"/>
                  </a:ext>
                </a:extLst>
              </p:cNvPr>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0" name="Google Shape;27456;p105">
                <a:extLst>
                  <a:ext uri="{FF2B5EF4-FFF2-40B4-BE49-F238E27FC236}">
                    <a16:creationId xmlns:a16="http://schemas.microsoft.com/office/drawing/2014/main" xmlns="" id="{FAC8FCDB-436E-4B5E-8E55-8D7386FCB692}"/>
                  </a:ext>
                </a:extLst>
              </p:cNvPr>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1" name="Google Shape;27457;p105">
                <a:extLst>
                  <a:ext uri="{FF2B5EF4-FFF2-40B4-BE49-F238E27FC236}">
                    <a16:creationId xmlns:a16="http://schemas.microsoft.com/office/drawing/2014/main" xmlns="" id="{9FE8DACB-D152-41A1-9BC7-C03116EFAAF9}"/>
                  </a:ext>
                </a:extLst>
              </p:cNvPr>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2" name="Google Shape;27458;p105">
                <a:extLst>
                  <a:ext uri="{FF2B5EF4-FFF2-40B4-BE49-F238E27FC236}">
                    <a16:creationId xmlns:a16="http://schemas.microsoft.com/office/drawing/2014/main" xmlns="" id="{8C86D1E7-074C-4C34-B05A-733FF148B313}"/>
                  </a:ext>
                </a:extLst>
              </p:cNvPr>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3" name="Google Shape;27459;p105">
                <a:extLst>
                  <a:ext uri="{FF2B5EF4-FFF2-40B4-BE49-F238E27FC236}">
                    <a16:creationId xmlns:a16="http://schemas.microsoft.com/office/drawing/2014/main" xmlns="" id="{21303A31-0F65-4E15-A40C-8149B69E9FEE}"/>
                  </a:ext>
                </a:extLst>
              </p:cNvPr>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4" name="Google Shape;27460;p105">
                <a:extLst>
                  <a:ext uri="{FF2B5EF4-FFF2-40B4-BE49-F238E27FC236}">
                    <a16:creationId xmlns:a16="http://schemas.microsoft.com/office/drawing/2014/main" xmlns="" id="{EB85061D-27C3-4035-BC35-F7B993F0C601}"/>
                  </a:ext>
                </a:extLst>
              </p:cNvPr>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5" name="Google Shape;27461;p105">
                <a:extLst>
                  <a:ext uri="{FF2B5EF4-FFF2-40B4-BE49-F238E27FC236}">
                    <a16:creationId xmlns:a16="http://schemas.microsoft.com/office/drawing/2014/main" xmlns="" id="{10082B6F-F3B3-4247-8487-252043E1B4EC}"/>
                  </a:ext>
                </a:extLst>
              </p:cNvPr>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6" name="Google Shape;27462;p105">
                <a:extLst>
                  <a:ext uri="{FF2B5EF4-FFF2-40B4-BE49-F238E27FC236}">
                    <a16:creationId xmlns:a16="http://schemas.microsoft.com/office/drawing/2014/main" xmlns="" id="{56FC1D02-D78D-4761-BF57-E63BADEF9F62}"/>
                  </a:ext>
                </a:extLst>
              </p:cNvPr>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7" name="Google Shape;27463;p105">
                <a:extLst>
                  <a:ext uri="{FF2B5EF4-FFF2-40B4-BE49-F238E27FC236}">
                    <a16:creationId xmlns:a16="http://schemas.microsoft.com/office/drawing/2014/main" xmlns="" id="{3046E00E-9921-4FD1-9D3A-83E5903EDC0C}"/>
                  </a:ext>
                </a:extLst>
              </p:cNvPr>
              <p:cNvSpPr/>
              <p:nvPr/>
            </p:nvSpPr>
            <p:spPr>
              <a:xfrm>
                <a:off x="4086800" y="2797800"/>
                <a:ext cx="25" cy="25"/>
              </a:xfrm>
              <a:custGeom>
                <a:avLst/>
                <a:gdLst/>
                <a:ahLst/>
                <a:cxnLst/>
                <a:rect l="l" t="t" r="r" b="b"/>
                <a:pathLst>
                  <a:path w="1" h="1" extrusionOk="0">
                    <a:moveTo>
                      <a:pt x="1" y="0"/>
                    </a:move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8" name="Google Shape;27464;p105">
                <a:extLst>
                  <a:ext uri="{FF2B5EF4-FFF2-40B4-BE49-F238E27FC236}">
                    <a16:creationId xmlns:a16="http://schemas.microsoft.com/office/drawing/2014/main" xmlns="" id="{25928885-6DBB-4D71-9D46-1A8FEDADA30C}"/>
                  </a:ext>
                </a:extLst>
              </p:cNvPr>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9" name="Google Shape;27465;p105">
                <a:extLst>
                  <a:ext uri="{FF2B5EF4-FFF2-40B4-BE49-F238E27FC236}">
                    <a16:creationId xmlns:a16="http://schemas.microsoft.com/office/drawing/2014/main" xmlns="" id="{340E4A52-F038-498C-8179-95B7643FFFEA}"/>
                  </a:ext>
                </a:extLst>
              </p:cNvPr>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w="9525" cap="flat" cmpd="sng">
                <a:solidFill>
                  <a:srgbClr val="3731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xmlns="" val="7000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 calcmode="lin" valueType="num">
                                      <p:cBhvr additive="base">
                                        <p:cTn id="7" dur="1000"/>
                                        <p:tgtEl>
                                          <p:spTgt spid="2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A742BF-8956-4B8D-94D6-95B96196BEBF}"/>
              </a:ext>
            </a:extLst>
          </p:cNvPr>
          <p:cNvSpPr>
            <a:spLocks noGrp="1"/>
          </p:cNvSpPr>
          <p:nvPr>
            <p:ph type="body" idx="1"/>
          </p:nvPr>
        </p:nvSpPr>
        <p:spPr>
          <a:xfrm>
            <a:off x="713225" y="1085199"/>
            <a:ext cx="7717500" cy="3895591"/>
          </a:xfrm>
        </p:spPr>
        <p:txBody>
          <a:bodyPr/>
          <a:lstStyle/>
          <a:p>
            <a:pPr marL="152400" indent="0" algn="just">
              <a:buNone/>
            </a:pPr>
            <a:r>
              <a:rPr lang="en-ID" dirty="0" smtClean="0">
                <a:latin typeface="+mj-lt"/>
              </a:rPr>
              <a:t>Hal </a:t>
            </a:r>
            <a:r>
              <a:rPr lang="en-ID" dirty="0" err="1">
                <a:latin typeface="+mj-lt"/>
              </a:rPr>
              <a:t>ini</a:t>
            </a:r>
            <a:r>
              <a:rPr lang="en-ID" dirty="0">
                <a:latin typeface="+mj-lt"/>
              </a:rPr>
              <a:t> </a:t>
            </a:r>
            <a:r>
              <a:rPr lang="en-ID" dirty="0" err="1">
                <a:latin typeface="+mj-lt"/>
              </a:rPr>
              <a:t>menjadi</a:t>
            </a:r>
            <a:r>
              <a:rPr lang="en-ID" dirty="0">
                <a:latin typeface="+mj-lt"/>
              </a:rPr>
              <a:t> </a:t>
            </a:r>
            <a:r>
              <a:rPr lang="en-ID" dirty="0" err="1">
                <a:latin typeface="+mj-lt"/>
              </a:rPr>
              <a:t>perhatian</a:t>
            </a:r>
            <a:r>
              <a:rPr lang="en-ID" dirty="0">
                <a:latin typeface="+mj-lt"/>
              </a:rPr>
              <a:t> </a:t>
            </a:r>
            <a:r>
              <a:rPr lang="en-ID" dirty="0" err="1">
                <a:latin typeface="+mj-lt"/>
              </a:rPr>
              <a:t>besar</a:t>
            </a:r>
            <a:r>
              <a:rPr lang="en-ID" dirty="0">
                <a:latin typeface="+mj-lt"/>
              </a:rPr>
              <a:t> </a:t>
            </a:r>
            <a:r>
              <a:rPr lang="en-ID" dirty="0" err="1">
                <a:latin typeface="+mj-lt"/>
              </a:rPr>
              <a:t>dikalangan</a:t>
            </a:r>
            <a:r>
              <a:rPr lang="en-ID" dirty="0">
                <a:latin typeface="+mj-lt"/>
              </a:rPr>
              <a:t> </a:t>
            </a:r>
            <a:r>
              <a:rPr lang="en-ID" dirty="0" err="1">
                <a:latin typeface="+mj-lt"/>
              </a:rPr>
              <a:t>akademis</a:t>
            </a:r>
            <a:r>
              <a:rPr lang="en-ID" dirty="0">
                <a:latin typeface="+mj-lt"/>
              </a:rPr>
              <a:t> </a:t>
            </a:r>
            <a:r>
              <a:rPr lang="en-ID" dirty="0" err="1">
                <a:latin typeface="+mj-lt"/>
              </a:rPr>
              <a:t>di</a:t>
            </a:r>
            <a:r>
              <a:rPr lang="en-ID" dirty="0">
                <a:latin typeface="+mj-lt"/>
              </a:rPr>
              <a:t> </a:t>
            </a:r>
            <a:r>
              <a:rPr lang="en-ID" dirty="0" err="1">
                <a:latin typeface="+mj-lt"/>
              </a:rPr>
              <a:t>lingkungan</a:t>
            </a:r>
            <a:r>
              <a:rPr lang="en-ID" dirty="0">
                <a:latin typeface="+mj-lt"/>
              </a:rPr>
              <a:t> </a:t>
            </a:r>
            <a:r>
              <a:rPr lang="en-ID" dirty="0" err="1">
                <a:latin typeface="+mj-lt"/>
              </a:rPr>
              <a:t>perguruan</a:t>
            </a:r>
            <a:r>
              <a:rPr lang="en-ID" dirty="0">
                <a:latin typeface="+mj-lt"/>
              </a:rPr>
              <a:t> </a:t>
            </a:r>
            <a:r>
              <a:rPr lang="en-ID" dirty="0" err="1">
                <a:latin typeface="+mj-lt"/>
              </a:rPr>
              <a:t>tinggi</a:t>
            </a:r>
            <a:r>
              <a:rPr lang="en-ID" dirty="0">
                <a:latin typeface="+mj-lt"/>
              </a:rPr>
              <a:t> agama Islam </a:t>
            </a:r>
            <a:r>
              <a:rPr lang="en-ID" dirty="0" err="1">
                <a:latin typeface="+mj-lt"/>
              </a:rPr>
              <a:t>termasuk</a:t>
            </a:r>
            <a:r>
              <a:rPr lang="en-ID" dirty="0">
                <a:latin typeface="+mj-lt"/>
              </a:rPr>
              <a:t> </a:t>
            </a:r>
            <a:r>
              <a:rPr lang="en-ID" dirty="0" err="1">
                <a:latin typeface="+mj-lt"/>
              </a:rPr>
              <a:t>di</a:t>
            </a:r>
            <a:r>
              <a:rPr lang="en-ID" dirty="0">
                <a:latin typeface="+mj-lt"/>
              </a:rPr>
              <a:t> </a:t>
            </a:r>
            <a:r>
              <a:rPr lang="en-ID" dirty="0" err="1">
                <a:latin typeface="+mj-lt"/>
              </a:rPr>
              <a:t>kampus</a:t>
            </a:r>
            <a:r>
              <a:rPr lang="en-ID" dirty="0">
                <a:latin typeface="+mj-lt"/>
              </a:rPr>
              <a:t> UIN </a:t>
            </a:r>
            <a:r>
              <a:rPr lang="en-ID" dirty="0" err="1">
                <a:latin typeface="+mj-lt"/>
              </a:rPr>
              <a:t>Fatmawati</a:t>
            </a:r>
            <a:r>
              <a:rPr lang="en-ID" dirty="0">
                <a:latin typeface="+mj-lt"/>
              </a:rPr>
              <a:t> Sukarno Bengkulu </a:t>
            </a:r>
            <a:r>
              <a:rPr lang="en-ID" dirty="0" err="1">
                <a:latin typeface="+mj-lt"/>
              </a:rPr>
              <a:t>dan</a:t>
            </a:r>
            <a:r>
              <a:rPr lang="en-ID" dirty="0">
                <a:latin typeface="+mj-lt"/>
              </a:rPr>
              <a:t> UIN </a:t>
            </a:r>
            <a:r>
              <a:rPr lang="en-ID" dirty="0" err="1">
                <a:latin typeface="+mj-lt"/>
              </a:rPr>
              <a:t>Sunan</a:t>
            </a:r>
            <a:r>
              <a:rPr lang="en-ID" dirty="0">
                <a:latin typeface="+mj-lt"/>
              </a:rPr>
              <a:t> </a:t>
            </a:r>
            <a:r>
              <a:rPr lang="en-ID" dirty="0" err="1">
                <a:latin typeface="+mj-lt"/>
              </a:rPr>
              <a:t>Kalijaga</a:t>
            </a:r>
            <a:r>
              <a:rPr lang="en-ID" dirty="0">
                <a:latin typeface="+mj-lt"/>
              </a:rPr>
              <a:t> Yogyakarta </a:t>
            </a:r>
            <a:r>
              <a:rPr lang="en-ID" dirty="0" err="1">
                <a:latin typeface="+mj-lt"/>
              </a:rPr>
              <a:t>khususnya</a:t>
            </a:r>
            <a:r>
              <a:rPr lang="en-ID" dirty="0">
                <a:latin typeface="+mj-lt"/>
              </a:rPr>
              <a:t> </a:t>
            </a:r>
            <a:r>
              <a:rPr lang="en-ID" dirty="0" err="1">
                <a:latin typeface="+mj-lt"/>
              </a:rPr>
              <a:t>akademisi</a:t>
            </a:r>
            <a:r>
              <a:rPr lang="en-ID" dirty="0">
                <a:latin typeface="+mj-lt"/>
              </a:rPr>
              <a:t> </a:t>
            </a:r>
            <a:r>
              <a:rPr lang="en-ID" dirty="0" err="1">
                <a:latin typeface="+mj-lt"/>
              </a:rPr>
              <a:t>prodi</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r>
              <a:rPr lang="en-ID" dirty="0" err="1">
                <a:latin typeface="+mj-lt"/>
              </a:rPr>
              <a:t>Akademisi</a:t>
            </a:r>
            <a:r>
              <a:rPr lang="en-ID" dirty="0">
                <a:latin typeface="+mj-lt"/>
              </a:rPr>
              <a:t>  </a:t>
            </a:r>
            <a:r>
              <a:rPr lang="en-ID" dirty="0" err="1">
                <a:latin typeface="+mj-lt"/>
              </a:rPr>
              <a:t>di</a:t>
            </a:r>
            <a:r>
              <a:rPr lang="en-ID" dirty="0">
                <a:latin typeface="+mj-lt"/>
              </a:rPr>
              <a:t> </a:t>
            </a:r>
            <a:r>
              <a:rPr lang="en-ID" dirty="0" err="1">
                <a:latin typeface="+mj-lt"/>
              </a:rPr>
              <a:t>kedua</a:t>
            </a:r>
            <a:r>
              <a:rPr lang="en-ID" dirty="0">
                <a:latin typeface="+mj-lt"/>
              </a:rPr>
              <a:t> </a:t>
            </a:r>
            <a:r>
              <a:rPr lang="en-ID" dirty="0" err="1">
                <a:latin typeface="+mj-lt"/>
              </a:rPr>
              <a:t>perguruan</a:t>
            </a:r>
            <a:r>
              <a:rPr lang="en-ID" dirty="0">
                <a:latin typeface="+mj-lt"/>
              </a:rPr>
              <a:t> </a:t>
            </a:r>
            <a:r>
              <a:rPr lang="en-ID" dirty="0" err="1">
                <a:latin typeface="+mj-lt"/>
              </a:rPr>
              <a:t>tinggi</a:t>
            </a:r>
            <a:r>
              <a:rPr lang="en-ID" dirty="0">
                <a:latin typeface="+mj-lt"/>
              </a:rPr>
              <a:t> </a:t>
            </a:r>
            <a:r>
              <a:rPr lang="en-ID" dirty="0" err="1">
                <a:latin typeface="+mj-lt"/>
              </a:rPr>
              <a:t>tersebut</a:t>
            </a:r>
            <a:r>
              <a:rPr lang="en-ID" dirty="0">
                <a:latin typeface="+mj-lt"/>
              </a:rPr>
              <a:t> </a:t>
            </a:r>
            <a:r>
              <a:rPr lang="en-ID" dirty="0" err="1">
                <a:latin typeface="+mj-lt"/>
              </a:rPr>
              <a:t>menganjurkan</a:t>
            </a:r>
            <a:r>
              <a:rPr lang="en-ID" dirty="0">
                <a:latin typeface="+mj-lt"/>
              </a:rPr>
              <a:t> </a:t>
            </a:r>
            <a:r>
              <a:rPr lang="en-ID" dirty="0" err="1">
                <a:latin typeface="+mj-lt"/>
              </a:rPr>
              <a:t>mahasiswa</a:t>
            </a:r>
            <a:r>
              <a:rPr lang="en-ID" dirty="0">
                <a:latin typeface="+mj-lt"/>
              </a:rPr>
              <a:t> </a:t>
            </a:r>
            <a:r>
              <a:rPr lang="en-ID" dirty="0" err="1">
                <a:latin typeface="+mj-lt"/>
              </a:rPr>
              <a:t>dalam</a:t>
            </a:r>
            <a:r>
              <a:rPr lang="en-ID" dirty="0">
                <a:latin typeface="+mj-lt"/>
              </a:rPr>
              <a:t> </a:t>
            </a:r>
            <a:r>
              <a:rPr lang="en-ID" dirty="0" err="1">
                <a:latin typeface="+mj-lt"/>
              </a:rPr>
              <a:t>mengeksplorasi</a:t>
            </a:r>
            <a:r>
              <a:rPr lang="en-ID" dirty="0">
                <a:latin typeface="+mj-lt"/>
              </a:rPr>
              <a:t> </a:t>
            </a:r>
            <a:r>
              <a:rPr lang="en-ID" dirty="0" err="1">
                <a:latin typeface="+mj-lt"/>
              </a:rPr>
              <a:t>referensi</a:t>
            </a:r>
            <a:r>
              <a:rPr lang="en-ID" dirty="0">
                <a:latin typeface="+mj-lt"/>
              </a:rPr>
              <a:t> </a:t>
            </a:r>
            <a:r>
              <a:rPr lang="en-ID" dirty="0" err="1">
                <a:latin typeface="+mj-lt"/>
              </a:rPr>
              <a:t>tugas-tugas</a:t>
            </a:r>
            <a:r>
              <a:rPr lang="en-ID" dirty="0">
                <a:latin typeface="+mj-lt"/>
              </a:rPr>
              <a:t> </a:t>
            </a:r>
            <a:r>
              <a:rPr lang="en-ID" dirty="0" err="1">
                <a:latin typeface="+mj-lt"/>
              </a:rPr>
              <a:t>ilmiah</a:t>
            </a:r>
            <a:r>
              <a:rPr lang="en-ID" dirty="0">
                <a:latin typeface="+mj-lt"/>
              </a:rPr>
              <a:t> </a:t>
            </a:r>
            <a:r>
              <a:rPr lang="en-ID" dirty="0" err="1">
                <a:latin typeface="+mj-lt"/>
              </a:rPr>
              <a:t>menggunakan</a:t>
            </a:r>
            <a:r>
              <a:rPr lang="en-ID" dirty="0">
                <a:latin typeface="+mj-lt"/>
              </a:rPr>
              <a:t> data  media </a:t>
            </a:r>
            <a:r>
              <a:rPr lang="en-ID" dirty="0" err="1">
                <a:latin typeface="+mj-lt"/>
              </a:rPr>
              <a:t>elektronik</a:t>
            </a:r>
            <a:r>
              <a:rPr lang="en-ID" dirty="0">
                <a:latin typeface="+mj-lt"/>
              </a:rPr>
              <a:t> yang </a:t>
            </a:r>
            <a:r>
              <a:rPr lang="en-ID" dirty="0" err="1">
                <a:latin typeface="+mj-lt"/>
              </a:rPr>
              <a:t>terdapat</a:t>
            </a:r>
            <a:r>
              <a:rPr lang="en-ID" dirty="0">
                <a:latin typeface="+mj-lt"/>
              </a:rPr>
              <a:t> </a:t>
            </a:r>
            <a:r>
              <a:rPr lang="en-ID" dirty="0" err="1">
                <a:latin typeface="+mj-lt"/>
              </a:rPr>
              <a:t>diberbagai</a:t>
            </a:r>
            <a:r>
              <a:rPr lang="en-ID" dirty="0">
                <a:latin typeface="+mj-lt"/>
              </a:rPr>
              <a:t> media </a:t>
            </a:r>
            <a:r>
              <a:rPr lang="en-ID" dirty="0" smtClean="0">
                <a:latin typeface="+mj-lt"/>
              </a:rPr>
              <a:t>online</a:t>
            </a:r>
            <a:r>
              <a:rPr lang="id-ID" dirty="0" smtClean="0">
                <a:latin typeface="+mj-lt"/>
              </a:rPr>
              <a:t>.</a:t>
            </a:r>
          </a:p>
          <a:p>
            <a:pPr marL="152400" indent="0" algn="just">
              <a:buNone/>
            </a:pPr>
            <a:endParaRPr lang="id-ID" dirty="0" smtClean="0">
              <a:latin typeface="+mj-lt"/>
            </a:endParaRPr>
          </a:p>
          <a:p>
            <a:pPr marL="152400" indent="0" algn="just">
              <a:buNone/>
            </a:pPr>
            <a:r>
              <a:rPr lang="en-ID" dirty="0" err="1" smtClean="0"/>
              <a:t>Unsur</a:t>
            </a:r>
            <a:r>
              <a:rPr lang="en-ID" dirty="0" smtClean="0"/>
              <a:t> </a:t>
            </a:r>
            <a:r>
              <a:rPr lang="en-ID" dirty="0" err="1" smtClean="0"/>
              <a:t>kebaruan</a:t>
            </a:r>
            <a:r>
              <a:rPr lang="en-ID" dirty="0" smtClean="0"/>
              <a:t> </a:t>
            </a:r>
            <a:r>
              <a:rPr lang="en-ID" dirty="0" err="1" smtClean="0"/>
              <a:t>dalam</a:t>
            </a:r>
            <a:r>
              <a:rPr lang="en-ID" dirty="0" smtClean="0"/>
              <a:t> </a:t>
            </a:r>
            <a:r>
              <a:rPr lang="en-ID" dirty="0" err="1" smtClean="0"/>
              <a:t>penelitian</a:t>
            </a:r>
            <a:r>
              <a:rPr lang="en-ID" dirty="0" smtClean="0"/>
              <a:t> </a:t>
            </a:r>
            <a:r>
              <a:rPr lang="en-ID" dirty="0" err="1" smtClean="0"/>
              <a:t>ini</a:t>
            </a:r>
            <a:r>
              <a:rPr lang="en-ID" dirty="0" smtClean="0"/>
              <a:t> </a:t>
            </a:r>
            <a:r>
              <a:rPr lang="en-ID" dirty="0" err="1" smtClean="0"/>
              <a:t>terletak</a:t>
            </a:r>
            <a:r>
              <a:rPr lang="en-ID" dirty="0" smtClean="0"/>
              <a:t> </a:t>
            </a:r>
            <a:r>
              <a:rPr lang="en-ID" dirty="0" err="1" smtClean="0"/>
              <a:t>pada</a:t>
            </a:r>
            <a:r>
              <a:rPr lang="en-ID" dirty="0" smtClean="0"/>
              <a:t> </a:t>
            </a:r>
            <a:r>
              <a:rPr lang="en-ID" dirty="0" err="1" smtClean="0"/>
              <a:t>analisis</a:t>
            </a:r>
            <a:r>
              <a:rPr lang="en-ID" dirty="0" smtClean="0"/>
              <a:t> </a:t>
            </a:r>
            <a:r>
              <a:rPr lang="en-ID" dirty="0" err="1" smtClean="0"/>
              <a:t>bagaimana</a:t>
            </a:r>
            <a:r>
              <a:rPr lang="en-ID" dirty="0" smtClean="0"/>
              <a:t> media </a:t>
            </a:r>
            <a:r>
              <a:rPr lang="en-ID" dirty="0" err="1" smtClean="0"/>
              <a:t>sosial</a:t>
            </a:r>
            <a:r>
              <a:rPr lang="en-ID" dirty="0" smtClean="0"/>
              <a:t> </a:t>
            </a:r>
            <a:r>
              <a:rPr lang="en-ID" dirty="0" err="1" smtClean="0"/>
              <a:t>memengaruhi</a:t>
            </a:r>
            <a:r>
              <a:rPr lang="en-ID" dirty="0" smtClean="0"/>
              <a:t> </a:t>
            </a:r>
            <a:r>
              <a:rPr lang="en-ID" dirty="0" err="1" smtClean="0"/>
              <a:t>pemikiran</a:t>
            </a:r>
            <a:r>
              <a:rPr lang="en-ID" dirty="0" smtClean="0"/>
              <a:t> </a:t>
            </a:r>
            <a:r>
              <a:rPr lang="en-ID" dirty="0" err="1" smtClean="0"/>
              <a:t>aqidah</a:t>
            </a:r>
            <a:r>
              <a:rPr lang="en-ID" dirty="0" smtClean="0"/>
              <a:t> </a:t>
            </a:r>
            <a:r>
              <a:rPr lang="en-ID" dirty="0" err="1" smtClean="0"/>
              <a:t>dan</a:t>
            </a:r>
            <a:r>
              <a:rPr lang="en-ID" dirty="0" smtClean="0"/>
              <a:t> </a:t>
            </a:r>
            <a:r>
              <a:rPr lang="en-ID" dirty="0" err="1" smtClean="0"/>
              <a:t>filsafat</a:t>
            </a:r>
            <a:r>
              <a:rPr lang="en-ID" dirty="0" smtClean="0"/>
              <a:t> Islam </a:t>
            </a:r>
            <a:r>
              <a:rPr lang="en-ID" dirty="0" err="1" smtClean="0"/>
              <a:t>di</a:t>
            </a:r>
            <a:r>
              <a:rPr lang="en-ID" dirty="0" smtClean="0"/>
              <a:t> </a:t>
            </a:r>
            <a:r>
              <a:rPr lang="en-ID" dirty="0" err="1" smtClean="0"/>
              <a:t>kalangan</a:t>
            </a:r>
            <a:r>
              <a:rPr lang="en-ID" dirty="0" smtClean="0"/>
              <a:t> </a:t>
            </a:r>
            <a:r>
              <a:rPr lang="en-ID" dirty="0" err="1" smtClean="0"/>
              <a:t>mahasiswa</a:t>
            </a:r>
            <a:r>
              <a:rPr lang="en-ID" dirty="0" smtClean="0"/>
              <a:t> </a:t>
            </a:r>
            <a:r>
              <a:rPr lang="en-ID" dirty="0" err="1" smtClean="0"/>
              <a:t>Prodi</a:t>
            </a:r>
            <a:r>
              <a:rPr lang="en-ID" dirty="0" smtClean="0"/>
              <a:t> AFI UIN </a:t>
            </a:r>
            <a:r>
              <a:rPr lang="en-ID" dirty="0" err="1" smtClean="0"/>
              <a:t>Fatmawati</a:t>
            </a:r>
            <a:r>
              <a:rPr lang="en-ID" dirty="0" smtClean="0"/>
              <a:t> Sukarno Bengkulu </a:t>
            </a:r>
            <a:r>
              <a:rPr lang="en-ID" dirty="0" err="1" smtClean="0"/>
              <a:t>dan</a:t>
            </a:r>
            <a:r>
              <a:rPr lang="en-ID" dirty="0" smtClean="0"/>
              <a:t> </a:t>
            </a:r>
            <a:r>
              <a:rPr lang="en-ID" dirty="0" err="1" smtClean="0"/>
              <a:t>mahasiswa</a:t>
            </a:r>
            <a:r>
              <a:rPr lang="en-ID" dirty="0" smtClean="0"/>
              <a:t> </a:t>
            </a:r>
            <a:r>
              <a:rPr lang="en-ID" dirty="0" err="1" smtClean="0"/>
              <a:t>Prodi</a:t>
            </a:r>
            <a:r>
              <a:rPr lang="en-ID" dirty="0" smtClean="0"/>
              <a:t> AFI UIN </a:t>
            </a:r>
            <a:r>
              <a:rPr lang="en-ID" dirty="0" err="1" smtClean="0"/>
              <a:t>Sunan</a:t>
            </a:r>
            <a:r>
              <a:rPr lang="en-ID" dirty="0" smtClean="0"/>
              <a:t> </a:t>
            </a:r>
            <a:r>
              <a:rPr lang="en-ID" dirty="0" err="1" smtClean="0"/>
              <a:t>Kalijaga</a:t>
            </a:r>
            <a:r>
              <a:rPr lang="en-ID" dirty="0" smtClean="0"/>
              <a:t> Yogyakarta. </a:t>
            </a:r>
            <a:r>
              <a:rPr lang="en-ID" dirty="0" err="1" smtClean="0"/>
              <a:t>Dengan</a:t>
            </a:r>
            <a:r>
              <a:rPr lang="en-ID" dirty="0" smtClean="0"/>
              <a:t> </a:t>
            </a:r>
            <a:r>
              <a:rPr lang="en-ID" dirty="0" err="1" smtClean="0"/>
              <a:t>mengidentifikasi</a:t>
            </a:r>
            <a:r>
              <a:rPr lang="en-ID" dirty="0" smtClean="0"/>
              <a:t> </a:t>
            </a:r>
            <a:r>
              <a:rPr lang="en-ID" dirty="0" err="1" smtClean="0"/>
              <a:t>pola-pola</a:t>
            </a:r>
            <a:r>
              <a:rPr lang="en-ID" dirty="0" smtClean="0"/>
              <a:t> </a:t>
            </a:r>
            <a:r>
              <a:rPr lang="en-ID" dirty="0" err="1" smtClean="0"/>
              <a:t>diskusi</a:t>
            </a:r>
            <a:r>
              <a:rPr lang="en-ID" dirty="0" smtClean="0"/>
              <a:t> yang </a:t>
            </a:r>
            <a:r>
              <a:rPr lang="en-ID" dirty="0" err="1" smtClean="0"/>
              <a:t>muncul</a:t>
            </a:r>
            <a:r>
              <a:rPr lang="en-ID" dirty="0" smtClean="0"/>
              <a:t> </a:t>
            </a:r>
            <a:r>
              <a:rPr lang="en-ID" dirty="0" err="1" smtClean="0"/>
              <a:t>di</a:t>
            </a:r>
            <a:r>
              <a:rPr lang="en-ID" dirty="0" smtClean="0"/>
              <a:t> platform-platform </a:t>
            </a:r>
            <a:r>
              <a:rPr lang="en-ID" dirty="0" err="1" smtClean="0"/>
              <a:t>seperti</a:t>
            </a:r>
            <a:r>
              <a:rPr lang="en-ID" dirty="0" smtClean="0"/>
              <a:t> </a:t>
            </a:r>
            <a:r>
              <a:rPr lang="en-ID" dirty="0" err="1" smtClean="0"/>
              <a:t>Facebook</a:t>
            </a:r>
            <a:r>
              <a:rPr lang="en-ID" dirty="0" smtClean="0"/>
              <a:t>, Twitter, </a:t>
            </a:r>
            <a:r>
              <a:rPr lang="en-ID" dirty="0" err="1" smtClean="0"/>
              <a:t>dan</a:t>
            </a:r>
            <a:r>
              <a:rPr lang="en-ID" dirty="0" smtClean="0"/>
              <a:t> </a:t>
            </a:r>
            <a:r>
              <a:rPr lang="en-ID" dirty="0" err="1" smtClean="0"/>
              <a:t>Instagram</a:t>
            </a:r>
            <a:r>
              <a:rPr lang="en-ID" dirty="0" smtClean="0"/>
              <a:t>, </a:t>
            </a:r>
            <a:r>
              <a:rPr lang="en-ID" dirty="0" err="1" smtClean="0"/>
              <a:t>penelitian</a:t>
            </a:r>
            <a:r>
              <a:rPr lang="en-ID" dirty="0" smtClean="0"/>
              <a:t> </a:t>
            </a:r>
            <a:r>
              <a:rPr lang="en-ID" dirty="0" err="1" smtClean="0"/>
              <a:t>ini</a:t>
            </a:r>
            <a:r>
              <a:rPr lang="en-ID" dirty="0" smtClean="0"/>
              <a:t> </a:t>
            </a:r>
            <a:r>
              <a:rPr lang="en-ID" dirty="0" err="1" smtClean="0"/>
              <a:t>bertujuan</a:t>
            </a:r>
            <a:r>
              <a:rPr lang="en-ID" dirty="0" smtClean="0"/>
              <a:t> </a:t>
            </a:r>
            <a:r>
              <a:rPr lang="en-ID" dirty="0" err="1" smtClean="0"/>
              <a:t>untuk</a:t>
            </a:r>
            <a:r>
              <a:rPr lang="en-ID" dirty="0" smtClean="0"/>
              <a:t> </a:t>
            </a:r>
            <a:r>
              <a:rPr lang="en-ID" dirty="0" err="1" smtClean="0"/>
              <a:t>memahami</a:t>
            </a:r>
            <a:r>
              <a:rPr lang="en-ID" dirty="0" smtClean="0"/>
              <a:t> </a:t>
            </a:r>
            <a:r>
              <a:rPr lang="en-ID" dirty="0" err="1" smtClean="0"/>
              <a:t>bagaimana</a:t>
            </a:r>
            <a:r>
              <a:rPr lang="en-ID" dirty="0" smtClean="0"/>
              <a:t> </a:t>
            </a:r>
            <a:r>
              <a:rPr lang="en-ID" dirty="0" err="1" smtClean="0"/>
              <a:t>mahasiswa</a:t>
            </a:r>
            <a:r>
              <a:rPr lang="en-ID" dirty="0" smtClean="0"/>
              <a:t> </a:t>
            </a:r>
            <a:r>
              <a:rPr lang="en-ID" dirty="0" err="1" smtClean="0"/>
              <a:t>menginterpretasikan</a:t>
            </a:r>
            <a:r>
              <a:rPr lang="en-ID" dirty="0" smtClean="0"/>
              <a:t> </a:t>
            </a:r>
            <a:r>
              <a:rPr lang="en-ID" dirty="0" err="1" smtClean="0"/>
              <a:t>dan</a:t>
            </a:r>
            <a:r>
              <a:rPr lang="en-ID" dirty="0" smtClean="0"/>
              <a:t> </a:t>
            </a:r>
            <a:r>
              <a:rPr lang="en-ID" dirty="0" err="1" smtClean="0"/>
              <a:t>beradaptasi</a:t>
            </a:r>
            <a:r>
              <a:rPr lang="en-ID" dirty="0" smtClean="0"/>
              <a:t> </a:t>
            </a:r>
            <a:r>
              <a:rPr lang="en-ID" dirty="0" err="1" smtClean="0"/>
              <a:t>dengan</a:t>
            </a:r>
            <a:r>
              <a:rPr lang="en-ID" dirty="0" smtClean="0"/>
              <a:t> </a:t>
            </a:r>
            <a:r>
              <a:rPr lang="en-ID" dirty="0" err="1" smtClean="0"/>
              <a:t>ajaran</a:t>
            </a:r>
            <a:r>
              <a:rPr lang="en-ID" dirty="0" smtClean="0"/>
              <a:t> Islam </a:t>
            </a:r>
            <a:r>
              <a:rPr lang="en-ID" dirty="0" err="1" smtClean="0"/>
              <a:t>dalam</a:t>
            </a:r>
            <a:r>
              <a:rPr lang="en-ID" dirty="0" smtClean="0"/>
              <a:t> </a:t>
            </a:r>
            <a:r>
              <a:rPr lang="en-ID" dirty="0" err="1" smtClean="0"/>
              <a:t>konteks</a:t>
            </a:r>
            <a:r>
              <a:rPr lang="en-ID" dirty="0" smtClean="0"/>
              <a:t> yang </a:t>
            </a:r>
            <a:r>
              <a:rPr lang="en-ID" dirty="0" err="1" smtClean="0"/>
              <a:t>lebih</a:t>
            </a:r>
            <a:r>
              <a:rPr lang="en-ID" dirty="0" smtClean="0"/>
              <a:t> </a:t>
            </a:r>
            <a:r>
              <a:rPr lang="en-ID" dirty="0" err="1" smtClean="0"/>
              <a:t>luas</a:t>
            </a:r>
            <a:r>
              <a:rPr lang="en-ID" dirty="0" smtClean="0"/>
              <a:t>. </a:t>
            </a:r>
            <a:r>
              <a:rPr lang="en-ID" dirty="0" err="1" smtClean="0"/>
              <a:t>Juga</a:t>
            </a:r>
            <a:r>
              <a:rPr lang="en-ID" dirty="0" smtClean="0"/>
              <a:t> </a:t>
            </a:r>
            <a:r>
              <a:rPr lang="en-ID" dirty="0" err="1" smtClean="0"/>
              <a:t>akan</a:t>
            </a:r>
            <a:r>
              <a:rPr lang="en-ID" dirty="0" smtClean="0"/>
              <a:t> </a:t>
            </a:r>
            <a:r>
              <a:rPr lang="en-ID" dirty="0" err="1" smtClean="0"/>
              <a:t>mengeksplorasi</a:t>
            </a:r>
            <a:r>
              <a:rPr lang="en-ID" dirty="0" smtClean="0"/>
              <a:t> </a:t>
            </a:r>
            <a:r>
              <a:rPr lang="en-ID" dirty="0" err="1" smtClean="0"/>
              <a:t>bagaimana</a:t>
            </a:r>
            <a:r>
              <a:rPr lang="en-ID" dirty="0" smtClean="0"/>
              <a:t> </a:t>
            </a:r>
            <a:r>
              <a:rPr lang="en-ID" dirty="0" err="1" smtClean="0"/>
              <a:t>fenomena</a:t>
            </a:r>
            <a:r>
              <a:rPr lang="en-ID" dirty="0" smtClean="0"/>
              <a:t> </a:t>
            </a:r>
            <a:r>
              <a:rPr lang="en-ID" dirty="0" err="1" smtClean="0"/>
              <a:t>ini</a:t>
            </a:r>
            <a:r>
              <a:rPr lang="en-ID" dirty="0" smtClean="0"/>
              <a:t> </a:t>
            </a:r>
            <a:r>
              <a:rPr lang="en-ID" dirty="0" err="1" smtClean="0"/>
              <a:t>dapat</a:t>
            </a:r>
            <a:r>
              <a:rPr lang="en-ID" dirty="0" smtClean="0"/>
              <a:t> </a:t>
            </a:r>
            <a:r>
              <a:rPr lang="en-ID" dirty="0" err="1" smtClean="0"/>
              <a:t>mengarah</a:t>
            </a:r>
            <a:r>
              <a:rPr lang="en-ID" dirty="0" smtClean="0"/>
              <a:t> </a:t>
            </a:r>
            <a:r>
              <a:rPr lang="en-ID" dirty="0" err="1" smtClean="0"/>
              <a:t>pada</a:t>
            </a:r>
            <a:r>
              <a:rPr lang="en-ID" dirty="0" smtClean="0"/>
              <a:t> </a:t>
            </a:r>
            <a:r>
              <a:rPr lang="en-ID" dirty="0" err="1" smtClean="0"/>
              <a:t>perubahan</a:t>
            </a:r>
            <a:r>
              <a:rPr lang="en-ID" dirty="0" smtClean="0"/>
              <a:t> </a:t>
            </a:r>
            <a:r>
              <a:rPr lang="en-ID" dirty="0" err="1" smtClean="0"/>
              <a:t>dalam</a:t>
            </a:r>
            <a:r>
              <a:rPr lang="en-ID" dirty="0" smtClean="0"/>
              <a:t> </a:t>
            </a:r>
            <a:r>
              <a:rPr lang="en-ID" dirty="0" err="1" smtClean="0"/>
              <a:t>pemahaman</a:t>
            </a:r>
            <a:r>
              <a:rPr lang="en-ID" dirty="0" smtClean="0"/>
              <a:t> </a:t>
            </a:r>
            <a:r>
              <a:rPr lang="en-ID" dirty="0" err="1" smtClean="0"/>
              <a:t>aqidah</a:t>
            </a:r>
            <a:r>
              <a:rPr lang="en-ID" dirty="0" smtClean="0"/>
              <a:t> </a:t>
            </a:r>
            <a:r>
              <a:rPr lang="en-ID" dirty="0" err="1" smtClean="0"/>
              <a:t>dan</a:t>
            </a:r>
            <a:r>
              <a:rPr lang="en-ID" dirty="0" smtClean="0"/>
              <a:t> </a:t>
            </a:r>
            <a:r>
              <a:rPr lang="en-ID" dirty="0" err="1" smtClean="0"/>
              <a:t>filsafat</a:t>
            </a:r>
            <a:r>
              <a:rPr lang="en-ID" dirty="0" smtClean="0"/>
              <a:t> Islam, </a:t>
            </a:r>
            <a:r>
              <a:rPr lang="en-ID" dirty="0" err="1" smtClean="0"/>
              <a:t>serta</a:t>
            </a:r>
            <a:r>
              <a:rPr lang="en-ID" dirty="0" smtClean="0"/>
              <a:t> </a:t>
            </a:r>
            <a:r>
              <a:rPr lang="en-ID" dirty="0" err="1" smtClean="0"/>
              <a:t>implikasinya</a:t>
            </a:r>
            <a:r>
              <a:rPr lang="en-ID" dirty="0" smtClean="0"/>
              <a:t> </a:t>
            </a:r>
            <a:r>
              <a:rPr lang="en-ID" dirty="0" err="1" smtClean="0"/>
              <a:t>bagi</a:t>
            </a:r>
            <a:r>
              <a:rPr lang="en-ID" dirty="0" smtClean="0"/>
              <a:t> </a:t>
            </a:r>
            <a:r>
              <a:rPr lang="en-ID" dirty="0" err="1" smtClean="0"/>
              <a:t>kehidupan</a:t>
            </a:r>
            <a:r>
              <a:rPr lang="en-ID" dirty="0" smtClean="0"/>
              <a:t> </a:t>
            </a:r>
            <a:r>
              <a:rPr lang="en-ID" dirty="0" err="1" smtClean="0"/>
              <a:t>sosial</a:t>
            </a:r>
            <a:r>
              <a:rPr lang="en-ID" dirty="0" smtClean="0"/>
              <a:t> </a:t>
            </a:r>
            <a:r>
              <a:rPr lang="en-ID" dirty="0" err="1" smtClean="0"/>
              <a:t>dan</a:t>
            </a:r>
            <a:r>
              <a:rPr lang="en-ID" dirty="0" smtClean="0"/>
              <a:t> </a:t>
            </a:r>
            <a:r>
              <a:rPr lang="en-ID" dirty="0" err="1" smtClean="0"/>
              <a:t>keagamaan</a:t>
            </a:r>
            <a:r>
              <a:rPr lang="en-ID" dirty="0" smtClean="0"/>
              <a:t> </a:t>
            </a:r>
            <a:r>
              <a:rPr lang="en-ID" dirty="0" err="1" smtClean="0"/>
              <a:t>di</a:t>
            </a:r>
            <a:r>
              <a:rPr lang="en-ID" dirty="0" smtClean="0"/>
              <a:t> </a:t>
            </a:r>
            <a:r>
              <a:rPr lang="en-ID" dirty="0" err="1" smtClean="0"/>
              <a:t>perguruan</a:t>
            </a:r>
            <a:r>
              <a:rPr lang="en-ID" dirty="0" smtClean="0"/>
              <a:t> </a:t>
            </a:r>
            <a:r>
              <a:rPr lang="en-ID" dirty="0" err="1" smtClean="0"/>
              <a:t>tinggi</a:t>
            </a:r>
            <a:r>
              <a:rPr lang="en-ID" dirty="0" smtClean="0"/>
              <a:t> agama </a:t>
            </a:r>
            <a:r>
              <a:rPr lang="id-ID" dirty="0" smtClean="0"/>
              <a:t>Islam</a:t>
            </a:r>
          </a:p>
          <a:p>
            <a:pPr marL="152400" indent="0" algn="just">
              <a:buNone/>
            </a:pPr>
            <a:r>
              <a:rPr lang="en-ID" dirty="0" smtClean="0">
                <a:latin typeface="+mj-lt"/>
              </a:rPr>
              <a:t> </a:t>
            </a:r>
            <a:endParaRPr lang="id-ID" dirty="0">
              <a:latin typeface="+mj-lt"/>
            </a:endParaRPr>
          </a:p>
          <a:p>
            <a:pPr marL="152400" indent="0" algn="just">
              <a:buNone/>
            </a:pPr>
            <a:endParaRPr lang="id-ID" dirty="0">
              <a:latin typeface="+mj-lt"/>
            </a:endParaRPr>
          </a:p>
        </p:txBody>
      </p:sp>
      <p:sp>
        <p:nvSpPr>
          <p:cNvPr id="3" name="Title 2">
            <a:extLst>
              <a:ext uri="{FF2B5EF4-FFF2-40B4-BE49-F238E27FC236}">
                <a16:creationId xmlns:a16="http://schemas.microsoft.com/office/drawing/2014/main" xmlns="" id="{D99D9FCC-6C2E-4322-888F-9E1EA7E025EB}"/>
              </a:ext>
            </a:extLst>
          </p:cNvPr>
          <p:cNvSpPr>
            <a:spLocks noGrp="1"/>
          </p:cNvSpPr>
          <p:nvPr>
            <p:ph type="title"/>
          </p:nvPr>
        </p:nvSpPr>
        <p:spPr/>
        <p:txBody>
          <a:bodyPr/>
          <a:lstStyle/>
          <a:p>
            <a:r>
              <a:rPr lang="id-ID" dirty="0" smtClean="0"/>
              <a:t>Lanjutan..</a:t>
            </a:r>
            <a:endParaRPr lang="en-ID" dirty="0"/>
          </a:p>
        </p:txBody>
      </p:sp>
    </p:spTree>
    <p:extLst>
      <p:ext uri="{BB962C8B-B14F-4D97-AF65-F5344CB8AC3E}">
        <p14:creationId xmlns:p14="http://schemas.microsoft.com/office/powerpoint/2010/main" xmlns="" val="8086687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E789975-DAAC-4130-A842-97EC521AD7E1}"/>
              </a:ext>
            </a:extLst>
          </p:cNvPr>
          <p:cNvSpPr>
            <a:spLocks noGrp="1"/>
          </p:cNvSpPr>
          <p:nvPr>
            <p:ph type="body" idx="1"/>
          </p:nvPr>
        </p:nvSpPr>
        <p:spPr>
          <a:xfrm>
            <a:off x="713225" y="1085200"/>
            <a:ext cx="7717500" cy="4058300"/>
          </a:xfrm>
        </p:spPr>
        <p:txBody>
          <a:bodyPr/>
          <a:lstStyle/>
          <a:p>
            <a:pPr marL="152400" indent="0" algn="just">
              <a:buNone/>
            </a:pPr>
            <a:endParaRPr lang="en-US" dirty="0">
              <a:latin typeface="+mj-lt"/>
            </a:endParaRPr>
          </a:p>
          <a:p>
            <a:pPr marL="152400" indent="0" algn="just">
              <a:buNone/>
            </a:pPr>
            <a:endParaRPr lang="en-ID" dirty="0">
              <a:latin typeface="+mj-lt"/>
            </a:endParaRPr>
          </a:p>
          <a:p>
            <a:pPr marL="381000" indent="-228600" algn="just">
              <a:buNone/>
            </a:pPr>
            <a:r>
              <a:rPr lang="id-ID" dirty="0" smtClean="0">
                <a:latin typeface="+mj-lt"/>
              </a:rPr>
              <a:t>1. P</a:t>
            </a:r>
            <a:r>
              <a:rPr lang="en-ID" dirty="0" err="1" smtClean="0">
                <a:latin typeface="+mj-lt"/>
              </a:rPr>
              <a:t>ergeseran</a:t>
            </a:r>
            <a:r>
              <a:rPr lang="en-ID" dirty="0" smtClean="0">
                <a:latin typeface="+mj-lt"/>
              </a:rPr>
              <a:t> </a:t>
            </a:r>
            <a:r>
              <a:rPr lang="id-ID" dirty="0" smtClean="0">
                <a:latin typeface="+mj-lt"/>
              </a:rPr>
              <a:t>paradigma pemikiran apa yang terjadi pada mahasiswa Prodi AFI </a:t>
            </a:r>
            <a:r>
              <a:rPr lang="en-ID" dirty="0" smtClean="0">
                <a:latin typeface="+mj-lt"/>
              </a:rPr>
              <a:t>UIN </a:t>
            </a:r>
            <a:r>
              <a:rPr lang="en-ID" dirty="0" err="1">
                <a:latin typeface="+mj-lt"/>
              </a:rPr>
              <a:t>Fatmawati</a:t>
            </a:r>
            <a:r>
              <a:rPr lang="en-ID" dirty="0">
                <a:latin typeface="+mj-lt"/>
              </a:rPr>
              <a:t> Sukarno Bengkulu </a:t>
            </a:r>
            <a:r>
              <a:rPr lang="en-ID" dirty="0" err="1">
                <a:latin typeface="+mj-lt"/>
              </a:rPr>
              <a:t>dan</a:t>
            </a:r>
            <a:r>
              <a:rPr lang="en-ID" dirty="0">
                <a:latin typeface="+mj-lt"/>
              </a:rPr>
              <a:t> </a:t>
            </a:r>
            <a:r>
              <a:rPr lang="id-ID" dirty="0" smtClean="0">
                <a:latin typeface="+mj-lt"/>
              </a:rPr>
              <a:t>	</a:t>
            </a:r>
            <a:r>
              <a:rPr lang="en-ID" dirty="0" err="1" smtClean="0">
                <a:latin typeface="+mj-lt"/>
              </a:rPr>
              <a:t>mahasiswa</a:t>
            </a:r>
            <a:r>
              <a:rPr lang="en-ID" dirty="0" smtClean="0">
                <a:latin typeface="+mj-lt"/>
              </a:rPr>
              <a:t> </a:t>
            </a:r>
            <a:r>
              <a:rPr lang="id-ID" dirty="0" smtClean="0">
                <a:latin typeface="+mj-lt"/>
              </a:rPr>
              <a:t>P</a:t>
            </a:r>
            <a:r>
              <a:rPr lang="en-ID" dirty="0" err="1" smtClean="0">
                <a:latin typeface="+mj-lt"/>
              </a:rPr>
              <a:t>rodi</a:t>
            </a:r>
            <a:r>
              <a:rPr lang="en-ID" dirty="0" smtClean="0">
                <a:latin typeface="+mj-lt"/>
              </a:rPr>
              <a:t> </a:t>
            </a:r>
            <a:r>
              <a:rPr lang="en-ID" dirty="0">
                <a:latin typeface="+mj-lt"/>
              </a:rPr>
              <a:t>AFI UIN </a:t>
            </a:r>
            <a:r>
              <a:rPr lang="en-ID" dirty="0" err="1">
                <a:latin typeface="+mj-lt"/>
              </a:rPr>
              <a:t>Sunan</a:t>
            </a:r>
            <a:r>
              <a:rPr lang="en-ID" dirty="0">
                <a:latin typeface="+mj-lt"/>
              </a:rPr>
              <a:t> </a:t>
            </a:r>
            <a:r>
              <a:rPr lang="en-ID" dirty="0" err="1">
                <a:latin typeface="+mj-lt"/>
              </a:rPr>
              <a:t>Kalijaga</a:t>
            </a:r>
            <a:r>
              <a:rPr lang="en-ID" dirty="0">
                <a:latin typeface="+mj-lt"/>
              </a:rPr>
              <a:t> </a:t>
            </a:r>
            <a:r>
              <a:rPr lang="en-ID" dirty="0" smtClean="0">
                <a:latin typeface="+mj-lt"/>
              </a:rPr>
              <a:t>Yogyakarta</a:t>
            </a:r>
            <a:r>
              <a:rPr lang="id-ID" dirty="0" smtClean="0">
                <a:latin typeface="+mj-lt"/>
              </a:rPr>
              <a:t> tentang terminologi Aqidah dan Filsafat Islam</a:t>
            </a:r>
            <a:r>
              <a:rPr lang="en-ID" dirty="0" smtClean="0">
                <a:latin typeface="+mj-lt"/>
              </a:rPr>
              <a:t>?</a:t>
            </a:r>
            <a:endParaRPr lang="en-ID" dirty="0">
              <a:latin typeface="+mj-lt"/>
            </a:endParaRPr>
          </a:p>
          <a:p>
            <a:pPr marL="381000" indent="-228600" algn="just">
              <a:buNone/>
            </a:pPr>
            <a:r>
              <a:rPr lang="id-ID" dirty="0" smtClean="0">
                <a:latin typeface="+mj-lt"/>
              </a:rPr>
              <a:t>2. Bagaimana </a:t>
            </a:r>
            <a:r>
              <a:rPr lang="en-ID" dirty="0" smtClean="0">
                <a:latin typeface="+mj-lt"/>
              </a:rPr>
              <a:t>media </a:t>
            </a:r>
            <a:r>
              <a:rPr lang="en-ID" dirty="0" err="1">
                <a:latin typeface="+mj-lt"/>
              </a:rPr>
              <a:t>sosial</a:t>
            </a:r>
            <a:r>
              <a:rPr lang="en-ID" dirty="0">
                <a:latin typeface="+mj-lt"/>
              </a:rPr>
              <a:t> </a:t>
            </a:r>
            <a:r>
              <a:rPr lang="en-ID" dirty="0" err="1">
                <a:latin typeface="+mj-lt"/>
              </a:rPr>
              <a:t>berperan</a:t>
            </a:r>
            <a:r>
              <a:rPr lang="en-ID" dirty="0">
                <a:latin typeface="+mj-lt"/>
              </a:rPr>
              <a:t> </a:t>
            </a:r>
            <a:r>
              <a:rPr lang="en-ID" dirty="0" err="1">
                <a:latin typeface="+mj-lt"/>
              </a:rPr>
              <a:t>dalam</a:t>
            </a:r>
            <a:r>
              <a:rPr lang="en-ID" dirty="0">
                <a:latin typeface="+mj-lt"/>
              </a:rPr>
              <a:t> </a:t>
            </a:r>
            <a:r>
              <a:rPr lang="id-ID" dirty="0" smtClean="0">
                <a:latin typeface="+mj-lt"/>
              </a:rPr>
              <a:t>membangun paradigma pemikiran Aqidah dan Filsafat Islam pada </a:t>
            </a:r>
            <a:r>
              <a:rPr lang="id-ID" dirty="0" smtClean="0"/>
              <a:t>mahasiswa Prodi AFI </a:t>
            </a:r>
            <a:r>
              <a:rPr lang="en-ID" dirty="0" smtClean="0"/>
              <a:t>UIN </a:t>
            </a:r>
            <a:r>
              <a:rPr lang="en-ID" dirty="0" err="1" smtClean="0"/>
              <a:t>Fatmawati</a:t>
            </a:r>
            <a:r>
              <a:rPr lang="en-ID" dirty="0" smtClean="0"/>
              <a:t> Sukarno Bengkulu </a:t>
            </a:r>
            <a:r>
              <a:rPr lang="en-ID" dirty="0" err="1" smtClean="0"/>
              <a:t>dan</a:t>
            </a:r>
            <a:r>
              <a:rPr lang="en-ID" dirty="0" smtClean="0"/>
              <a:t> </a:t>
            </a:r>
            <a:r>
              <a:rPr lang="id-ID" dirty="0" smtClean="0"/>
              <a:t>	</a:t>
            </a:r>
            <a:r>
              <a:rPr lang="en-ID" dirty="0" err="1" smtClean="0"/>
              <a:t>mahasiswa</a:t>
            </a:r>
            <a:r>
              <a:rPr lang="en-ID" dirty="0" smtClean="0"/>
              <a:t> </a:t>
            </a:r>
            <a:r>
              <a:rPr lang="id-ID" dirty="0" smtClean="0"/>
              <a:t>P</a:t>
            </a:r>
            <a:r>
              <a:rPr lang="en-ID" dirty="0" err="1" smtClean="0"/>
              <a:t>rodi</a:t>
            </a:r>
            <a:r>
              <a:rPr lang="en-ID" dirty="0" smtClean="0"/>
              <a:t> AFI UIN </a:t>
            </a:r>
            <a:r>
              <a:rPr lang="en-ID" dirty="0" err="1" smtClean="0"/>
              <a:t>Sunan</a:t>
            </a:r>
            <a:r>
              <a:rPr lang="en-ID" dirty="0" smtClean="0"/>
              <a:t> </a:t>
            </a:r>
            <a:r>
              <a:rPr lang="en-ID" dirty="0" err="1" smtClean="0"/>
              <a:t>Kalijaga</a:t>
            </a:r>
            <a:r>
              <a:rPr lang="en-ID" dirty="0" smtClean="0"/>
              <a:t> Yogyakarta</a:t>
            </a:r>
            <a:r>
              <a:rPr lang="id-ID" dirty="0" smtClean="0"/>
              <a:t> </a:t>
            </a:r>
            <a:r>
              <a:rPr lang="en-ID" dirty="0" smtClean="0">
                <a:latin typeface="+mj-lt"/>
              </a:rPr>
              <a:t>?</a:t>
            </a:r>
            <a:endParaRPr lang="en-ID" dirty="0">
              <a:latin typeface="+mj-lt"/>
            </a:endParaRPr>
          </a:p>
          <a:p>
            <a:pPr marL="152400" indent="0" algn="just">
              <a:buNone/>
            </a:pPr>
            <a:r>
              <a:rPr lang="id-ID" dirty="0" smtClean="0">
                <a:latin typeface="+mj-lt"/>
              </a:rPr>
              <a:t>3.  </a:t>
            </a:r>
            <a:r>
              <a:rPr lang="en-ID" dirty="0" err="1" smtClean="0">
                <a:latin typeface="+mj-lt"/>
              </a:rPr>
              <a:t>Bagaimana</a:t>
            </a:r>
            <a:r>
              <a:rPr lang="en-ID" dirty="0" smtClean="0">
                <a:latin typeface="+mj-lt"/>
              </a:rPr>
              <a:t> </a:t>
            </a:r>
            <a:r>
              <a:rPr lang="en-ID" dirty="0" err="1">
                <a:latin typeface="+mj-lt"/>
              </a:rPr>
              <a:t>respons</a:t>
            </a:r>
            <a:r>
              <a:rPr lang="en-ID" dirty="0">
                <a:latin typeface="+mj-lt"/>
              </a:rPr>
              <a:t> </a:t>
            </a:r>
            <a:r>
              <a:rPr lang="en-ID" dirty="0" err="1">
                <a:latin typeface="+mj-lt"/>
              </a:rPr>
              <a:t>mahasiswa</a:t>
            </a:r>
            <a:r>
              <a:rPr lang="en-ID" dirty="0">
                <a:latin typeface="+mj-lt"/>
              </a:rPr>
              <a:t> </a:t>
            </a:r>
            <a:r>
              <a:rPr lang="id-ID" dirty="0" smtClean="0"/>
              <a:t>Prodi </a:t>
            </a:r>
            <a:r>
              <a:rPr lang="id-ID" dirty="0" smtClean="0"/>
              <a:t>AFI </a:t>
            </a:r>
            <a:r>
              <a:rPr lang="en-ID" dirty="0" smtClean="0"/>
              <a:t>UIN </a:t>
            </a:r>
            <a:r>
              <a:rPr lang="en-ID" dirty="0" err="1" smtClean="0"/>
              <a:t>Fatmawati</a:t>
            </a:r>
            <a:r>
              <a:rPr lang="en-ID" dirty="0" smtClean="0"/>
              <a:t> Sukarno Bengkulu </a:t>
            </a:r>
            <a:r>
              <a:rPr lang="en-ID" dirty="0" err="1" smtClean="0"/>
              <a:t>dan</a:t>
            </a:r>
            <a:r>
              <a:rPr lang="en-ID" dirty="0" smtClean="0"/>
              <a:t> </a:t>
            </a:r>
            <a:r>
              <a:rPr lang="id-ID" dirty="0" smtClean="0"/>
              <a:t>	</a:t>
            </a:r>
            <a:r>
              <a:rPr lang="en-ID" dirty="0" err="1" smtClean="0"/>
              <a:t>mahasiswa</a:t>
            </a:r>
            <a:r>
              <a:rPr lang="en-ID" dirty="0" smtClean="0"/>
              <a:t> </a:t>
            </a:r>
            <a:r>
              <a:rPr lang="id-ID" dirty="0" smtClean="0"/>
              <a:t>P</a:t>
            </a:r>
            <a:r>
              <a:rPr lang="en-ID" dirty="0" err="1" smtClean="0"/>
              <a:t>rodi</a:t>
            </a:r>
            <a:r>
              <a:rPr lang="en-ID" dirty="0" smtClean="0"/>
              <a:t> AFI UIN </a:t>
            </a:r>
            <a:r>
              <a:rPr lang="en-ID" dirty="0" err="1" smtClean="0"/>
              <a:t>Sunan</a:t>
            </a:r>
            <a:r>
              <a:rPr lang="en-ID" dirty="0" smtClean="0"/>
              <a:t> </a:t>
            </a:r>
            <a:r>
              <a:rPr lang="en-ID" dirty="0" err="1" smtClean="0"/>
              <a:t>Kalijaga</a:t>
            </a:r>
            <a:r>
              <a:rPr lang="en-ID" dirty="0" smtClean="0"/>
              <a:t> Yogyakarta</a:t>
            </a:r>
            <a:r>
              <a:rPr lang="id-ID" dirty="0" smtClean="0"/>
              <a:t> </a:t>
            </a:r>
            <a:r>
              <a:rPr lang="en-ID" dirty="0" err="1" smtClean="0">
                <a:latin typeface="+mj-lt"/>
              </a:rPr>
              <a:t>terhadap</a:t>
            </a:r>
            <a:r>
              <a:rPr lang="en-ID" dirty="0" smtClean="0">
                <a:latin typeface="+mj-lt"/>
              </a:rPr>
              <a:t> </a:t>
            </a:r>
            <a:r>
              <a:rPr lang="en-ID" dirty="0" err="1">
                <a:latin typeface="+mj-lt"/>
              </a:rPr>
              <a:t>konten-konten</a:t>
            </a:r>
            <a:r>
              <a:rPr lang="en-ID" dirty="0">
                <a:latin typeface="+mj-lt"/>
              </a:rPr>
              <a:t> yang </a:t>
            </a:r>
            <a:r>
              <a:rPr lang="en-ID" dirty="0" err="1">
                <a:latin typeface="+mj-lt"/>
              </a:rPr>
              <a:t>beredar</a:t>
            </a:r>
            <a:r>
              <a:rPr lang="en-ID" dirty="0">
                <a:latin typeface="+mj-lt"/>
              </a:rPr>
              <a:t> </a:t>
            </a:r>
            <a:r>
              <a:rPr lang="en-ID" dirty="0" err="1">
                <a:latin typeface="+mj-lt"/>
              </a:rPr>
              <a:t>di</a:t>
            </a:r>
            <a:r>
              <a:rPr lang="en-ID" dirty="0">
                <a:latin typeface="+mj-lt"/>
              </a:rPr>
              <a:t> media </a:t>
            </a:r>
            <a:r>
              <a:rPr lang="en-ID" dirty="0" err="1">
                <a:latin typeface="+mj-lt"/>
              </a:rPr>
              <a:t>sosial</a:t>
            </a:r>
            <a:r>
              <a:rPr lang="en-ID" dirty="0">
                <a:latin typeface="+mj-lt"/>
              </a:rPr>
              <a:t> </a:t>
            </a:r>
            <a:r>
              <a:rPr lang="en-ID" dirty="0" err="1">
                <a:latin typeface="+mj-lt"/>
              </a:rPr>
              <a:t>terkait</a:t>
            </a:r>
            <a:r>
              <a:rPr lang="en-ID" dirty="0">
                <a:latin typeface="+mj-lt"/>
              </a:rPr>
              <a:t> </a:t>
            </a:r>
            <a:r>
              <a:rPr lang="en-ID" dirty="0" err="1">
                <a:latin typeface="+mj-lt"/>
              </a:rPr>
              <a:t>dengan</a:t>
            </a:r>
            <a:r>
              <a:rPr lang="en-ID" dirty="0">
                <a:latin typeface="+mj-lt"/>
              </a:rPr>
              <a:t> </a:t>
            </a:r>
            <a:r>
              <a:rPr lang="id-ID" dirty="0" smtClean="0">
                <a:latin typeface="+mj-lt"/>
              </a:rPr>
              <a:t>	</a:t>
            </a:r>
            <a:r>
              <a:rPr lang="en-ID" dirty="0" err="1" smtClean="0">
                <a:latin typeface="+mj-lt"/>
              </a:rPr>
              <a:t>aqidah</a:t>
            </a:r>
            <a:r>
              <a:rPr lang="en-ID" dirty="0" smtClean="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a:t>
            </a:r>
            <a:endParaRPr lang="id-ID" dirty="0">
              <a:latin typeface="+mj-lt"/>
            </a:endParaRPr>
          </a:p>
          <a:p>
            <a:pPr marL="152400" indent="0" algn="just">
              <a:buNone/>
            </a:pPr>
            <a:endParaRPr lang="en-ID" dirty="0">
              <a:latin typeface="+mj-lt"/>
            </a:endParaRPr>
          </a:p>
          <a:p>
            <a:pPr marL="152400" indent="0">
              <a:buNone/>
            </a:pPr>
            <a:r>
              <a:rPr lang="en-ID" b="1" dirty="0">
                <a:latin typeface="+mj-lt"/>
              </a:rPr>
              <a:t>. </a:t>
            </a:r>
          </a:p>
          <a:p>
            <a:pPr marL="152400" indent="0">
              <a:buNone/>
            </a:pPr>
            <a:endParaRPr lang="en-ID" dirty="0">
              <a:latin typeface="+mj-lt"/>
            </a:endParaRPr>
          </a:p>
        </p:txBody>
      </p:sp>
      <p:sp>
        <p:nvSpPr>
          <p:cNvPr id="3" name="Title 2">
            <a:extLst>
              <a:ext uri="{FF2B5EF4-FFF2-40B4-BE49-F238E27FC236}">
                <a16:creationId xmlns:a16="http://schemas.microsoft.com/office/drawing/2014/main" xmlns="" id="{7BD732C7-DF36-4C3A-AE97-6372015D0E6F}"/>
              </a:ext>
            </a:extLst>
          </p:cNvPr>
          <p:cNvSpPr>
            <a:spLocks noGrp="1"/>
          </p:cNvSpPr>
          <p:nvPr>
            <p:ph type="title"/>
          </p:nvPr>
        </p:nvSpPr>
        <p:spPr/>
        <p:txBody>
          <a:bodyPr/>
          <a:lstStyle/>
          <a:p>
            <a:r>
              <a:rPr lang="id-ID" dirty="0" smtClean="0"/>
              <a:t>Pertanyaan Penelitian</a:t>
            </a:r>
            <a:endParaRPr lang="en-ID" dirty="0"/>
          </a:p>
        </p:txBody>
      </p:sp>
    </p:spTree>
    <p:extLst>
      <p:ext uri="{BB962C8B-B14F-4D97-AF65-F5344CB8AC3E}">
        <p14:creationId xmlns:p14="http://schemas.microsoft.com/office/powerpoint/2010/main" xmlns="" val="25639897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6A21164-C641-416D-970D-0D1BD48E99CD}"/>
              </a:ext>
            </a:extLst>
          </p:cNvPr>
          <p:cNvSpPr>
            <a:spLocks noGrp="1"/>
          </p:cNvSpPr>
          <p:nvPr>
            <p:ph type="body" idx="1"/>
          </p:nvPr>
        </p:nvSpPr>
        <p:spPr>
          <a:xfrm>
            <a:off x="713225" y="1085200"/>
            <a:ext cx="7717500" cy="4138310"/>
          </a:xfrm>
        </p:spPr>
        <p:txBody>
          <a:bodyPr/>
          <a:lstStyle/>
          <a:p>
            <a:pPr marL="152400" indent="0" algn="just">
              <a:buNone/>
            </a:pPr>
            <a:endParaRPr lang="en-ID" b="1" dirty="0">
              <a:latin typeface="+mj-lt"/>
            </a:endParaRPr>
          </a:p>
          <a:p>
            <a:pPr marL="152400" indent="0" algn="just">
              <a:buNone/>
            </a:pPr>
            <a:r>
              <a:rPr lang="en-ID" dirty="0" smtClean="0">
                <a:latin typeface="+mj-lt"/>
              </a:rPr>
              <a:t>1.Mengeksplorasi </a:t>
            </a:r>
            <a:r>
              <a:rPr lang="en-ID" dirty="0" err="1">
                <a:latin typeface="+mj-lt"/>
              </a:rPr>
              <a:t>dan</a:t>
            </a:r>
            <a:r>
              <a:rPr lang="en-ID" dirty="0">
                <a:latin typeface="+mj-lt"/>
              </a:rPr>
              <a:t> </a:t>
            </a:r>
            <a:r>
              <a:rPr lang="en-ID" dirty="0" err="1">
                <a:latin typeface="+mj-lt"/>
              </a:rPr>
              <a:t>menganalisis</a:t>
            </a:r>
            <a:r>
              <a:rPr lang="en-ID" dirty="0">
                <a:latin typeface="+mj-lt"/>
              </a:rPr>
              <a:t> </a:t>
            </a:r>
            <a:r>
              <a:rPr lang="en-ID" dirty="0" err="1">
                <a:latin typeface="+mj-lt"/>
              </a:rPr>
              <a:t>pergeseran</a:t>
            </a:r>
            <a:r>
              <a:rPr lang="en-ID" dirty="0">
                <a:latin typeface="+mj-lt"/>
              </a:rPr>
              <a:t> </a:t>
            </a:r>
            <a:r>
              <a:rPr lang="en-ID" dirty="0" err="1">
                <a:latin typeface="+mj-lt"/>
              </a:rPr>
              <a:t>paradigma</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yang </a:t>
            </a:r>
            <a:r>
              <a:rPr lang="en-ID" dirty="0" err="1">
                <a:latin typeface="+mj-lt"/>
              </a:rPr>
              <a:t>terjadi</a:t>
            </a:r>
            <a:r>
              <a:rPr lang="en-ID" dirty="0">
                <a:latin typeface="+mj-lt"/>
              </a:rPr>
              <a:t> </a:t>
            </a:r>
            <a:r>
              <a:rPr lang="en-ID" dirty="0" err="1">
                <a:latin typeface="+mj-lt"/>
              </a:rPr>
              <a:t>akibat</a:t>
            </a:r>
            <a:r>
              <a:rPr lang="en-ID" dirty="0">
                <a:latin typeface="+mj-lt"/>
              </a:rPr>
              <a:t> </a:t>
            </a:r>
            <a:r>
              <a:rPr lang="en-ID" dirty="0" err="1">
                <a:latin typeface="+mj-lt"/>
              </a:rPr>
              <a:t>pengaruh</a:t>
            </a:r>
            <a:r>
              <a:rPr lang="en-ID" dirty="0">
                <a:latin typeface="+mj-lt"/>
              </a:rPr>
              <a:t> </a:t>
            </a:r>
            <a:r>
              <a:rPr lang="en-ID" dirty="0" err="1">
                <a:latin typeface="+mj-lt"/>
              </a:rPr>
              <a:t>sosial</a:t>
            </a:r>
            <a:r>
              <a:rPr lang="en-ID" dirty="0">
                <a:latin typeface="+mj-lt"/>
              </a:rPr>
              <a:t> media. </a:t>
            </a:r>
          </a:p>
          <a:p>
            <a:pPr marL="152400" indent="0" algn="just">
              <a:buNone/>
            </a:pPr>
            <a:r>
              <a:rPr lang="en-ID" dirty="0">
                <a:latin typeface="+mj-lt"/>
              </a:rPr>
              <a:t>2.Mengidentifikasi </a:t>
            </a:r>
            <a:r>
              <a:rPr lang="en-ID" dirty="0" err="1">
                <a:latin typeface="+mj-lt"/>
              </a:rPr>
              <a:t>perubahan</a:t>
            </a:r>
            <a:r>
              <a:rPr lang="en-ID" dirty="0">
                <a:latin typeface="+mj-lt"/>
              </a:rPr>
              <a:t> </a:t>
            </a:r>
            <a:r>
              <a:rPr lang="en-ID" dirty="0" err="1">
                <a:latin typeface="+mj-lt"/>
              </a:rPr>
              <a:t>dalam</a:t>
            </a:r>
            <a:r>
              <a:rPr lang="en-ID" dirty="0">
                <a:latin typeface="+mj-lt"/>
              </a:rPr>
              <a:t> </a:t>
            </a:r>
            <a:r>
              <a:rPr lang="en-ID" dirty="0" err="1">
                <a:latin typeface="+mj-lt"/>
              </a:rPr>
              <a:t>pemahaman</a:t>
            </a:r>
            <a:r>
              <a:rPr lang="en-ID" dirty="0">
                <a:latin typeface="+mj-lt"/>
              </a:rPr>
              <a:t> </a:t>
            </a:r>
            <a:r>
              <a:rPr lang="en-ID" dirty="0" err="1">
                <a:latin typeface="+mj-lt"/>
              </a:rPr>
              <a:t>aqidah</a:t>
            </a:r>
            <a:r>
              <a:rPr lang="en-ID" dirty="0">
                <a:latin typeface="+mj-lt"/>
              </a:rPr>
              <a:t> Islam </a:t>
            </a:r>
            <a:r>
              <a:rPr lang="en-ID" dirty="0" err="1">
                <a:latin typeface="+mj-lt"/>
              </a:rPr>
              <a:t>di</a:t>
            </a:r>
            <a:r>
              <a:rPr lang="en-ID" dirty="0">
                <a:latin typeface="+mj-lt"/>
              </a:rPr>
              <a:t> </a:t>
            </a:r>
            <a:r>
              <a:rPr lang="en-ID" dirty="0" err="1">
                <a:latin typeface="+mj-lt"/>
              </a:rPr>
              <a:t>kalangan</a:t>
            </a:r>
            <a:r>
              <a:rPr lang="en-ID" dirty="0">
                <a:latin typeface="+mj-lt"/>
              </a:rPr>
              <a:t> </a:t>
            </a:r>
            <a:r>
              <a:rPr lang="en-ID" dirty="0" err="1">
                <a:latin typeface="+mj-lt"/>
              </a:rPr>
              <a:t>mahasiswa</a:t>
            </a:r>
            <a:r>
              <a:rPr lang="en-ID" dirty="0">
                <a:latin typeface="+mj-lt"/>
              </a:rPr>
              <a:t> </a:t>
            </a:r>
            <a:r>
              <a:rPr lang="en-ID" dirty="0" err="1">
                <a:latin typeface="+mj-lt"/>
              </a:rPr>
              <a:t>Prodi</a:t>
            </a:r>
            <a:r>
              <a:rPr lang="en-ID" dirty="0">
                <a:latin typeface="+mj-lt"/>
              </a:rPr>
              <a:t> AFI UIN </a:t>
            </a:r>
            <a:r>
              <a:rPr lang="en-ID" dirty="0" err="1">
                <a:latin typeface="+mj-lt"/>
              </a:rPr>
              <a:t>Fatmawati</a:t>
            </a:r>
            <a:r>
              <a:rPr lang="en-ID" dirty="0">
                <a:latin typeface="+mj-lt"/>
              </a:rPr>
              <a:t> Sukarno Bengkulu </a:t>
            </a:r>
            <a:r>
              <a:rPr lang="en-ID" dirty="0" err="1">
                <a:latin typeface="+mj-lt"/>
              </a:rPr>
              <a:t>dan</a:t>
            </a:r>
            <a:r>
              <a:rPr lang="en-ID" dirty="0">
                <a:latin typeface="+mj-lt"/>
              </a:rPr>
              <a:t> </a:t>
            </a:r>
            <a:r>
              <a:rPr lang="en-ID" dirty="0" err="1">
                <a:latin typeface="+mj-lt"/>
              </a:rPr>
              <a:t>mahasiswa</a:t>
            </a:r>
            <a:r>
              <a:rPr lang="en-ID" dirty="0">
                <a:latin typeface="+mj-lt"/>
              </a:rPr>
              <a:t> </a:t>
            </a:r>
            <a:r>
              <a:rPr lang="en-ID" dirty="0" err="1">
                <a:latin typeface="+mj-lt"/>
              </a:rPr>
              <a:t>prodi</a:t>
            </a:r>
            <a:r>
              <a:rPr lang="en-ID" dirty="0">
                <a:latin typeface="+mj-lt"/>
              </a:rPr>
              <a:t> AFI UIN </a:t>
            </a:r>
            <a:r>
              <a:rPr lang="en-ID" dirty="0" err="1">
                <a:latin typeface="+mj-lt"/>
              </a:rPr>
              <a:t>Sunan</a:t>
            </a:r>
            <a:r>
              <a:rPr lang="en-ID" dirty="0">
                <a:latin typeface="+mj-lt"/>
              </a:rPr>
              <a:t> </a:t>
            </a:r>
            <a:r>
              <a:rPr lang="en-ID" dirty="0" err="1">
                <a:latin typeface="+mj-lt"/>
              </a:rPr>
              <a:t>Kalijaga</a:t>
            </a:r>
            <a:r>
              <a:rPr lang="en-ID" dirty="0">
                <a:latin typeface="+mj-lt"/>
              </a:rPr>
              <a:t> Yogyakarta yang </a:t>
            </a:r>
            <a:r>
              <a:rPr lang="en-ID" dirty="0" err="1">
                <a:latin typeface="+mj-lt"/>
              </a:rPr>
              <a:t>aktif</a:t>
            </a:r>
            <a:r>
              <a:rPr lang="en-ID" dirty="0">
                <a:latin typeface="+mj-lt"/>
              </a:rPr>
              <a:t> </a:t>
            </a:r>
            <a:r>
              <a:rPr lang="en-ID" dirty="0" err="1">
                <a:latin typeface="+mj-lt"/>
              </a:rPr>
              <a:t>menggunakan</a:t>
            </a:r>
            <a:r>
              <a:rPr lang="en-ID" dirty="0">
                <a:latin typeface="+mj-lt"/>
              </a:rPr>
              <a:t> </a:t>
            </a:r>
            <a:r>
              <a:rPr lang="en-ID" dirty="0" err="1">
                <a:latin typeface="+mj-lt"/>
              </a:rPr>
              <a:t>sosial</a:t>
            </a:r>
            <a:r>
              <a:rPr lang="en-ID" dirty="0">
                <a:latin typeface="+mj-lt"/>
              </a:rPr>
              <a:t> media.</a:t>
            </a:r>
          </a:p>
          <a:p>
            <a:pPr marL="152400" indent="0" algn="just">
              <a:buNone/>
            </a:pPr>
            <a:r>
              <a:rPr lang="en-ID" dirty="0">
                <a:latin typeface="+mj-lt"/>
              </a:rPr>
              <a:t>3.Menganalisis </a:t>
            </a:r>
            <a:r>
              <a:rPr lang="en-ID" dirty="0" err="1">
                <a:latin typeface="+mj-lt"/>
              </a:rPr>
              <a:t>dampak</a:t>
            </a:r>
            <a:r>
              <a:rPr lang="en-ID" dirty="0">
                <a:latin typeface="+mj-lt"/>
              </a:rPr>
              <a:t> </a:t>
            </a:r>
            <a:r>
              <a:rPr lang="en-ID" dirty="0" err="1">
                <a:latin typeface="+mj-lt"/>
              </a:rPr>
              <a:t>sosial</a:t>
            </a:r>
            <a:r>
              <a:rPr lang="en-ID" dirty="0">
                <a:latin typeface="+mj-lt"/>
              </a:rPr>
              <a:t> media </a:t>
            </a:r>
            <a:r>
              <a:rPr lang="en-ID" dirty="0" err="1">
                <a:latin typeface="+mj-lt"/>
              </a:rPr>
              <a:t>terhadap</a:t>
            </a:r>
            <a:r>
              <a:rPr lang="en-ID" dirty="0">
                <a:latin typeface="+mj-lt"/>
              </a:rPr>
              <a:t> </a:t>
            </a:r>
            <a:r>
              <a:rPr lang="en-ID" dirty="0" err="1">
                <a:latin typeface="+mj-lt"/>
              </a:rPr>
              <a:t>interaksi</a:t>
            </a:r>
            <a:r>
              <a:rPr lang="en-ID" dirty="0">
                <a:latin typeface="+mj-lt"/>
              </a:rPr>
              <a:t> </a:t>
            </a:r>
            <a:r>
              <a:rPr lang="en-ID" dirty="0" err="1">
                <a:latin typeface="+mj-lt"/>
              </a:rPr>
              <a:t>antarumat</a:t>
            </a:r>
            <a:r>
              <a:rPr lang="en-ID" dirty="0">
                <a:latin typeface="+mj-lt"/>
              </a:rPr>
              <a:t> </a:t>
            </a:r>
            <a:r>
              <a:rPr lang="en-ID" dirty="0" err="1">
                <a:latin typeface="+mj-lt"/>
              </a:rPr>
              <a:t>beragama</a:t>
            </a:r>
            <a:r>
              <a:rPr lang="en-ID" dirty="0">
                <a:latin typeface="+mj-lt"/>
              </a:rPr>
              <a:t>. </a:t>
            </a:r>
          </a:p>
          <a:p>
            <a:pPr marL="152400" indent="0" algn="just">
              <a:buNone/>
            </a:pPr>
            <a:r>
              <a:rPr lang="en-ID" dirty="0">
                <a:latin typeface="+mj-lt"/>
              </a:rPr>
              <a:t>4.Mengeksplorasi </a:t>
            </a:r>
            <a:r>
              <a:rPr lang="en-ID" dirty="0" err="1">
                <a:latin typeface="+mj-lt"/>
              </a:rPr>
              <a:t>bagaimana</a:t>
            </a:r>
            <a:r>
              <a:rPr lang="en-ID" dirty="0">
                <a:latin typeface="+mj-lt"/>
              </a:rPr>
              <a:t> </a:t>
            </a:r>
            <a:r>
              <a:rPr lang="en-ID" dirty="0" err="1">
                <a:latin typeface="+mj-lt"/>
              </a:rPr>
              <a:t>filsafat</a:t>
            </a:r>
            <a:r>
              <a:rPr lang="en-ID" dirty="0">
                <a:latin typeface="+mj-lt"/>
              </a:rPr>
              <a:t> Islam </a:t>
            </a:r>
            <a:r>
              <a:rPr lang="en-ID" dirty="0" err="1">
                <a:latin typeface="+mj-lt"/>
              </a:rPr>
              <a:t>beradaptasi</a:t>
            </a:r>
            <a:r>
              <a:rPr lang="en-ID" dirty="0">
                <a:latin typeface="+mj-lt"/>
              </a:rPr>
              <a:t> </a:t>
            </a:r>
            <a:r>
              <a:rPr lang="en-ID" dirty="0" err="1">
                <a:latin typeface="+mj-lt"/>
              </a:rPr>
              <a:t>dengan</a:t>
            </a:r>
            <a:r>
              <a:rPr lang="en-ID" dirty="0">
                <a:latin typeface="+mj-lt"/>
              </a:rPr>
              <a:t> </a:t>
            </a:r>
            <a:r>
              <a:rPr lang="en-ID" dirty="0" err="1">
                <a:latin typeface="+mj-lt"/>
              </a:rPr>
              <a:t>perkembangan</a:t>
            </a:r>
            <a:r>
              <a:rPr lang="en-ID" dirty="0">
                <a:latin typeface="+mj-lt"/>
              </a:rPr>
              <a:t> </a:t>
            </a:r>
            <a:r>
              <a:rPr lang="en-ID" dirty="0" err="1">
                <a:latin typeface="+mj-lt"/>
              </a:rPr>
              <a:t>teknologi</a:t>
            </a:r>
            <a:r>
              <a:rPr lang="en-ID" dirty="0">
                <a:latin typeface="+mj-lt"/>
              </a:rPr>
              <a:t> </a:t>
            </a:r>
            <a:r>
              <a:rPr lang="en-ID" dirty="0" err="1">
                <a:latin typeface="+mj-lt"/>
              </a:rPr>
              <a:t>dan</a:t>
            </a:r>
            <a:r>
              <a:rPr lang="en-ID" dirty="0">
                <a:latin typeface="+mj-lt"/>
              </a:rPr>
              <a:t> </a:t>
            </a:r>
            <a:r>
              <a:rPr lang="en-ID" dirty="0" err="1">
                <a:latin typeface="+mj-lt"/>
              </a:rPr>
              <a:t>informasi</a:t>
            </a:r>
            <a:r>
              <a:rPr lang="en-ID" dirty="0">
                <a:latin typeface="+mj-lt"/>
              </a:rPr>
              <a:t> yang </a:t>
            </a:r>
            <a:r>
              <a:rPr lang="en-ID" dirty="0" err="1">
                <a:latin typeface="+mj-lt"/>
              </a:rPr>
              <a:t>cepat</a:t>
            </a:r>
            <a:r>
              <a:rPr lang="en-ID" dirty="0">
                <a:latin typeface="+mj-lt"/>
              </a:rPr>
              <a:t>. </a:t>
            </a:r>
          </a:p>
          <a:p>
            <a:pPr marL="152400" indent="0" algn="just">
              <a:buNone/>
            </a:pPr>
            <a:r>
              <a:rPr lang="en-ID" dirty="0">
                <a:latin typeface="+mj-lt"/>
              </a:rPr>
              <a:t>5.Memberikan </a:t>
            </a:r>
            <a:r>
              <a:rPr lang="en-ID" dirty="0" err="1">
                <a:latin typeface="+mj-lt"/>
              </a:rPr>
              <a:t>rekomendasi</a:t>
            </a:r>
            <a:r>
              <a:rPr lang="en-ID" dirty="0">
                <a:latin typeface="+mj-lt"/>
              </a:rPr>
              <a:t> </a:t>
            </a:r>
            <a:r>
              <a:rPr lang="en-ID" dirty="0" err="1">
                <a:latin typeface="+mj-lt"/>
              </a:rPr>
              <a:t>bagi</a:t>
            </a:r>
            <a:r>
              <a:rPr lang="en-ID" dirty="0">
                <a:latin typeface="+mj-lt"/>
              </a:rPr>
              <a:t> </a:t>
            </a:r>
            <a:r>
              <a:rPr lang="en-ID" dirty="0" err="1">
                <a:latin typeface="+mj-lt"/>
              </a:rPr>
              <a:t>pemangku</a:t>
            </a:r>
            <a:r>
              <a:rPr lang="en-ID" dirty="0">
                <a:latin typeface="+mj-lt"/>
              </a:rPr>
              <a:t> </a:t>
            </a:r>
            <a:r>
              <a:rPr lang="en-ID" dirty="0" err="1">
                <a:latin typeface="+mj-lt"/>
              </a:rPr>
              <a:t>kepentingan</a:t>
            </a:r>
            <a:r>
              <a:rPr lang="en-ID" dirty="0">
                <a:latin typeface="+mj-lt"/>
              </a:rPr>
              <a:t> </a:t>
            </a:r>
            <a:r>
              <a:rPr lang="en-ID" dirty="0" err="1">
                <a:latin typeface="+mj-lt"/>
              </a:rPr>
              <a:t>dalam</a:t>
            </a:r>
            <a:r>
              <a:rPr lang="en-ID" dirty="0">
                <a:latin typeface="+mj-lt"/>
              </a:rPr>
              <a:t> </a:t>
            </a:r>
            <a:r>
              <a:rPr lang="en-ID" dirty="0" err="1">
                <a:latin typeface="+mj-lt"/>
              </a:rPr>
              <a:t>dunia</a:t>
            </a:r>
            <a:r>
              <a:rPr lang="en-ID" dirty="0">
                <a:latin typeface="+mj-lt"/>
              </a:rPr>
              <a:t> </a:t>
            </a:r>
            <a:r>
              <a:rPr lang="en-ID" dirty="0" err="1">
                <a:latin typeface="+mj-lt"/>
              </a:rPr>
              <a:t>pendidikan</a:t>
            </a:r>
            <a:r>
              <a:rPr lang="en-ID" dirty="0">
                <a:latin typeface="+mj-lt"/>
              </a:rPr>
              <a:t> </a:t>
            </a:r>
            <a:r>
              <a:rPr lang="en-ID" dirty="0" err="1">
                <a:latin typeface="+mj-lt"/>
              </a:rPr>
              <a:t>dan</a:t>
            </a:r>
            <a:r>
              <a:rPr lang="en-ID" dirty="0">
                <a:latin typeface="+mj-lt"/>
              </a:rPr>
              <a:t> </a:t>
            </a:r>
            <a:r>
              <a:rPr lang="en-ID" dirty="0" err="1">
                <a:latin typeface="+mj-lt"/>
              </a:rPr>
              <a:t>keagamaan</a:t>
            </a:r>
            <a:r>
              <a:rPr lang="en-ID" dirty="0">
                <a:latin typeface="+mj-lt"/>
              </a:rPr>
              <a:t> </a:t>
            </a:r>
            <a:r>
              <a:rPr lang="en-ID" dirty="0" err="1">
                <a:latin typeface="+mj-lt"/>
              </a:rPr>
              <a:t>tentang</a:t>
            </a:r>
            <a:r>
              <a:rPr lang="en-ID" dirty="0">
                <a:latin typeface="+mj-lt"/>
              </a:rPr>
              <a:t> </a:t>
            </a:r>
            <a:r>
              <a:rPr lang="en-ID" dirty="0" err="1">
                <a:latin typeface="+mj-lt"/>
              </a:rPr>
              <a:t>bagaimana</a:t>
            </a:r>
            <a:r>
              <a:rPr lang="en-ID" dirty="0">
                <a:latin typeface="+mj-lt"/>
              </a:rPr>
              <a:t> </a:t>
            </a:r>
            <a:r>
              <a:rPr lang="en-ID" dirty="0" err="1">
                <a:latin typeface="+mj-lt"/>
              </a:rPr>
              <a:t>memanfaatkan</a:t>
            </a:r>
            <a:r>
              <a:rPr lang="en-ID" dirty="0">
                <a:latin typeface="+mj-lt"/>
              </a:rPr>
              <a:t> </a:t>
            </a:r>
            <a:r>
              <a:rPr lang="en-ID" dirty="0" err="1">
                <a:latin typeface="+mj-lt"/>
              </a:rPr>
              <a:t>sosial</a:t>
            </a:r>
            <a:r>
              <a:rPr lang="en-ID" dirty="0">
                <a:latin typeface="+mj-lt"/>
              </a:rPr>
              <a:t> media </a:t>
            </a:r>
            <a:r>
              <a:rPr lang="en-ID" dirty="0" err="1">
                <a:latin typeface="+mj-lt"/>
              </a:rPr>
              <a:t>sebagai</a:t>
            </a:r>
            <a:r>
              <a:rPr lang="en-ID" dirty="0">
                <a:latin typeface="+mj-lt"/>
              </a:rPr>
              <a:t> </a:t>
            </a:r>
            <a:r>
              <a:rPr lang="en-ID" dirty="0" err="1">
                <a:latin typeface="+mj-lt"/>
              </a:rPr>
              <a:t>alat</a:t>
            </a:r>
            <a:r>
              <a:rPr lang="en-ID" dirty="0">
                <a:latin typeface="+mj-lt"/>
              </a:rPr>
              <a:t> </a:t>
            </a:r>
            <a:r>
              <a:rPr lang="en-ID" dirty="0" err="1">
                <a:latin typeface="+mj-lt"/>
              </a:rPr>
              <a:t>untuk</a:t>
            </a:r>
            <a:r>
              <a:rPr lang="en-ID" dirty="0">
                <a:latin typeface="+mj-lt"/>
              </a:rPr>
              <a:t> </a:t>
            </a:r>
            <a:r>
              <a:rPr lang="en-ID" dirty="0" err="1">
                <a:latin typeface="+mj-lt"/>
              </a:rPr>
              <a:t>pendidikan</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yang </a:t>
            </a:r>
            <a:r>
              <a:rPr lang="en-ID" dirty="0" err="1">
                <a:latin typeface="+mj-lt"/>
              </a:rPr>
              <a:t>lebih</a:t>
            </a:r>
            <a:r>
              <a:rPr lang="en-ID" dirty="0">
                <a:latin typeface="+mj-lt"/>
              </a:rPr>
              <a:t> </a:t>
            </a:r>
            <a:r>
              <a:rPr lang="en-ID" dirty="0" err="1">
                <a:latin typeface="+mj-lt"/>
              </a:rPr>
              <a:t>efektif</a:t>
            </a:r>
            <a:r>
              <a:rPr lang="en-ID" dirty="0">
                <a:latin typeface="+mj-lt"/>
              </a:rPr>
              <a:t>. </a:t>
            </a:r>
          </a:p>
          <a:p>
            <a:pPr marL="152400" indent="0">
              <a:buNone/>
            </a:pPr>
            <a:endParaRPr lang="en-ID" dirty="0">
              <a:latin typeface="+mj-lt"/>
            </a:endParaRPr>
          </a:p>
        </p:txBody>
      </p:sp>
      <p:sp>
        <p:nvSpPr>
          <p:cNvPr id="3" name="Title 2">
            <a:extLst>
              <a:ext uri="{FF2B5EF4-FFF2-40B4-BE49-F238E27FC236}">
                <a16:creationId xmlns:a16="http://schemas.microsoft.com/office/drawing/2014/main" xmlns="" id="{8A3ED1A7-8F93-44EF-97C6-EA4274D16061}"/>
              </a:ext>
            </a:extLst>
          </p:cNvPr>
          <p:cNvSpPr>
            <a:spLocks noGrp="1"/>
          </p:cNvSpPr>
          <p:nvPr>
            <p:ph type="title"/>
          </p:nvPr>
        </p:nvSpPr>
        <p:spPr/>
        <p:txBody>
          <a:bodyPr/>
          <a:lstStyle/>
          <a:p>
            <a:r>
              <a:rPr lang="id-ID" dirty="0" smtClean="0"/>
              <a:t>Tujuan Penlitian</a:t>
            </a:r>
            <a:endParaRPr lang="en-ID" dirty="0"/>
          </a:p>
        </p:txBody>
      </p:sp>
    </p:spTree>
    <p:extLst>
      <p:ext uri="{BB962C8B-B14F-4D97-AF65-F5344CB8AC3E}">
        <p14:creationId xmlns:p14="http://schemas.microsoft.com/office/powerpoint/2010/main" xmlns="" val="53321975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202666F-164F-4A7A-9244-2ED4B60E4451}"/>
              </a:ext>
            </a:extLst>
          </p:cNvPr>
          <p:cNvSpPr>
            <a:spLocks noGrp="1"/>
          </p:cNvSpPr>
          <p:nvPr>
            <p:ph type="body" idx="1"/>
          </p:nvPr>
        </p:nvSpPr>
        <p:spPr>
          <a:xfrm>
            <a:off x="713225" y="1085200"/>
            <a:ext cx="7717500" cy="4058300"/>
          </a:xfrm>
        </p:spPr>
        <p:txBody>
          <a:bodyPr/>
          <a:lstStyle/>
          <a:p>
            <a:pPr marL="152400" indent="0" algn="just">
              <a:buNone/>
            </a:pPr>
            <a:endParaRPr lang="id-ID" b="1" dirty="0">
              <a:latin typeface="+mj-lt"/>
            </a:endParaRPr>
          </a:p>
          <a:p>
            <a:pPr marL="152400" indent="0" algn="just">
              <a:buNone/>
            </a:pPr>
            <a:endParaRPr lang="id-ID" b="1" dirty="0">
              <a:latin typeface="+mj-lt"/>
            </a:endParaRPr>
          </a:p>
          <a:p>
            <a:pPr marL="152400" indent="0" algn="just">
              <a:buNone/>
            </a:pPr>
            <a:r>
              <a:rPr lang="en-ID" dirty="0" err="1">
                <a:latin typeface="+mj-lt"/>
              </a:rPr>
              <a:t>Pergeseran</a:t>
            </a:r>
            <a:r>
              <a:rPr lang="en-ID" dirty="0">
                <a:latin typeface="+mj-lt"/>
              </a:rPr>
              <a:t> </a:t>
            </a:r>
            <a:r>
              <a:rPr lang="en-ID" dirty="0" err="1">
                <a:latin typeface="+mj-lt"/>
              </a:rPr>
              <a:t>paradigma</a:t>
            </a:r>
            <a:r>
              <a:rPr lang="en-ID" dirty="0">
                <a:latin typeface="+mj-lt"/>
              </a:rPr>
              <a:t> </a:t>
            </a:r>
            <a:r>
              <a:rPr lang="en-ID" dirty="0" err="1">
                <a:latin typeface="+mj-lt"/>
              </a:rPr>
              <a:t>tentang</a:t>
            </a:r>
            <a:r>
              <a:rPr lang="en-ID" dirty="0">
                <a:latin typeface="+mj-lt"/>
              </a:rPr>
              <a:t> </a:t>
            </a:r>
            <a:r>
              <a:rPr lang="en-ID" dirty="0" err="1">
                <a:latin typeface="+mj-lt"/>
              </a:rPr>
              <a:t>makna</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r>
              <a:rPr lang="en-ID" dirty="0" err="1">
                <a:latin typeface="+mj-lt"/>
              </a:rPr>
              <a:t>dalam</a:t>
            </a:r>
            <a:r>
              <a:rPr lang="en-ID" dirty="0">
                <a:latin typeface="+mj-lt"/>
              </a:rPr>
              <a:t> </a:t>
            </a:r>
            <a:r>
              <a:rPr lang="en-ID" dirty="0" err="1">
                <a:latin typeface="+mj-lt"/>
              </a:rPr>
              <a:t>konteks</a:t>
            </a:r>
            <a:r>
              <a:rPr lang="en-ID" dirty="0">
                <a:latin typeface="+mj-lt"/>
              </a:rPr>
              <a:t> </a:t>
            </a:r>
            <a:r>
              <a:rPr lang="en-ID" dirty="0" err="1">
                <a:latin typeface="+mj-lt"/>
              </a:rPr>
              <a:t>sosial</a:t>
            </a:r>
            <a:r>
              <a:rPr lang="en-ID" dirty="0">
                <a:latin typeface="+mj-lt"/>
              </a:rPr>
              <a:t> media </a:t>
            </a:r>
            <a:r>
              <a:rPr lang="en-ID" dirty="0" err="1">
                <a:latin typeface="+mj-lt"/>
              </a:rPr>
              <a:t>merupakan</a:t>
            </a:r>
            <a:r>
              <a:rPr lang="en-ID" dirty="0">
                <a:latin typeface="+mj-lt"/>
              </a:rPr>
              <a:t> </a:t>
            </a:r>
            <a:r>
              <a:rPr lang="en-ID" dirty="0" err="1">
                <a:latin typeface="+mj-lt"/>
              </a:rPr>
              <a:t>isu</a:t>
            </a:r>
            <a:r>
              <a:rPr lang="en-ID" dirty="0">
                <a:latin typeface="+mj-lt"/>
              </a:rPr>
              <a:t> yang </a:t>
            </a:r>
            <a:r>
              <a:rPr lang="en-ID" dirty="0" err="1">
                <a:latin typeface="+mj-lt"/>
              </a:rPr>
              <a:t>sangat</a:t>
            </a:r>
            <a:r>
              <a:rPr lang="en-ID" dirty="0">
                <a:latin typeface="+mj-lt"/>
              </a:rPr>
              <a:t> </a:t>
            </a:r>
            <a:r>
              <a:rPr lang="en-ID" dirty="0" err="1">
                <a:latin typeface="+mj-lt"/>
              </a:rPr>
              <a:t>relevan</a:t>
            </a:r>
            <a:r>
              <a:rPr lang="en-ID" dirty="0">
                <a:latin typeface="+mj-lt"/>
              </a:rPr>
              <a:t> </a:t>
            </a:r>
            <a:r>
              <a:rPr lang="en-ID" dirty="0" err="1">
                <a:latin typeface="+mj-lt"/>
              </a:rPr>
              <a:t>dan</a:t>
            </a:r>
            <a:r>
              <a:rPr lang="en-ID" dirty="0">
                <a:latin typeface="+mj-lt"/>
              </a:rPr>
              <a:t> </a:t>
            </a:r>
            <a:r>
              <a:rPr lang="en-ID" dirty="0" err="1">
                <a:latin typeface="+mj-lt"/>
              </a:rPr>
              <a:t>signifikan</a:t>
            </a:r>
            <a:r>
              <a:rPr lang="en-ID" dirty="0">
                <a:latin typeface="+mj-lt"/>
              </a:rPr>
              <a:t> </a:t>
            </a:r>
            <a:r>
              <a:rPr lang="en-ID" dirty="0" err="1">
                <a:latin typeface="+mj-lt"/>
              </a:rPr>
              <a:t>untuk</a:t>
            </a:r>
            <a:r>
              <a:rPr lang="en-ID" dirty="0">
                <a:latin typeface="+mj-lt"/>
              </a:rPr>
              <a:t> </a:t>
            </a:r>
            <a:r>
              <a:rPr lang="en-ID" dirty="0" err="1">
                <a:latin typeface="+mj-lt"/>
              </a:rPr>
              <a:t>dibahas</a:t>
            </a:r>
            <a:r>
              <a:rPr lang="en-ID" dirty="0">
                <a:latin typeface="+mj-lt"/>
              </a:rPr>
              <a:t>, </a:t>
            </a:r>
            <a:r>
              <a:rPr lang="en-ID" dirty="0" err="1">
                <a:latin typeface="+mj-lt"/>
              </a:rPr>
              <a:t>terutama</a:t>
            </a:r>
            <a:r>
              <a:rPr lang="en-ID" dirty="0">
                <a:latin typeface="+mj-lt"/>
              </a:rPr>
              <a:t> </a:t>
            </a:r>
            <a:r>
              <a:rPr lang="en-ID" dirty="0" err="1">
                <a:latin typeface="+mj-lt"/>
              </a:rPr>
              <a:t>di</a:t>
            </a:r>
            <a:r>
              <a:rPr lang="en-ID" dirty="0">
                <a:latin typeface="+mj-lt"/>
              </a:rPr>
              <a:t> Indonesia yang </a:t>
            </a:r>
            <a:r>
              <a:rPr lang="en-ID" dirty="0" err="1">
                <a:latin typeface="+mj-lt"/>
              </a:rPr>
              <a:t>dikenal</a:t>
            </a:r>
            <a:r>
              <a:rPr lang="en-ID" dirty="0">
                <a:latin typeface="+mj-lt"/>
              </a:rPr>
              <a:t> </a:t>
            </a:r>
            <a:r>
              <a:rPr lang="en-ID" dirty="0" err="1">
                <a:latin typeface="+mj-lt"/>
              </a:rPr>
              <a:t>sebagai</a:t>
            </a:r>
            <a:r>
              <a:rPr lang="en-ID" dirty="0">
                <a:latin typeface="+mj-lt"/>
              </a:rPr>
              <a:t> </a:t>
            </a:r>
            <a:r>
              <a:rPr lang="en-ID" dirty="0" err="1">
                <a:latin typeface="+mj-lt"/>
              </a:rPr>
              <a:t>negara</a:t>
            </a:r>
            <a:r>
              <a:rPr lang="en-ID" dirty="0">
                <a:latin typeface="+mj-lt"/>
              </a:rPr>
              <a:t> </a:t>
            </a:r>
            <a:r>
              <a:rPr lang="en-ID" dirty="0" err="1">
                <a:latin typeface="+mj-lt"/>
              </a:rPr>
              <a:t>dengan</a:t>
            </a:r>
            <a:r>
              <a:rPr lang="en-ID" dirty="0">
                <a:latin typeface="+mj-lt"/>
              </a:rPr>
              <a:t> </a:t>
            </a:r>
            <a:r>
              <a:rPr lang="en-ID" dirty="0" err="1">
                <a:latin typeface="+mj-lt"/>
              </a:rPr>
              <a:t>populasi</a:t>
            </a:r>
            <a:r>
              <a:rPr lang="en-ID" dirty="0">
                <a:latin typeface="+mj-lt"/>
              </a:rPr>
              <a:t> Muslim </a:t>
            </a:r>
            <a:r>
              <a:rPr lang="en-ID" dirty="0" err="1">
                <a:latin typeface="+mj-lt"/>
              </a:rPr>
              <a:t>terbesar</a:t>
            </a:r>
            <a:r>
              <a:rPr lang="en-ID" dirty="0">
                <a:latin typeface="+mj-lt"/>
              </a:rPr>
              <a:t> </a:t>
            </a:r>
            <a:r>
              <a:rPr lang="en-ID" dirty="0" err="1">
                <a:latin typeface="+mj-lt"/>
              </a:rPr>
              <a:t>di</a:t>
            </a:r>
            <a:r>
              <a:rPr lang="en-ID" dirty="0">
                <a:latin typeface="+mj-lt"/>
              </a:rPr>
              <a:t> </a:t>
            </a:r>
            <a:r>
              <a:rPr lang="en-ID" dirty="0" err="1">
                <a:latin typeface="+mj-lt"/>
              </a:rPr>
              <a:t>dunia</a:t>
            </a:r>
            <a:r>
              <a:rPr lang="en-ID" dirty="0">
                <a:latin typeface="+mj-lt"/>
              </a:rPr>
              <a:t>. </a:t>
            </a:r>
            <a:r>
              <a:rPr lang="en-ID" dirty="0" err="1" smtClean="0">
                <a:latin typeface="+mj-lt"/>
              </a:rPr>
              <a:t>Penelitian</a:t>
            </a:r>
            <a:r>
              <a:rPr lang="en-ID" dirty="0" smtClean="0">
                <a:latin typeface="+mj-lt"/>
              </a:rPr>
              <a:t> </a:t>
            </a:r>
            <a:r>
              <a:rPr lang="en-ID" dirty="0" err="1">
                <a:latin typeface="+mj-lt"/>
              </a:rPr>
              <a:t>ini</a:t>
            </a:r>
            <a:r>
              <a:rPr lang="en-ID" dirty="0">
                <a:latin typeface="+mj-lt"/>
              </a:rPr>
              <a:t> </a:t>
            </a:r>
            <a:r>
              <a:rPr lang="en-ID" dirty="0" err="1">
                <a:latin typeface="+mj-lt"/>
              </a:rPr>
              <a:t>bertujuan</a:t>
            </a:r>
            <a:r>
              <a:rPr lang="en-ID" dirty="0">
                <a:latin typeface="+mj-lt"/>
              </a:rPr>
              <a:t> </a:t>
            </a:r>
            <a:r>
              <a:rPr lang="en-ID" dirty="0" err="1">
                <a:latin typeface="+mj-lt"/>
              </a:rPr>
              <a:t>untuk</a:t>
            </a:r>
            <a:r>
              <a:rPr lang="en-ID" dirty="0">
                <a:latin typeface="+mj-lt"/>
              </a:rPr>
              <a:t> </a:t>
            </a:r>
            <a:r>
              <a:rPr lang="en-ID" dirty="0" err="1">
                <a:latin typeface="+mj-lt"/>
              </a:rPr>
              <a:t>memahami</a:t>
            </a:r>
            <a:r>
              <a:rPr lang="en-ID" dirty="0">
                <a:latin typeface="+mj-lt"/>
              </a:rPr>
              <a:t> </a:t>
            </a:r>
            <a:r>
              <a:rPr lang="en-ID" dirty="0" err="1">
                <a:latin typeface="+mj-lt"/>
              </a:rPr>
              <a:t>bagaimana</a:t>
            </a:r>
            <a:r>
              <a:rPr lang="en-ID" dirty="0">
                <a:latin typeface="+mj-lt"/>
              </a:rPr>
              <a:t> </a:t>
            </a:r>
            <a:r>
              <a:rPr lang="en-ID" dirty="0" err="1">
                <a:latin typeface="+mj-lt"/>
              </a:rPr>
              <a:t>sosial</a:t>
            </a:r>
            <a:r>
              <a:rPr lang="en-ID" dirty="0">
                <a:latin typeface="+mj-lt"/>
              </a:rPr>
              <a:t> media </a:t>
            </a:r>
            <a:r>
              <a:rPr lang="en-ID" dirty="0" err="1">
                <a:latin typeface="+mj-lt"/>
              </a:rPr>
              <a:t>mempengaruhi</a:t>
            </a:r>
            <a:r>
              <a:rPr lang="en-ID" dirty="0">
                <a:latin typeface="+mj-lt"/>
              </a:rPr>
              <a:t> </a:t>
            </a:r>
            <a:r>
              <a:rPr lang="en-ID" dirty="0" err="1">
                <a:latin typeface="+mj-lt"/>
              </a:rPr>
              <a:t>pemahaman</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r>
              <a:rPr lang="en-ID" dirty="0" err="1">
                <a:latin typeface="+mj-lt"/>
              </a:rPr>
              <a:t>di</a:t>
            </a:r>
            <a:r>
              <a:rPr lang="en-ID" dirty="0">
                <a:latin typeface="+mj-lt"/>
              </a:rPr>
              <a:t> </a:t>
            </a:r>
            <a:r>
              <a:rPr lang="en-ID" dirty="0" err="1">
                <a:latin typeface="+mj-lt"/>
              </a:rPr>
              <a:t>kalangan</a:t>
            </a:r>
            <a:r>
              <a:rPr lang="en-ID" dirty="0">
                <a:latin typeface="+mj-lt"/>
              </a:rPr>
              <a:t> </a:t>
            </a:r>
            <a:r>
              <a:rPr lang="en-ID" dirty="0" err="1">
                <a:latin typeface="+mj-lt"/>
              </a:rPr>
              <a:t>masyarakat</a:t>
            </a:r>
            <a:r>
              <a:rPr lang="en-ID" dirty="0">
                <a:latin typeface="+mj-lt"/>
              </a:rPr>
              <a:t>, </a:t>
            </a:r>
            <a:r>
              <a:rPr lang="en-ID" dirty="0" err="1">
                <a:latin typeface="+mj-lt"/>
              </a:rPr>
              <a:t>serta</a:t>
            </a:r>
            <a:r>
              <a:rPr lang="en-ID" dirty="0">
                <a:latin typeface="+mj-lt"/>
              </a:rPr>
              <a:t> </a:t>
            </a:r>
            <a:r>
              <a:rPr lang="en-ID" dirty="0" err="1">
                <a:latin typeface="+mj-lt"/>
              </a:rPr>
              <a:t>bagaimana</a:t>
            </a:r>
            <a:r>
              <a:rPr lang="en-ID" dirty="0">
                <a:latin typeface="+mj-lt"/>
              </a:rPr>
              <a:t> </a:t>
            </a:r>
            <a:r>
              <a:rPr lang="en-ID" dirty="0" err="1">
                <a:latin typeface="+mj-lt"/>
              </a:rPr>
              <a:t>hal</a:t>
            </a:r>
            <a:r>
              <a:rPr lang="en-ID" dirty="0">
                <a:latin typeface="+mj-lt"/>
              </a:rPr>
              <a:t> </a:t>
            </a:r>
            <a:r>
              <a:rPr lang="en-ID" dirty="0" err="1">
                <a:latin typeface="+mj-lt"/>
              </a:rPr>
              <a:t>ini</a:t>
            </a:r>
            <a:r>
              <a:rPr lang="en-ID" dirty="0">
                <a:latin typeface="+mj-lt"/>
              </a:rPr>
              <a:t> </a:t>
            </a:r>
            <a:r>
              <a:rPr lang="en-ID" dirty="0" err="1">
                <a:latin typeface="+mj-lt"/>
              </a:rPr>
              <a:t>berkontribusi</a:t>
            </a:r>
            <a:r>
              <a:rPr lang="en-ID" dirty="0">
                <a:latin typeface="+mj-lt"/>
              </a:rPr>
              <a:t> </a:t>
            </a:r>
            <a:r>
              <a:rPr lang="en-ID" dirty="0" err="1">
                <a:latin typeface="+mj-lt"/>
              </a:rPr>
              <a:t>pada</a:t>
            </a:r>
            <a:r>
              <a:rPr lang="en-ID" dirty="0">
                <a:latin typeface="+mj-lt"/>
              </a:rPr>
              <a:t> </a:t>
            </a:r>
            <a:r>
              <a:rPr lang="en-ID" dirty="0" err="1">
                <a:latin typeface="+mj-lt"/>
              </a:rPr>
              <a:t>dinamika</a:t>
            </a:r>
            <a:r>
              <a:rPr lang="en-ID" dirty="0">
                <a:latin typeface="+mj-lt"/>
              </a:rPr>
              <a:t> </a:t>
            </a:r>
            <a:r>
              <a:rPr lang="en-ID" dirty="0" err="1">
                <a:latin typeface="+mj-lt"/>
              </a:rPr>
              <a:t>sosial</a:t>
            </a:r>
            <a:r>
              <a:rPr lang="en-ID" dirty="0">
                <a:latin typeface="+mj-lt"/>
              </a:rPr>
              <a:t> </a:t>
            </a:r>
            <a:r>
              <a:rPr lang="en-ID" dirty="0" err="1">
                <a:latin typeface="+mj-lt"/>
              </a:rPr>
              <a:t>dan</a:t>
            </a:r>
            <a:r>
              <a:rPr lang="en-ID" dirty="0">
                <a:latin typeface="+mj-lt"/>
              </a:rPr>
              <a:t> </a:t>
            </a:r>
            <a:r>
              <a:rPr lang="en-ID" dirty="0" err="1">
                <a:latin typeface="+mj-lt"/>
              </a:rPr>
              <a:t>religius</a:t>
            </a:r>
            <a:r>
              <a:rPr lang="en-ID" dirty="0">
                <a:latin typeface="+mj-lt"/>
              </a:rPr>
              <a:t> </a:t>
            </a:r>
            <a:r>
              <a:rPr lang="en-ID" dirty="0" err="1">
                <a:latin typeface="+mj-lt"/>
              </a:rPr>
              <a:t>di</a:t>
            </a:r>
            <a:r>
              <a:rPr lang="en-ID" dirty="0">
                <a:latin typeface="+mj-lt"/>
              </a:rPr>
              <a:t> Indonesia. </a:t>
            </a:r>
            <a:r>
              <a:rPr lang="id-ID" dirty="0" smtClean="0">
                <a:latin typeface="+mj-lt"/>
              </a:rPr>
              <a:t> </a:t>
            </a:r>
            <a:r>
              <a:rPr lang="en-ID" dirty="0" smtClean="0">
                <a:latin typeface="+mj-lt"/>
              </a:rPr>
              <a:t>Di </a:t>
            </a:r>
            <a:r>
              <a:rPr lang="en-ID" dirty="0">
                <a:latin typeface="+mj-lt"/>
              </a:rPr>
              <a:t>era digital </a:t>
            </a:r>
            <a:r>
              <a:rPr lang="en-ID" dirty="0" err="1">
                <a:latin typeface="+mj-lt"/>
              </a:rPr>
              <a:t>ini</a:t>
            </a:r>
            <a:r>
              <a:rPr lang="en-ID" dirty="0">
                <a:latin typeface="+mj-lt"/>
              </a:rPr>
              <a:t>, </a:t>
            </a:r>
            <a:r>
              <a:rPr lang="en-ID" dirty="0" err="1">
                <a:latin typeface="+mj-lt"/>
              </a:rPr>
              <a:t>sosial</a:t>
            </a:r>
            <a:r>
              <a:rPr lang="en-ID" dirty="0">
                <a:latin typeface="+mj-lt"/>
              </a:rPr>
              <a:t> media </a:t>
            </a:r>
            <a:r>
              <a:rPr lang="en-ID" dirty="0" err="1">
                <a:latin typeface="+mj-lt"/>
              </a:rPr>
              <a:t>tidak</a:t>
            </a:r>
            <a:r>
              <a:rPr lang="en-ID" dirty="0">
                <a:latin typeface="+mj-lt"/>
              </a:rPr>
              <a:t> </a:t>
            </a:r>
            <a:r>
              <a:rPr lang="en-ID" dirty="0" err="1">
                <a:latin typeface="+mj-lt"/>
              </a:rPr>
              <a:t>hanya</a:t>
            </a:r>
            <a:r>
              <a:rPr lang="en-ID" dirty="0">
                <a:latin typeface="+mj-lt"/>
              </a:rPr>
              <a:t> </a:t>
            </a:r>
            <a:r>
              <a:rPr lang="en-ID" dirty="0" err="1">
                <a:latin typeface="+mj-lt"/>
              </a:rPr>
              <a:t>berfungsi</a:t>
            </a:r>
            <a:r>
              <a:rPr lang="en-ID" dirty="0">
                <a:latin typeface="+mj-lt"/>
              </a:rPr>
              <a:t> </a:t>
            </a:r>
            <a:r>
              <a:rPr lang="en-ID" dirty="0" err="1">
                <a:latin typeface="+mj-lt"/>
              </a:rPr>
              <a:t>sebagai</a:t>
            </a:r>
            <a:r>
              <a:rPr lang="en-ID" dirty="0">
                <a:latin typeface="+mj-lt"/>
              </a:rPr>
              <a:t> </a:t>
            </a:r>
            <a:r>
              <a:rPr lang="en-ID" dirty="0" err="1">
                <a:latin typeface="+mj-lt"/>
              </a:rPr>
              <a:t>alat</a:t>
            </a:r>
            <a:r>
              <a:rPr lang="en-ID" dirty="0">
                <a:latin typeface="+mj-lt"/>
              </a:rPr>
              <a:t> </a:t>
            </a:r>
            <a:r>
              <a:rPr lang="en-ID" dirty="0" err="1">
                <a:latin typeface="+mj-lt"/>
              </a:rPr>
              <a:t>komunikasi</a:t>
            </a:r>
            <a:r>
              <a:rPr lang="en-ID" dirty="0">
                <a:latin typeface="+mj-lt"/>
              </a:rPr>
              <a:t>, </a:t>
            </a:r>
            <a:r>
              <a:rPr lang="en-ID" dirty="0" err="1">
                <a:latin typeface="+mj-lt"/>
              </a:rPr>
              <a:t>tetapi</a:t>
            </a:r>
            <a:r>
              <a:rPr lang="en-ID" dirty="0">
                <a:latin typeface="+mj-lt"/>
              </a:rPr>
              <a:t> </a:t>
            </a:r>
            <a:r>
              <a:rPr lang="en-ID" dirty="0" err="1">
                <a:latin typeface="+mj-lt"/>
              </a:rPr>
              <a:t>juga</a:t>
            </a:r>
            <a:r>
              <a:rPr lang="en-ID" dirty="0">
                <a:latin typeface="+mj-lt"/>
              </a:rPr>
              <a:t> </a:t>
            </a:r>
            <a:r>
              <a:rPr lang="en-ID" dirty="0" err="1">
                <a:latin typeface="+mj-lt"/>
              </a:rPr>
              <a:t>sebagai</a:t>
            </a:r>
            <a:r>
              <a:rPr lang="en-ID" dirty="0">
                <a:latin typeface="+mj-lt"/>
              </a:rPr>
              <a:t> </a:t>
            </a:r>
            <a:r>
              <a:rPr lang="en-ID" dirty="0" err="1">
                <a:latin typeface="+mj-lt"/>
              </a:rPr>
              <a:t>ruang</a:t>
            </a:r>
            <a:r>
              <a:rPr lang="en-ID" dirty="0">
                <a:latin typeface="+mj-lt"/>
              </a:rPr>
              <a:t> </a:t>
            </a:r>
            <a:r>
              <a:rPr lang="en-ID" dirty="0" err="1">
                <a:latin typeface="+mj-lt"/>
              </a:rPr>
              <a:t>diskusi</a:t>
            </a:r>
            <a:r>
              <a:rPr lang="en-ID" dirty="0">
                <a:latin typeface="+mj-lt"/>
              </a:rPr>
              <a:t> </a:t>
            </a:r>
            <a:r>
              <a:rPr lang="en-ID" dirty="0" err="1">
                <a:latin typeface="+mj-lt"/>
              </a:rPr>
              <a:t>dan</a:t>
            </a:r>
            <a:r>
              <a:rPr lang="en-ID" dirty="0">
                <a:latin typeface="+mj-lt"/>
              </a:rPr>
              <a:t> </a:t>
            </a:r>
            <a:r>
              <a:rPr lang="en-ID" dirty="0" err="1">
                <a:latin typeface="+mj-lt"/>
              </a:rPr>
              <a:t>pembelajaran</a:t>
            </a:r>
            <a:r>
              <a:rPr lang="en-ID" dirty="0">
                <a:latin typeface="+mj-lt"/>
              </a:rPr>
              <a:t>. </a:t>
            </a:r>
            <a:r>
              <a:rPr lang="en-ID" dirty="0" err="1">
                <a:latin typeface="+mj-lt"/>
              </a:rPr>
              <a:t>Banyak</a:t>
            </a:r>
            <a:r>
              <a:rPr lang="en-ID" dirty="0">
                <a:latin typeface="+mj-lt"/>
              </a:rPr>
              <a:t> </a:t>
            </a:r>
            <a:r>
              <a:rPr lang="en-ID" dirty="0" err="1">
                <a:latin typeface="+mj-lt"/>
              </a:rPr>
              <a:t>pengguna</a:t>
            </a:r>
            <a:r>
              <a:rPr lang="en-ID" dirty="0">
                <a:latin typeface="+mj-lt"/>
              </a:rPr>
              <a:t> </a:t>
            </a:r>
            <a:r>
              <a:rPr lang="en-ID" dirty="0" err="1">
                <a:latin typeface="+mj-lt"/>
              </a:rPr>
              <a:t>sosial</a:t>
            </a:r>
            <a:r>
              <a:rPr lang="en-ID" dirty="0">
                <a:latin typeface="+mj-lt"/>
              </a:rPr>
              <a:t> media yang </a:t>
            </a:r>
            <a:r>
              <a:rPr lang="en-ID" dirty="0" err="1">
                <a:latin typeface="+mj-lt"/>
              </a:rPr>
              <a:t>berbagi</a:t>
            </a:r>
            <a:r>
              <a:rPr lang="en-ID" dirty="0">
                <a:latin typeface="+mj-lt"/>
              </a:rPr>
              <a:t> </a:t>
            </a:r>
            <a:r>
              <a:rPr lang="en-ID" dirty="0" err="1">
                <a:latin typeface="+mj-lt"/>
              </a:rPr>
              <a:t>pemikiran</a:t>
            </a:r>
            <a:r>
              <a:rPr lang="en-ID" dirty="0">
                <a:latin typeface="+mj-lt"/>
              </a:rPr>
              <a:t>, </a:t>
            </a:r>
            <a:r>
              <a:rPr lang="en-ID" dirty="0" err="1">
                <a:latin typeface="+mj-lt"/>
              </a:rPr>
              <a:t>artikel</a:t>
            </a:r>
            <a:r>
              <a:rPr lang="en-ID" dirty="0">
                <a:latin typeface="+mj-lt"/>
              </a:rPr>
              <a:t>, </a:t>
            </a:r>
            <a:r>
              <a:rPr lang="en-ID" dirty="0" err="1">
                <a:latin typeface="+mj-lt"/>
              </a:rPr>
              <a:t>dan</a:t>
            </a:r>
            <a:r>
              <a:rPr lang="en-ID" dirty="0">
                <a:latin typeface="+mj-lt"/>
              </a:rPr>
              <a:t> video yang </a:t>
            </a:r>
            <a:r>
              <a:rPr lang="en-ID" dirty="0" err="1">
                <a:latin typeface="+mj-lt"/>
              </a:rPr>
              <a:t>berkaitan</a:t>
            </a:r>
            <a:r>
              <a:rPr lang="en-ID" dirty="0">
                <a:latin typeface="+mj-lt"/>
              </a:rPr>
              <a:t> </a:t>
            </a:r>
            <a:r>
              <a:rPr lang="en-ID" dirty="0" err="1">
                <a:latin typeface="+mj-lt"/>
              </a:rPr>
              <a:t>dengan</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p>
        </p:txBody>
      </p:sp>
      <p:sp>
        <p:nvSpPr>
          <p:cNvPr id="3" name="Title 2">
            <a:extLst>
              <a:ext uri="{FF2B5EF4-FFF2-40B4-BE49-F238E27FC236}">
                <a16:creationId xmlns:a16="http://schemas.microsoft.com/office/drawing/2014/main" xmlns="" id="{1DA4519D-31ED-47C3-9F69-2AF7141036C5}"/>
              </a:ext>
            </a:extLst>
          </p:cNvPr>
          <p:cNvSpPr>
            <a:spLocks noGrp="1"/>
          </p:cNvSpPr>
          <p:nvPr>
            <p:ph type="title"/>
          </p:nvPr>
        </p:nvSpPr>
        <p:spPr/>
        <p:txBody>
          <a:bodyPr/>
          <a:lstStyle/>
          <a:p>
            <a:r>
              <a:rPr lang="id-ID" dirty="0" smtClean="0"/>
              <a:t>Signifikansi Penelitian</a:t>
            </a:r>
            <a:endParaRPr lang="en-ID" dirty="0"/>
          </a:p>
        </p:txBody>
      </p:sp>
    </p:spTree>
    <p:extLst>
      <p:ext uri="{BB962C8B-B14F-4D97-AF65-F5344CB8AC3E}">
        <p14:creationId xmlns:p14="http://schemas.microsoft.com/office/powerpoint/2010/main" xmlns="" val="11553521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4C636F-9BF3-434D-BF1F-C1AFEB439900}"/>
              </a:ext>
            </a:extLst>
          </p:cNvPr>
          <p:cNvSpPr>
            <a:spLocks noGrp="1"/>
          </p:cNvSpPr>
          <p:nvPr>
            <p:ph type="body" idx="1"/>
          </p:nvPr>
        </p:nvSpPr>
        <p:spPr>
          <a:xfrm>
            <a:off x="713225" y="1085200"/>
            <a:ext cx="7717500" cy="3970894"/>
          </a:xfrm>
        </p:spPr>
        <p:txBody>
          <a:bodyPr/>
          <a:lstStyle/>
          <a:p>
            <a:pPr marL="152400" indent="0" algn="just">
              <a:buNone/>
            </a:pPr>
            <a:endParaRPr lang="id-ID" b="1" dirty="0">
              <a:latin typeface="+mj-lt"/>
            </a:endParaRPr>
          </a:p>
          <a:p>
            <a:pPr marL="152400" indent="0" algn="just">
              <a:buNone/>
            </a:pPr>
            <a:endParaRPr lang="id-ID" b="1" dirty="0">
              <a:latin typeface="+mj-lt"/>
            </a:endParaRPr>
          </a:p>
          <a:p>
            <a:pPr marL="152400" indent="0" algn="just">
              <a:buNone/>
            </a:pPr>
            <a:r>
              <a:rPr lang="id-ID" dirty="0" smtClean="0">
                <a:latin typeface="+mj-lt"/>
              </a:rPr>
              <a:t>P</a:t>
            </a:r>
            <a:r>
              <a:rPr lang="en-ID" dirty="0" err="1" smtClean="0">
                <a:latin typeface="+mj-lt"/>
              </a:rPr>
              <a:t>enelitian</a:t>
            </a:r>
            <a:r>
              <a:rPr lang="en-ID" dirty="0" smtClean="0">
                <a:latin typeface="+mj-lt"/>
              </a:rPr>
              <a:t> </a:t>
            </a:r>
            <a:r>
              <a:rPr lang="id-ID" dirty="0" smtClean="0">
                <a:latin typeface="+mj-lt"/>
              </a:rPr>
              <a:t>ini merupakan </a:t>
            </a:r>
            <a:r>
              <a:rPr lang="en-ID" dirty="0" err="1" smtClean="0">
                <a:latin typeface="+mj-lt"/>
              </a:rPr>
              <a:t>penelitian</a:t>
            </a:r>
            <a:r>
              <a:rPr lang="en-ID" dirty="0" smtClean="0">
                <a:latin typeface="+mj-lt"/>
              </a:rPr>
              <a:t> </a:t>
            </a:r>
            <a:r>
              <a:rPr lang="en-ID" dirty="0" err="1">
                <a:latin typeface="+mj-lt"/>
              </a:rPr>
              <a:t>deskriptif</a:t>
            </a:r>
            <a:r>
              <a:rPr lang="en-ID" dirty="0">
                <a:latin typeface="+mj-lt"/>
              </a:rPr>
              <a:t> </a:t>
            </a:r>
            <a:r>
              <a:rPr lang="en-ID" dirty="0" err="1">
                <a:latin typeface="+mj-lt"/>
              </a:rPr>
              <a:t>kualitatif</a:t>
            </a:r>
            <a:r>
              <a:rPr lang="en-ID" dirty="0">
                <a:latin typeface="+mj-lt"/>
              </a:rPr>
              <a:t>. </a:t>
            </a:r>
            <a:r>
              <a:rPr lang="en-ID" dirty="0" err="1">
                <a:latin typeface="+mj-lt"/>
              </a:rPr>
              <a:t>Penelitian</a:t>
            </a:r>
            <a:r>
              <a:rPr lang="en-ID" dirty="0">
                <a:latin typeface="+mj-lt"/>
              </a:rPr>
              <a:t> </a:t>
            </a:r>
            <a:r>
              <a:rPr lang="en-ID" dirty="0" err="1">
                <a:latin typeface="+mj-lt"/>
              </a:rPr>
              <a:t>ini</a:t>
            </a:r>
            <a:r>
              <a:rPr lang="en-ID" dirty="0">
                <a:latin typeface="+mj-lt"/>
              </a:rPr>
              <a:t> </a:t>
            </a:r>
            <a:r>
              <a:rPr lang="en-ID" dirty="0" err="1">
                <a:latin typeface="+mj-lt"/>
              </a:rPr>
              <a:t>bertujuan</a:t>
            </a:r>
            <a:r>
              <a:rPr lang="en-ID" dirty="0">
                <a:latin typeface="+mj-lt"/>
              </a:rPr>
              <a:t> </a:t>
            </a:r>
            <a:r>
              <a:rPr lang="en-ID" dirty="0" err="1">
                <a:latin typeface="+mj-lt"/>
              </a:rPr>
              <a:t>untuk</a:t>
            </a:r>
            <a:r>
              <a:rPr lang="en-ID" dirty="0">
                <a:latin typeface="+mj-lt"/>
              </a:rPr>
              <a:t> </a:t>
            </a:r>
            <a:r>
              <a:rPr lang="en-ID" dirty="0" err="1">
                <a:latin typeface="+mj-lt"/>
              </a:rPr>
              <a:t>menggali</a:t>
            </a:r>
            <a:r>
              <a:rPr lang="en-ID" dirty="0">
                <a:latin typeface="+mj-lt"/>
              </a:rPr>
              <a:t> </a:t>
            </a:r>
            <a:r>
              <a:rPr lang="en-ID" dirty="0" err="1">
                <a:latin typeface="+mj-lt"/>
              </a:rPr>
              <a:t>dan</a:t>
            </a:r>
            <a:r>
              <a:rPr lang="en-ID" dirty="0">
                <a:latin typeface="+mj-lt"/>
              </a:rPr>
              <a:t> </a:t>
            </a:r>
            <a:r>
              <a:rPr lang="en-ID" dirty="0" err="1">
                <a:latin typeface="+mj-lt"/>
              </a:rPr>
              <a:t>memahami</a:t>
            </a:r>
            <a:r>
              <a:rPr lang="en-ID" dirty="0">
                <a:latin typeface="+mj-lt"/>
              </a:rPr>
              <a:t> </a:t>
            </a:r>
            <a:r>
              <a:rPr lang="en-ID" dirty="0" err="1">
                <a:latin typeface="+mj-lt"/>
              </a:rPr>
              <a:t>pergeseran</a:t>
            </a:r>
            <a:r>
              <a:rPr lang="en-ID" dirty="0">
                <a:latin typeface="+mj-lt"/>
              </a:rPr>
              <a:t> </a:t>
            </a:r>
            <a:r>
              <a:rPr lang="en-ID" dirty="0" err="1">
                <a:latin typeface="+mj-lt"/>
              </a:rPr>
              <a:t>paradigma</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r>
              <a:rPr lang="en-ID" dirty="0" err="1">
                <a:latin typeface="+mj-lt"/>
              </a:rPr>
              <a:t>di</a:t>
            </a:r>
            <a:r>
              <a:rPr lang="en-ID" dirty="0">
                <a:latin typeface="+mj-lt"/>
              </a:rPr>
              <a:t> </a:t>
            </a:r>
            <a:r>
              <a:rPr lang="en-ID" dirty="0" err="1">
                <a:latin typeface="+mj-lt"/>
              </a:rPr>
              <a:t>kalangan</a:t>
            </a:r>
            <a:r>
              <a:rPr lang="en-ID" dirty="0">
                <a:latin typeface="+mj-lt"/>
              </a:rPr>
              <a:t> </a:t>
            </a:r>
            <a:r>
              <a:rPr lang="en-ID" dirty="0" err="1">
                <a:latin typeface="+mj-lt"/>
              </a:rPr>
              <a:t>mahasiwa</a:t>
            </a:r>
            <a:r>
              <a:rPr lang="en-ID" dirty="0">
                <a:latin typeface="+mj-lt"/>
              </a:rPr>
              <a:t> </a:t>
            </a:r>
            <a:r>
              <a:rPr lang="en-ID" dirty="0" err="1">
                <a:latin typeface="+mj-lt"/>
              </a:rPr>
              <a:t>prodi</a:t>
            </a:r>
            <a:r>
              <a:rPr lang="en-ID" dirty="0">
                <a:latin typeface="+mj-lt"/>
              </a:rPr>
              <a:t> AFI UIN </a:t>
            </a:r>
            <a:r>
              <a:rPr lang="en-ID" dirty="0" err="1">
                <a:latin typeface="+mj-lt"/>
              </a:rPr>
              <a:t>Fatmawti</a:t>
            </a:r>
            <a:r>
              <a:rPr lang="en-ID" dirty="0">
                <a:latin typeface="+mj-lt"/>
              </a:rPr>
              <a:t> Sukarno Bengkulu </a:t>
            </a:r>
            <a:r>
              <a:rPr lang="en-ID" dirty="0" err="1">
                <a:latin typeface="+mj-lt"/>
              </a:rPr>
              <a:t>dan</a:t>
            </a:r>
            <a:r>
              <a:rPr lang="en-ID" dirty="0">
                <a:latin typeface="+mj-lt"/>
              </a:rPr>
              <a:t> </a:t>
            </a:r>
            <a:r>
              <a:rPr lang="en-ID" dirty="0" err="1">
                <a:latin typeface="+mj-lt"/>
              </a:rPr>
              <a:t>mahasiswa</a:t>
            </a:r>
            <a:r>
              <a:rPr lang="en-ID" dirty="0">
                <a:latin typeface="+mj-lt"/>
              </a:rPr>
              <a:t> </a:t>
            </a:r>
            <a:r>
              <a:rPr lang="en-ID" dirty="0" err="1">
                <a:latin typeface="+mj-lt"/>
              </a:rPr>
              <a:t>prodi</a:t>
            </a:r>
            <a:r>
              <a:rPr lang="en-ID" dirty="0">
                <a:latin typeface="+mj-lt"/>
              </a:rPr>
              <a:t> AFI UIN </a:t>
            </a:r>
            <a:r>
              <a:rPr lang="en-ID" dirty="0" err="1">
                <a:latin typeface="+mj-lt"/>
              </a:rPr>
              <a:t>Sunan</a:t>
            </a:r>
            <a:r>
              <a:rPr lang="en-ID" dirty="0">
                <a:latin typeface="+mj-lt"/>
              </a:rPr>
              <a:t> </a:t>
            </a:r>
            <a:r>
              <a:rPr lang="en-ID" dirty="0" err="1">
                <a:latin typeface="+mj-lt"/>
              </a:rPr>
              <a:t>Kalijaga</a:t>
            </a:r>
            <a:r>
              <a:rPr lang="en-ID" dirty="0">
                <a:latin typeface="+mj-lt"/>
              </a:rPr>
              <a:t> Yogyakarta yang </a:t>
            </a:r>
            <a:r>
              <a:rPr lang="en-ID" dirty="0" err="1">
                <a:latin typeface="+mj-lt"/>
              </a:rPr>
              <a:t>terjadi</a:t>
            </a:r>
            <a:r>
              <a:rPr lang="en-ID" dirty="0">
                <a:latin typeface="+mj-lt"/>
              </a:rPr>
              <a:t>  </a:t>
            </a:r>
            <a:r>
              <a:rPr lang="en-ID" dirty="0" err="1">
                <a:latin typeface="+mj-lt"/>
              </a:rPr>
              <a:t>akibat</a:t>
            </a:r>
            <a:r>
              <a:rPr lang="en-ID" dirty="0">
                <a:latin typeface="+mj-lt"/>
              </a:rPr>
              <a:t> </a:t>
            </a:r>
            <a:r>
              <a:rPr lang="en-ID" dirty="0" err="1">
                <a:latin typeface="+mj-lt"/>
              </a:rPr>
              <a:t>pengaruh</a:t>
            </a:r>
            <a:r>
              <a:rPr lang="en-ID" dirty="0">
                <a:latin typeface="+mj-lt"/>
              </a:rPr>
              <a:t> </a:t>
            </a:r>
            <a:r>
              <a:rPr lang="en-ID" dirty="0" err="1">
                <a:latin typeface="+mj-lt"/>
              </a:rPr>
              <a:t>sosial</a:t>
            </a:r>
            <a:r>
              <a:rPr lang="en-ID" dirty="0">
                <a:latin typeface="+mj-lt"/>
              </a:rPr>
              <a:t> media. </a:t>
            </a:r>
            <a:r>
              <a:rPr lang="id-ID" dirty="0" smtClean="0">
                <a:latin typeface="+mj-lt"/>
              </a:rPr>
              <a:t> </a:t>
            </a:r>
            <a:r>
              <a:rPr lang="en-ID" dirty="0" err="1" smtClean="0">
                <a:latin typeface="+mj-lt"/>
              </a:rPr>
              <a:t>Pendekatan</a:t>
            </a:r>
            <a:r>
              <a:rPr lang="en-ID" dirty="0" smtClean="0">
                <a:latin typeface="+mj-lt"/>
              </a:rPr>
              <a:t> yang </a:t>
            </a:r>
            <a:r>
              <a:rPr lang="en-ID" dirty="0" err="1">
                <a:latin typeface="+mj-lt"/>
              </a:rPr>
              <a:t>digunakan</a:t>
            </a:r>
            <a:r>
              <a:rPr lang="en-ID" dirty="0">
                <a:latin typeface="+mj-lt"/>
              </a:rPr>
              <a:t> </a:t>
            </a:r>
            <a:r>
              <a:rPr lang="en-ID" dirty="0" err="1" smtClean="0">
                <a:latin typeface="+mj-lt"/>
              </a:rPr>
              <a:t>adalah</a:t>
            </a:r>
            <a:r>
              <a:rPr lang="en-ID" dirty="0" smtClean="0">
                <a:latin typeface="+mj-lt"/>
              </a:rPr>
              <a:t> </a:t>
            </a:r>
            <a:r>
              <a:rPr lang="en-ID" dirty="0" err="1">
                <a:latin typeface="+mj-lt"/>
              </a:rPr>
              <a:t>pendekatan</a:t>
            </a:r>
            <a:r>
              <a:rPr lang="en-ID" dirty="0">
                <a:latin typeface="+mj-lt"/>
              </a:rPr>
              <a:t> </a:t>
            </a:r>
            <a:r>
              <a:rPr lang="en-ID" dirty="0" err="1">
                <a:latin typeface="+mj-lt"/>
              </a:rPr>
              <a:t>fenomenologis</a:t>
            </a:r>
            <a:r>
              <a:rPr lang="en-ID" dirty="0">
                <a:latin typeface="+mj-lt"/>
              </a:rPr>
              <a:t>. </a:t>
            </a:r>
            <a:r>
              <a:rPr lang="en-ID" dirty="0" err="1">
                <a:latin typeface="+mj-lt"/>
              </a:rPr>
              <a:t>Pendekatan</a:t>
            </a:r>
            <a:r>
              <a:rPr lang="en-ID" dirty="0">
                <a:latin typeface="+mj-lt"/>
              </a:rPr>
              <a:t> </a:t>
            </a:r>
            <a:r>
              <a:rPr lang="en-ID" dirty="0" err="1">
                <a:latin typeface="+mj-lt"/>
              </a:rPr>
              <a:t>ini</a:t>
            </a:r>
            <a:r>
              <a:rPr lang="en-ID" dirty="0">
                <a:latin typeface="+mj-lt"/>
              </a:rPr>
              <a:t> </a:t>
            </a:r>
            <a:r>
              <a:rPr lang="en-ID" dirty="0" err="1">
                <a:latin typeface="+mj-lt"/>
              </a:rPr>
              <a:t>dipilih</a:t>
            </a:r>
            <a:r>
              <a:rPr lang="en-ID" dirty="0">
                <a:latin typeface="+mj-lt"/>
              </a:rPr>
              <a:t> </a:t>
            </a:r>
            <a:r>
              <a:rPr lang="en-ID" dirty="0" err="1">
                <a:latin typeface="+mj-lt"/>
              </a:rPr>
              <a:t>karena</a:t>
            </a:r>
            <a:r>
              <a:rPr lang="en-ID" dirty="0">
                <a:latin typeface="+mj-lt"/>
              </a:rPr>
              <a:t> </a:t>
            </a:r>
            <a:r>
              <a:rPr lang="en-ID" dirty="0" err="1">
                <a:latin typeface="+mj-lt"/>
              </a:rPr>
              <a:t>ingin</a:t>
            </a:r>
            <a:r>
              <a:rPr lang="en-ID" dirty="0">
                <a:latin typeface="+mj-lt"/>
              </a:rPr>
              <a:t> </a:t>
            </a:r>
            <a:r>
              <a:rPr lang="en-ID" dirty="0" err="1">
                <a:latin typeface="+mj-lt"/>
              </a:rPr>
              <a:t>mendalami</a:t>
            </a:r>
            <a:r>
              <a:rPr lang="en-ID" dirty="0">
                <a:latin typeface="+mj-lt"/>
              </a:rPr>
              <a:t> </a:t>
            </a:r>
            <a:r>
              <a:rPr lang="en-ID" dirty="0" err="1">
                <a:latin typeface="+mj-lt"/>
              </a:rPr>
              <a:t>pengalaman</a:t>
            </a:r>
            <a:r>
              <a:rPr lang="en-ID" dirty="0">
                <a:latin typeface="+mj-lt"/>
              </a:rPr>
              <a:t> </a:t>
            </a:r>
            <a:r>
              <a:rPr lang="en-ID" dirty="0" err="1">
                <a:latin typeface="+mj-lt"/>
              </a:rPr>
              <a:t>subjektif</a:t>
            </a:r>
            <a:r>
              <a:rPr lang="en-ID" dirty="0">
                <a:latin typeface="+mj-lt"/>
              </a:rPr>
              <a:t> </a:t>
            </a:r>
            <a:r>
              <a:rPr lang="en-ID" dirty="0" err="1">
                <a:latin typeface="+mj-lt"/>
              </a:rPr>
              <a:t>para</a:t>
            </a:r>
            <a:r>
              <a:rPr lang="en-ID" dirty="0">
                <a:latin typeface="+mj-lt"/>
              </a:rPr>
              <a:t> </a:t>
            </a:r>
            <a:r>
              <a:rPr lang="en-ID" dirty="0" err="1">
                <a:latin typeface="+mj-lt"/>
              </a:rPr>
              <a:t>responden</a:t>
            </a:r>
            <a:r>
              <a:rPr lang="en-ID" dirty="0">
                <a:latin typeface="+mj-lt"/>
              </a:rPr>
              <a:t> </a:t>
            </a:r>
            <a:r>
              <a:rPr lang="en-ID" dirty="0" err="1">
                <a:latin typeface="+mj-lt"/>
              </a:rPr>
              <a:t>terkait</a:t>
            </a:r>
            <a:r>
              <a:rPr lang="en-ID" dirty="0">
                <a:latin typeface="+mj-lt"/>
              </a:rPr>
              <a:t> </a:t>
            </a:r>
            <a:r>
              <a:rPr lang="en-ID" dirty="0" err="1">
                <a:latin typeface="+mj-lt"/>
              </a:rPr>
              <a:t>dengan</a:t>
            </a:r>
            <a:r>
              <a:rPr lang="en-ID" dirty="0">
                <a:latin typeface="+mj-lt"/>
              </a:rPr>
              <a:t> </a:t>
            </a:r>
            <a:r>
              <a:rPr lang="en-ID" dirty="0" err="1">
                <a:latin typeface="+mj-lt"/>
              </a:rPr>
              <a:t>perubahan</a:t>
            </a:r>
            <a:r>
              <a:rPr lang="en-ID" dirty="0">
                <a:latin typeface="+mj-lt"/>
              </a:rPr>
              <a:t> yang </a:t>
            </a:r>
            <a:r>
              <a:rPr lang="en-ID" dirty="0" err="1">
                <a:latin typeface="+mj-lt"/>
              </a:rPr>
              <a:t>mereka</a:t>
            </a:r>
            <a:r>
              <a:rPr lang="en-ID" dirty="0">
                <a:latin typeface="+mj-lt"/>
              </a:rPr>
              <a:t> </a:t>
            </a:r>
            <a:r>
              <a:rPr lang="en-ID" dirty="0" err="1">
                <a:latin typeface="+mj-lt"/>
              </a:rPr>
              <a:t>alami</a:t>
            </a:r>
            <a:r>
              <a:rPr lang="en-ID" dirty="0">
                <a:latin typeface="+mj-lt"/>
              </a:rPr>
              <a:t> </a:t>
            </a:r>
            <a:r>
              <a:rPr lang="en-ID" dirty="0" err="1">
                <a:latin typeface="+mj-lt"/>
              </a:rPr>
              <a:t>dalam</a:t>
            </a:r>
            <a:r>
              <a:rPr lang="en-ID" dirty="0">
                <a:latin typeface="+mj-lt"/>
              </a:rPr>
              <a:t> </a:t>
            </a:r>
            <a:r>
              <a:rPr lang="en-ID" dirty="0" err="1">
                <a:latin typeface="+mj-lt"/>
              </a:rPr>
              <a:t>pemahaman</a:t>
            </a:r>
            <a:r>
              <a:rPr lang="en-ID" dirty="0">
                <a:latin typeface="+mj-lt"/>
              </a:rPr>
              <a:t> </a:t>
            </a:r>
            <a:r>
              <a:rPr lang="en-ID" dirty="0" err="1">
                <a:latin typeface="+mj-lt"/>
              </a:rPr>
              <a:t>aqidah</a:t>
            </a:r>
            <a:r>
              <a:rPr lang="en-ID" dirty="0">
                <a:latin typeface="+mj-lt"/>
              </a:rPr>
              <a:t> </a:t>
            </a:r>
            <a:r>
              <a:rPr lang="en-ID" dirty="0" err="1">
                <a:latin typeface="+mj-lt"/>
              </a:rPr>
              <a:t>dan</a:t>
            </a:r>
            <a:r>
              <a:rPr lang="en-ID" dirty="0">
                <a:latin typeface="+mj-lt"/>
              </a:rPr>
              <a:t> </a:t>
            </a:r>
            <a:r>
              <a:rPr lang="en-ID" dirty="0" err="1">
                <a:latin typeface="+mj-lt"/>
              </a:rPr>
              <a:t>filsafat</a:t>
            </a:r>
            <a:r>
              <a:rPr lang="en-ID" dirty="0">
                <a:latin typeface="+mj-lt"/>
              </a:rPr>
              <a:t> Islam </a:t>
            </a:r>
            <a:r>
              <a:rPr lang="en-ID" dirty="0" err="1">
                <a:latin typeface="+mj-lt"/>
              </a:rPr>
              <a:t>di</a:t>
            </a:r>
            <a:r>
              <a:rPr lang="en-ID" dirty="0">
                <a:latin typeface="+mj-lt"/>
              </a:rPr>
              <a:t> </a:t>
            </a:r>
            <a:r>
              <a:rPr lang="en-ID" dirty="0" err="1">
                <a:latin typeface="+mj-lt"/>
              </a:rPr>
              <a:t>sosial</a:t>
            </a:r>
            <a:r>
              <a:rPr lang="en-ID" dirty="0">
                <a:latin typeface="+mj-lt"/>
              </a:rPr>
              <a:t> media. Phenomenology </a:t>
            </a:r>
            <a:r>
              <a:rPr lang="en-ID" dirty="0" err="1">
                <a:latin typeface="+mj-lt"/>
              </a:rPr>
              <a:t>berusaha</a:t>
            </a:r>
            <a:r>
              <a:rPr lang="en-ID" dirty="0">
                <a:latin typeface="+mj-lt"/>
              </a:rPr>
              <a:t> </a:t>
            </a:r>
            <a:r>
              <a:rPr lang="en-ID" dirty="0" err="1">
                <a:latin typeface="+mj-lt"/>
              </a:rPr>
              <a:t>untuk</a:t>
            </a:r>
            <a:r>
              <a:rPr lang="en-ID" dirty="0">
                <a:latin typeface="+mj-lt"/>
              </a:rPr>
              <a:t> </a:t>
            </a:r>
            <a:r>
              <a:rPr lang="en-ID" dirty="0" err="1">
                <a:latin typeface="+mj-lt"/>
              </a:rPr>
              <a:t>memahami</a:t>
            </a:r>
            <a:r>
              <a:rPr lang="en-ID" dirty="0">
                <a:latin typeface="+mj-lt"/>
              </a:rPr>
              <a:t> </a:t>
            </a:r>
            <a:r>
              <a:rPr lang="en-ID" dirty="0" err="1">
                <a:latin typeface="+mj-lt"/>
              </a:rPr>
              <a:t>bagaimana</a:t>
            </a:r>
            <a:r>
              <a:rPr lang="en-ID" dirty="0">
                <a:latin typeface="+mj-lt"/>
              </a:rPr>
              <a:t> </a:t>
            </a:r>
            <a:r>
              <a:rPr lang="en-ID" dirty="0" err="1">
                <a:latin typeface="+mj-lt"/>
              </a:rPr>
              <a:t>individu</a:t>
            </a:r>
            <a:r>
              <a:rPr lang="en-ID" dirty="0">
                <a:latin typeface="+mj-lt"/>
              </a:rPr>
              <a:t> </a:t>
            </a:r>
            <a:r>
              <a:rPr lang="en-ID" dirty="0" err="1">
                <a:latin typeface="+mj-lt"/>
              </a:rPr>
              <a:t>membangun</a:t>
            </a:r>
            <a:r>
              <a:rPr lang="en-ID" dirty="0">
                <a:latin typeface="+mj-lt"/>
              </a:rPr>
              <a:t> </a:t>
            </a:r>
            <a:r>
              <a:rPr lang="en-ID" dirty="0" err="1">
                <a:latin typeface="+mj-lt"/>
              </a:rPr>
              <a:t>makna</a:t>
            </a:r>
            <a:r>
              <a:rPr lang="en-ID" dirty="0">
                <a:latin typeface="+mj-lt"/>
              </a:rPr>
              <a:t> </a:t>
            </a:r>
            <a:r>
              <a:rPr lang="en-ID" dirty="0" err="1">
                <a:latin typeface="+mj-lt"/>
              </a:rPr>
              <a:t>dari</a:t>
            </a:r>
            <a:r>
              <a:rPr lang="en-ID" dirty="0">
                <a:latin typeface="+mj-lt"/>
              </a:rPr>
              <a:t> </a:t>
            </a:r>
            <a:r>
              <a:rPr lang="en-ID" dirty="0" err="1">
                <a:latin typeface="+mj-lt"/>
              </a:rPr>
              <a:t>pengalaman</a:t>
            </a:r>
            <a:r>
              <a:rPr lang="en-ID" dirty="0">
                <a:latin typeface="+mj-lt"/>
              </a:rPr>
              <a:t> </a:t>
            </a:r>
            <a:r>
              <a:rPr lang="en-ID" dirty="0" err="1">
                <a:latin typeface="+mj-lt"/>
              </a:rPr>
              <a:t>mereka</a:t>
            </a:r>
            <a:r>
              <a:rPr lang="en-ID" dirty="0">
                <a:latin typeface="+mj-lt"/>
              </a:rPr>
              <a:t> (</a:t>
            </a:r>
            <a:r>
              <a:rPr lang="en-ID" dirty="0" err="1">
                <a:latin typeface="+mj-lt"/>
              </a:rPr>
              <a:t>Moustakas</a:t>
            </a:r>
            <a:r>
              <a:rPr lang="en-ID" dirty="0">
                <a:latin typeface="+mj-lt"/>
              </a:rPr>
              <a:t>, 1994).  </a:t>
            </a:r>
            <a:r>
              <a:rPr lang="en-ID" dirty="0" err="1">
                <a:latin typeface="+mj-lt"/>
              </a:rPr>
              <a:t>Dalam</a:t>
            </a:r>
            <a:r>
              <a:rPr lang="en-ID" dirty="0">
                <a:latin typeface="+mj-lt"/>
              </a:rPr>
              <a:t> </a:t>
            </a:r>
            <a:r>
              <a:rPr lang="en-ID" dirty="0" err="1">
                <a:latin typeface="+mj-lt"/>
              </a:rPr>
              <a:t>konteks</a:t>
            </a:r>
            <a:r>
              <a:rPr lang="en-ID" dirty="0">
                <a:latin typeface="+mj-lt"/>
              </a:rPr>
              <a:t> </a:t>
            </a:r>
            <a:r>
              <a:rPr lang="en-ID" dirty="0" err="1">
                <a:latin typeface="+mj-lt"/>
              </a:rPr>
              <a:t>ini</a:t>
            </a:r>
            <a:r>
              <a:rPr lang="en-ID" dirty="0">
                <a:latin typeface="+mj-lt"/>
              </a:rPr>
              <a:t>, </a:t>
            </a:r>
            <a:r>
              <a:rPr lang="en-ID" dirty="0" err="1">
                <a:latin typeface="+mj-lt"/>
              </a:rPr>
              <a:t>peneliti</a:t>
            </a:r>
            <a:r>
              <a:rPr lang="en-ID" dirty="0">
                <a:latin typeface="+mj-lt"/>
              </a:rPr>
              <a:t> </a:t>
            </a:r>
            <a:r>
              <a:rPr lang="en-ID" dirty="0" err="1">
                <a:latin typeface="+mj-lt"/>
              </a:rPr>
              <a:t>akan</a:t>
            </a:r>
            <a:r>
              <a:rPr lang="en-ID" dirty="0">
                <a:latin typeface="+mj-lt"/>
              </a:rPr>
              <a:t> </a:t>
            </a:r>
            <a:r>
              <a:rPr lang="en-ID" dirty="0" err="1">
                <a:latin typeface="+mj-lt"/>
              </a:rPr>
              <a:t>melakukan</a:t>
            </a:r>
            <a:r>
              <a:rPr lang="en-ID" dirty="0">
                <a:latin typeface="+mj-lt"/>
              </a:rPr>
              <a:t> </a:t>
            </a:r>
            <a:r>
              <a:rPr lang="en-ID" dirty="0" err="1">
                <a:latin typeface="+mj-lt"/>
              </a:rPr>
              <a:t>eksplorasi</a:t>
            </a:r>
            <a:r>
              <a:rPr lang="en-ID" dirty="0">
                <a:latin typeface="+mj-lt"/>
              </a:rPr>
              <a:t> </a:t>
            </a:r>
            <a:r>
              <a:rPr lang="en-ID" dirty="0" err="1">
                <a:latin typeface="+mj-lt"/>
              </a:rPr>
              <a:t>mendalam</a:t>
            </a:r>
            <a:r>
              <a:rPr lang="en-ID" dirty="0">
                <a:latin typeface="+mj-lt"/>
              </a:rPr>
              <a:t> </a:t>
            </a:r>
            <a:r>
              <a:rPr lang="en-ID" dirty="0" err="1">
                <a:latin typeface="+mj-lt"/>
              </a:rPr>
              <a:t>terhadap</a:t>
            </a:r>
            <a:r>
              <a:rPr lang="en-ID" dirty="0">
                <a:latin typeface="+mj-lt"/>
              </a:rPr>
              <a:t> </a:t>
            </a:r>
            <a:r>
              <a:rPr lang="en-ID" dirty="0" err="1">
                <a:latin typeface="+mj-lt"/>
              </a:rPr>
              <a:t>bagaimana</a:t>
            </a:r>
            <a:r>
              <a:rPr lang="en-ID" dirty="0">
                <a:latin typeface="+mj-lt"/>
              </a:rPr>
              <a:t> </a:t>
            </a:r>
            <a:r>
              <a:rPr lang="en-ID" dirty="0" err="1">
                <a:latin typeface="+mj-lt"/>
              </a:rPr>
              <a:t>interaksi</a:t>
            </a:r>
            <a:r>
              <a:rPr lang="en-ID" dirty="0">
                <a:latin typeface="+mj-lt"/>
              </a:rPr>
              <a:t> </a:t>
            </a:r>
            <a:r>
              <a:rPr lang="en-ID" dirty="0" err="1">
                <a:latin typeface="+mj-lt"/>
              </a:rPr>
              <a:t>di</a:t>
            </a:r>
            <a:r>
              <a:rPr lang="en-ID" dirty="0">
                <a:latin typeface="+mj-lt"/>
              </a:rPr>
              <a:t> </a:t>
            </a:r>
            <a:r>
              <a:rPr lang="en-ID" dirty="0" err="1">
                <a:latin typeface="+mj-lt"/>
              </a:rPr>
              <a:t>sosial</a:t>
            </a:r>
            <a:r>
              <a:rPr lang="en-ID" dirty="0">
                <a:latin typeface="+mj-lt"/>
              </a:rPr>
              <a:t> media </a:t>
            </a:r>
            <a:r>
              <a:rPr lang="en-ID" dirty="0" err="1">
                <a:latin typeface="+mj-lt"/>
              </a:rPr>
              <a:t>mempengaruhi</a:t>
            </a:r>
            <a:r>
              <a:rPr lang="en-ID" dirty="0">
                <a:latin typeface="+mj-lt"/>
              </a:rPr>
              <a:t> </a:t>
            </a:r>
            <a:r>
              <a:rPr lang="en-ID" dirty="0" err="1">
                <a:latin typeface="+mj-lt"/>
              </a:rPr>
              <a:t>keyakinan</a:t>
            </a:r>
            <a:r>
              <a:rPr lang="en-ID" dirty="0">
                <a:latin typeface="+mj-lt"/>
              </a:rPr>
              <a:t> </a:t>
            </a:r>
            <a:r>
              <a:rPr lang="en-ID" dirty="0" err="1">
                <a:latin typeface="+mj-lt"/>
              </a:rPr>
              <a:t>dan</a:t>
            </a:r>
            <a:r>
              <a:rPr lang="en-ID" dirty="0">
                <a:latin typeface="+mj-lt"/>
              </a:rPr>
              <a:t> </a:t>
            </a:r>
            <a:r>
              <a:rPr lang="en-ID" dirty="0" err="1">
                <a:latin typeface="+mj-lt"/>
              </a:rPr>
              <a:t>pemikiran</a:t>
            </a:r>
            <a:r>
              <a:rPr lang="en-ID" dirty="0">
                <a:latin typeface="+mj-lt"/>
              </a:rPr>
              <a:t> </a:t>
            </a:r>
            <a:r>
              <a:rPr lang="en-ID" dirty="0" err="1">
                <a:latin typeface="+mj-lt"/>
              </a:rPr>
              <a:t>filosofis</a:t>
            </a:r>
            <a:r>
              <a:rPr lang="en-ID" dirty="0">
                <a:latin typeface="+mj-lt"/>
              </a:rPr>
              <a:t> </a:t>
            </a:r>
            <a:r>
              <a:rPr lang="en-ID" dirty="0" err="1">
                <a:latin typeface="+mj-lt"/>
              </a:rPr>
              <a:t>responden</a:t>
            </a:r>
            <a:r>
              <a:rPr lang="en-ID" dirty="0">
                <a:latin typeface="+mj-lt"/>
              </a:rPr>
              <a:t>, </a:t>
            </a:r>
            <a:r>
              <a:rPr lang="en-ID" dirty="0" err="1">
                <a:latin typeface="+mj-lt"/>
              </a:rPr>
              <a:t>serta</a:t>
            </a:r>
            <a:r>
              <a:rPr lang="en-ID" dirty="0">
                <a:latin typeface="+mj-lt"/>
              </a:rPr>
              <a:t> </a:t>
            </a:r>
            <a:r>
              <a:rPr lang="en-ID" dirty="0" err="1">
                <a:latin typeface="+mj-lt"/>
              </a:rPr>
              <a:t>bagaimana</a:t>
            </a:r>
            <a:r>
              <a:rPr lang="en-ID" dirty="0">
                <a:latin typeface="+mj-lt"/>
              </a:rPr>
              <a:t> </a:t>
            </a:r>
            <a:r>
              <a:rPr lang="en-ID" dirty="0" err="1">
                <a:latin typeface="+mj-lt"/>
              </a:rPr>
              <a:t>mereka</a:t>
            </a:r>
            <a:r>
              <a:rPr lang="en-ID" dirty="0">
                <a:latin typeface="+mj-lt"/>
              </a:rPr>
              <a:t> </a:t>
            </a:r>
            <a:r>
              <a:rPr lang="en-ID" dirty="0" err="1">
                <a:latin typeface="+mj-lt"/>
              </a:rPr>
              <a:t>menanggapi</a:t>
            </a:r>
            <a:r>
              <a:rPr lang="en-ID" dirty="0">
                <a:latin typeface="+mj-lt"/>
              </a:rPr>
              <a:t> </a:t>
            </a:r>
            <a:r>
              <a:rPr lang="en-ID" dirty="0" err="1">
                <a:latin typeface="+mj-lt"/>
              </a:rPr>
              <a:t>konten-konten</a:t>
            </a:r>
            <a:r>
              <a:rPr lang="en-ID" dirty="0">
                <a:latin typeface="+mj-lt"/>
              </a:rPr>
              <a:t> yang </a:t>
            </a:r>
            <a:r>
              <a:rPr lang="en-ID" dirty="0" err="1">
                <a:latin typeface="+mj-lt"/>
              </a:rPr>
              <a:t>beredar</a:t>
            </a:r>
            <a:r>
              <a:rPr lang="en-ID" dirty="0">
                <a:latin typeface="+mj-lt"/>
              </a:rPr>
              <a:t> </a:t>
            </a:r>
            <a:r>
              <a:rPr lang="en-ID" dirty="0" err="1">
                <a:latin typeface="+mj-lt"/>
              </a:rPr>
              <a:t>di</a:t>
            </a:r>
            <a:r>
              <a:rPr lang="en-ID" dirty="0">
                <a:latin typeface="+mj-lt"/>
              </a:rPr>
              <a:t> platform-platform </a:t>
            </a:r>
            <a:r>
              <a:rPr lang="en-ID" dirty="0" err="1">
                <a:latin typeface="+mj-lt"/>
              </a:rPr>
              <a:t>tersebut</a:t>
            </a:r>
            <a:r>
              <a:rPr lang="en-ID" dirty="0">
                <a:latin typeface="+mj-lt"/>
              </a:rPr>
              <a:t>.</a:t>
            </a:r>
          </a:p>
        </p:txBody>
      </p:sp>
      <p:sp>
        <p:nvSpPr>
          <p:cNvPr id="3" name="Title 2">
            <a:extLst>
              <a:ext uri="{FF2B5EF4-FFF2-40B4-BE49-F238E27FC236}">
                <a16:creationId xmlns:a16="http://schemas.microsoft.com/office/drawing/2014/main" xmlns="" id="{308B744E-A546-4FC5-94B3-F3671DD50ABA}"/>
              </a:ext>
            </a:extLst>
          </p:cNvPr>
          <p:cNvSpPr>
            <a:spLocks noGrp="1"/>
          </p:cNvSpPr>
          <p:nvPr>
            <p:ph type="title"/>
          </p:nvPr>
        </p:nvSpPr>
        <p:spPr/>
        <p:txBody>
          <a:bodyPr/>
          <a:lstStyle/>
          <a:p>
            <a:r>
              <a:rPr lang="id-ID" dirty="0" smtClean="0"/>
              <a:t>Metode Penelitian</a:t>
            </a:r>
            <a:endParaRPr lang="en-ID" dirty="0"/>
          </a:p>
        </p:txBody>
      </p:sp>
    </p:spTree>
    <p:extLst>
      <p:ext uri="{BB962C8B-B14F-4D97-AF65-F5344CB8AC3E}">
        <p14:creationId xmlns:p14="http://schemas.microsoft.com/office/powerpoint/2010/main" xmlns="" val="258755962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66BD3BF-A5B0-4897-BA20-219108C03938}"/>
              </a:ext>
            </a:extLst>
          </p:cNvPr>
          <p:cNvSpPr>
            <a:spLocks noGrp="1"/>
          </p:cNvSpPr>
          <p:nvPr>
            <p:ph type="body" idx="1"/>
          </p:nvPr>
        </p:nvSpPr>
        <p:spPr/>
        <p:txBody>
          <a:bodyPr/>
          <a:lstStyle/>
          <a:p>
            <a:pPr marL="152400" indent="0" algn="just">
              <a:buNone/>
            </a:pPr>
            <a:r>
              <a:rPr lang="en-ID">
                <a:latin typeface="+mj-lt"/>
              </a:rPr>
              <a:t>Teknik pengumpulan data dalam penelitian ini terdiri dari beberapa metode, yaitu wawancara, kuesioner, dan studi pustaka. Wawancara akan dilakukan secara mendalam dengan individu-individu yang aktif dalam diskusi aqidah dan filsafat Islam di sosial media. Melalui wawancara, peneliti dapat menggali pandangan dan pengalaman pribadi responden secara langsung. Kuesioner juga akan digunakan untuk mengumpulkan data kuantitatif mengenai persepsi umum masyarakat Muslim terhadap perubahan aqidah dan filsafat Islam yang dipengaruhi oleh sosial media. Kuesioner ini akan disebarkan melalui platform sosial media untuk menjangkau responden yang lebih luas. Terakhir, studi pustaka akan dilakukan untuk mengumpulkan informasi dan teori yang relevandari literatur yang ada mengenai aqidah, filsafat Islam, dan dampak sosial media.</a:t>
            </a:r>
            <a:endParaRPr lang="id-ID">
              <a:latin typeface="+mj-lt"/>
            </a:endParaRPr>
          </a:p>
          <a:p>
            <a:pPr marL="152400" indent="0" algn="just">
              <a:buNone/>
            </a:pPr>
            <a:endParaRPr lang="id-ID">
              <a:latin typeface="+mj-lt"/>
            </a:endParaRPr>
          </a:p>
          <a:p>
            <a:pPr marL="152400" indent="0" algn="just">
              <a:buNone/>
            </a:pPr>
            <a:r>
              <a:rPr lang="en-ID">
                <a:latin typeface="+mj-lt"/>
              </a:rPr>
              <a:t>Dalam melakukan wawancara, peneliti akan menggunakan panduan wawancara semi-terstruktur yang memungkinkan fleksibilitas dalam menggali informasi lebih dalam sesuai dengan respons dari responden. Pendekatan ini diharapkan dapat menghasilkan data yang kaya dan mendalam. Kuesioner akan dirancang dengan pertanyaan terbuka dan tertutup untuk memperoleh data yang komprehensif. Peneliti juga akan mempertimbangkan demografi responden, seperti usia, jenis kelamin, dan latar belakang pendidikan, untuk mendapatkan gambaran yang lebih jelas mengenai variasi pandangan.</a:t>
            </a:r>
          </a:p>
        </p:txBody>
      </p:sp>
      <p:sp>
        <p:nvSpPr>
          <p:cNvPr id="3" name="Title 2">
            <a:extLst>
              <a:ext uri="{FF2B5EF4-FFF2-40B4-BE49-F238E27FC236}">
                <a16:creationId xmlns:a16="http://schemas.microsoft.com/office/drawing/2014/main" xmlns="" id="{DC90254C-6D0C-4945-97CD-616F4EC7753D}"/>
              </a:ext>
            </a:extLst>
          </p:cNvPr>
          <p:cNvSpPr>
            <a:spLocks noGrp="1"/>
          </p:cNvSpPr>
          <p:nvPr>
            <p:ph type="title"/>
          </p:nvPr>
        </p:nvSpPr>
        <p:spPr/>
        <p:txBody>
          <a:bodyPr/>
          <a:lstStyle/>
          <a:p>
            <a:endParaRPr lang="en-ID"/>
          </a:p>
        </p:txBody>
      </p:sp>
    </p:spTree>
    <p:extLst>
      <p:ext uri="{BB962C8B-B14F-4D97-AF65-F5344CB8AC3E}">
        <p14:creationId xmlns:p14="http://schemas.microsoft.com/office/powerpoint/2010/main" xmlns="" val="25176458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Programming Language Master's Degree by Slidesgo">
  <a:themeElements>
    <a:clrScheme name="Simple Light">
      <a:dk1>
        <a:srgbClr val="000000"/>
      </a:dk1>
      <a:lt1>
        <a:srgbClr val="FFFFFF"/>
      </a:lt1>
      <a:dk2>
        <a:srgbClr val="E5E1EE"/>
      </a:dk2>
      <a:lt2>
        <a:srgbClr val="8E7CC3"/>
      </a:lt2>
      <a:accent1>
        <a:srgbClr val="FF5946"/>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TotalTime>
  <Words>1263</Words>
  <Application>Microsoft Office PowerPoint</Application>
  <PresentationFormat>On-screen Show (16:9)</PresentationFormat>
  <Paragraphs>244</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Times New Roman</vt:lpstr>
      <vt:lpstr>El Messiri</vt:lpstr>
      <vt:lpstr>Californian FB</vt:lpstr>
      <vt:lpstr>Baloo 2</vt:lpstr>
      <vt:lpstr>ACS  Almass</vt:lpstr>
      <vt:lpstr>Roboto Condensed Light</vt:lpstr>
      <vt:lpstr>Programming Language Master's Degree by Slidesgo</vt:lpstr>
      <vt:lpstr>         Pergerseran Paradigma Aqidah Dan Filsafat Islam Dalam Konteks Sosial Media (Studi pada Mahasiswa Prodi AFI UIN Fatmawati Sukarno Bengkulu dan Mahasiswa Prodi AFI UIN Sunan Kalijaga Yogyakarta) Oleh:  Ismail  M. Ridho Syabibi Sultan Gholan Astapala ( Mhs UIN FAS Bengkulu) Nafilah Chaudittisreen (Mhs UIN Suka Yogyakarta)  </vt:lpstr>
      <vt:lpstr>INDIKATOR PEMBAHASAN</vt:lpstr>
      <vt:lpstr>01. Pendahuluan</vt:lpstr>
      <vt:lpstr>Lanjutan..</vt:lpstr>
      <vt:lpstr>Pertanyaan Penelitian</vt:lpstr>
      <vt:lpstr>Tujuan Penlitian</vt:lpstr>
      <vt:lpstr>Signifikansi Penelitian</vt:lpstr>
      <vt:lpstr>Metode Penelitian</vt:lpstr>
      <vt:lpstr>Slide 9</vt:lpstr>
      <vt:lpstr>Slide 10</vt:lpstr>
      <vt:lpstr>RAP Penelitian </vt:lpstr>
      <vt:lpstr>Terima kasih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QAWA`ID FIQHIYYAH العادةمحكمة  “ADAT DAN TRADISI YANG BISA DIJADIKAN DASAR DALAM MENETAPKAN HUKUM”</dc:title>
  <dc:creator>user</dc:creator>
  <cp:lastModifiedBy>Asus</cp:lastModifiedBy>
  <cp:revision>35</cp:revision>
  <dcterms:modified xsi:type="dcterms:W3CDTF">2025-05-21T05:09:34Z</dcterms:modified>
</cp:coreProperties>
</file>