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0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9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88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73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97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94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97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52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85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5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5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5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6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8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3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0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5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Hari Pertama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Tema: Keutamaan Membaca Al-Qur’an dan Pengenalan Huruf Hijaiyah</a:t>
            </a:r>
          </a:p>
          <a:p>
            <a:r>
              <a:t>Membaca Al-Qur’an adalah ibadah utama (HR. Tirmidzi)</a:t>
            </a:r>
          </a:p>
          <a:p>
            <a:r>
              <a:t>Pahala membaca setiap huruf Al-Qur’an sangat besar</a:t>
            </a:r>
          </a:p>
          <a:p>
            <a:r>
              <a:t>Belajar meski terbata-bata tetap berpahala (HR. Bukhari &amp; Muslim)</a:t>
            </a:r>
          </a:p>
          <a:p>
            <a:r>
              <a:t>Pengenalan huruf hijaiyah &amp; tanda baca: fathah, kasrah, dhammah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Hari Kedua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Tema: Latihan Membaca Surat Pendek</a:t>
            </a:r>
          </a:p>
          <a:p>
            <a:r>
              <a:t>Surat yang dipelajari: Al-Fatihah, Al-Ikhlas, Al-Falaq, An-Naas</a:t>
            </a:r>
          </a:p>
          <a:p>
            <a:r>
              <a:t>Al-Fatihah wajib dalam setiap rakaat sholat</a:t>
            </a:r>
          </a:p>
          <a:p>
            <a:r>
              <a:t>Latihan tartil bersama tutor dan latihan mandiri</a:t>
            </a:r>
          </a:p>
          <a:p>
            <a:r>
              <a:t>Gunakan teks besar dan pengulangan perlahan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Hari Ketiga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Tema: Bersuci dari Najis dan Hadas</a:t>
            </a:r>
          </a:p>
          <a:p>
            <a:r>
              <a:t>Bersuci adalah syarat sah sholat (QS. Al-Ma’idah: 6)</a:t>
            </a:r>
          </a:p>
          <a:p>
            <a:r>
              <a:t>Jenis najis: ringan, sedang, berat - cara menyucikannya</a:t>
            </a:r>
          </a:p>
          <a:p>
            <a:r>
              <a:t>Jenis hadas: kecil (wudhu), besar (mandi wajib)</a:t>
            </a:r>
          </a:p>
          <a:p>
            <a:r>
              <a:t>Simulasi wudhu, tayamum, dan mandi wajib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Hari Keempat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Tema: Tata Cara Sholat Wajib dan Sunnah</a:t>
            </a:r>
          </a:p>
          <a:p>
            <a:r>
              <a:t>Sholat wajib 5 waktu: Subuh, Dzuhur, Ashar, Maghrib, Isya</a:t>
            </a:r>
          </a:p>
          <a:p>
            <a:r>
              <a:t>Rukun sholat: niat, takbir, rukuk, sujud, tasyahhud, salam</a:t>
            </a:r>
          </a:p>
          <a:p>
            <a:r>
              <a:t>Sholat boleh duduk bagi yang tidak mampu berdiri</a:t>
            </a:r>
          </a:p>
          <a:p>
            <a:r>
              <a:t>Latihan bacaan dan gerakan sholat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Hari Kelima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Tema: Sholat Sunnah dan Keringanan Ibadah</a:t>
            </a:r>
          </a:p>
          <a:p>
            <a:r>
              <a:t>Sholat sunnah: Dhuha, Tahajjud, Witir, Rawatib</a:t>
            </a:r>
          </a:p>
          <a:p>
            <a:r>
              <a:t>Waktu dan jumlah rakaat sholat sunnah</a:t>
            </a:r>
          </a:p>
          <a:p>
            <a:r>
              <a:t>Keringanan sholat untuk lansia: duduk, jama’, qashar</a:t>
            </a:r>
          </a:p>
          <a:p>
            <a:r>
              <a:t>Pendapat mazhab tentang ibadah bagi lansia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Hari Keenam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Tema: Evaluasi dan Penguatan Praktik</a:t>
            </a:r>
          </a:p>
          <a:p>
            <a:r>
              <a:t>Evaluasi bacaan Al-Qur’an, wudhu, dan sholat</a:t>
            </a:r>
          </a:p>
          <a:p>
            <a:r>
              <a:t>Motivasi spiritual dan apresiasi peserta</a:t>
            </a:r>
          </a:p>
          <a:p>
            <a:r>
              <a:t>Doa penutup dan harapan husnul khatimah</a:t>
            </a:r>
          </a:p>
          <a:p>
            <a:r>
              <a:t>Testimoni dan refleksi peserta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</TotalTime>
  <Words>265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 Boardroom</vt:lpstr>
      <vt:lpstr>Hari Pertama</vt:lpstr>
      <vt:lpstr>Hari Kedua</vt:lpstr>
      <vt:lpstr>Hari Ketiga</vt:lpstr>
      <vt:lpstr>Hari Keempat</vt:lpstr>
      <vt:lpstr>Hari Kelima</vt:lpstr>
      <vt:lpstr>Hari Keenam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Hari Pertama</dc:title>
  <dc:subject/>
  <dc:creator/>
  <cp:keywords/>
  <dc:description>generated using python-pptx</dc:description>
  <cp:lastModifiedBy>mitimuhani@gmail.com</cp:lastModifiedBy>
  <cp:revision>2</cp:revision>
  <dcterms:created xsi:type="dcterms:W3CDTF">2013-01-27T09:14:16Z</dcterms:created>
  <dcterms:modified xsi:type="dcterms:W3CDTF">2025-06-24T15:58:31Z</dcterms:modified>
  <cp:category/>
</cp:coreProperties>
</file>