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320" r:id="rId6"/>
    <p:sldId id="258" r:id="rId7"/>
    <p:sldId id="328" r:id="rId8"/>
    <p:sldId id="329" r:id="rId9"/>
    <p:sldId id="259" r:id="rId10"/>
    <p:sldId id="321" r:id="rId11"/>
    <p:sldId id="334" r:id="rId12"/>
    <p:sldId id="330" r:id="rId13"/>
    <p:sldId id="331" r:id="rId14"/>
    <p:sldId id="332" r:id="rId15"/>
    <p:sldId id="322" r:id="rId16"/>
    <p:sldId id="323" r:id="rId17"/>
    <p:sldId id="335" r:id="rId18"/>
    <p:sldId id="324" r:id="rId19"/>
    <p:sldId id="333" r:id="rId20"/>
    <p:sldId id="325" r:id="rId21"/>
    <p:sldId id="263" r:id="rId22"/>
    <p:sldId id="264" r:id="rId23"/>
    <p:sldId id="327" r:id="rId24"/>
    <p:sldId id="31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AA1BD55-57CD-466E-0725-B6CBA11E0D12}" name="Lauren Weldy (ALLEGIS GROUP SERVICES)" initials="LW" userId="S::v-lweldy@microsoft.com::07a2285c-a352-4b96-8658-ecc34365c15e" providerId="AD"/>
  <p188:author id="{05079B93-9652-6626-7181-414354FAD15D}" name="Sher Dionisio" initials="SD" userId="Sher Dionisio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74" autoAdjust="0"/>
  </p:normalViewPr>
  <p:slideViewPr>
    <p:cSldViewPr snapToGrid="0">
      <p:cViewPr varScale="1">
        <p:scale>
          <a:sx n="73" d="100"/>
          <a:sy n="73" d="100"/>
        </p:scale>
        <p:origin x="709" y="71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"/>
    </p:cViewPr>
  </p:sorter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4/25/2025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4/25/2025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12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9.png"/><Relationship Id="rId11" Type="http://schemas.openxmlformats.org/officeDocument/2006/relationships/image" Target="../media/image52.svg"/><Relationship Id="rId5" Type="http://schemas.openxmlformats.org/officeDocument/2006/relationships/image" Target="../media/image48.sv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1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54.sv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2.svg"/><Relationship Id="rId3" Type="http://schemas.openxmlformats.org/officeDocument/2006/relationships/image" Target="../media/image2.svg"/><Relationship Id="rId7" Type="http://schemas.openxmlformats.org/officeDocument/2006/relationships/image" Target="../media/image58.svg"/><Relationship Id="rId12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7.png"/><Relationship Id="rId11" Type="http://schemas.openxmlformats.org/officeDocument/2006/relationships/image" Target="../media/image12.svg"/><Relationship Id="rId5" Type="http://schemas.openxmlformats.org/officeDocument/2006/relationships/image" Target="../media/image56.svg"/><Relationship Id="rId10" Type="http://schemas.openxmlformats.org/officeDocument/2006/relationships/image" Target="../media/image11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4.svg"/><Relationship Id="rId4" Type="http://schemas.openxmlformats.org/officeDocument/2006/relationships/image" Target="../media/image5.png"/><Relationship Id="rId9" Type="http://schemas.openxmlformats.org/officeDocument/2006/relationships/image" Target="../media/image16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4.svg"/><Relationship Id="rId5" Type="http://schemas.openxmlformats.org/officeDocument/2006/relationships/image" Target="../media/image20.sv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12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3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4.svg"/><Relationship Id="rId4" Type="http://schemas.openxmlformats.org/officeDocument/2006/relationships/image" Target="../media/image5.png"/><Relationship Id="rId9" Type="http://schemas.openxmlformats.org/officeDocument/2006/relationships/image" Target="../media/image26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11" Type="http://schemas.openxmlformats.org/officeDocument/2006/relationships/image" Target="../media/image2.svg"/><Relationship Id="rId5" Type="http://schemas.openxmlformats.org/officeDocument/2006/relationships/image" Target="../media/image30.svg"/><Relationship Id="rId10" Type="http://schemas.openxmlformats.org/officeDocument/2006/relationships/image" Target="../media/image1.png"/><Relationship Id="rId4" Type="http://schemas.openxmlformats.org/officeDocument/2006/relationships/image" Target="../media/image29.png"/><Relationship Id="rId9" Type="http://schemas.openxmlformats.org/officeDocument/2006/relationships/image" Target="../media/image1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1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4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3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12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1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0F7D96-EF52-191C-6070-DF4FBB43A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012" y="551145"/>
            <a:ext cx="8421624" cy="4215384"/>
          </a:xfrm>
        </p:spPr>
        <p:txBody>
          <a:bodyPr tIns="91440" rIns="91440" bIns="0" anchor="b">
            <a:noAutofit/>
          </a:bodyPr>
          <a:lstStyle>
            <a:lvl1pPr algn="l">
              <a:lnSpc>
                <a:spcPct val="75000"/>
              </a:lnSpc>
              <a:defRPr sz="7200" b="1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A913D94-05C3-4943-3A5A-68A54E9BF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834" r="18723" b="57209"/>
          <a:stretch/>
        </p:blipFill>
        <p:spPr>
          <a:xfrm rot="10800000">
            <a:off x="9587664" y="-1"/>
            <a:ext cx="2604336" cy="244391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8A215FC-A562-570C-4B81-BDACB4104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962" t="4804" r="2363" b="470"/>
          <a:stretch/>
        </p:blipFill>
        <p:spPr>
          <a:xfrm flipH="1">
            <a:off x="6829612" y="3962400"/>
            <a:ext cx="5362388" cy="28829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6E4D6661-6121-F9D4-5417-DCF6F824FC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6443" t="62500"/>
          <a:stretch/>
        </p:blipFill>
        <p:spPr>
          <a:xfrm>
            <a:off x="0" y="2971800"/>
            <a:ext cx="536575" cy="9144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208DEAE-E889-7FE9-79F8-C2BD8D3E7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2183" t="-90" r="-5900" b="11491"/>
          <a:stretch/>
        </p:blipFill>
        <p:spPr>
          <a:xfrm>
            <a:off x="-1" y="5780936"/>
            <a:ext cx="1614864" cy="1077064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284BD9EE-E876-31F4-1F8B-4054CE0AEF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12075" r="-434" b="36144"/>
          <a:stretch/>
        </p:blipFill>
        <p:spPr>
          <a:xfrm rot="10800000">
            <a:off x="1919703" y="0"/>
            <a:ext cx="5842526" cy="8001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80FC0E45-129F-2666-ADC5-CA528CAC159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56940" y="3305998"/>
            <a:ext cx="425520" cy="24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1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+ Content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2" y="771526"/>
            <a:ext cx="9691688" cy="914399"/>
          </a:xfrm>
        </p:spPr>
        <p:txBody>
          <a:bodyPr anchor="t">
            <a:noAutofit/>
          </a:bodyPr>
          <a:lstStyle>
            <a:lvl1pPr algn="l">
              <a:lnSpc>
                <a:spcPct val="75000"/>
              </a:lnSpc>
              <a:defRPr sz="4000" b="1" i="0" spc="200" baseline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9" name="Footer Placeholder 4">
            <a:extLst>
              <a:ext uri="{FF2B5EF4-FFF2-40B4-BE49-F238E27FC236}">
                <a16:creationId xmlns:a16="http://schemas.microsoft.com/office/drawing/2014/main" id="{D6F79AC3-76A1-330A-69C1-6F49A4489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071745" y="2944876"/>
            <a:ext cx="5314948" cy="9682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none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2576074-8A5F-7308-EC7D-96E98F2E3C9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43011" y="1943100"/>
            <a:ext cx="9354312" cy="396849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600" b="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219BAE7-061D-1C2C-8FE8-F52FE9801B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" t="1737" r="20884" b="10416"/>
          <a:stretch/>
        </p:blipFill>
        <p:spPr>
          <a:xfrm rot="5400000">
            <a:off x="-266651" y="5472169"/>
            <a:ext cx="1628776" cy="114289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1756DF4-EAAF-D894-A06D-881BB4F1FE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6626" r="31329"/>
          <a:stretch/>
        </p:blipFill>
        <p:spPr>
          <a:xfrm>
            <a:off x="9360171" y="0"/>
            <a:ext cx="2831830" cy="80371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43E13A01-E9E2-1B24-006D-FC7933FFAB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6443" t="62500"/>
          <a:stretch/>
        </p:blipFill>
        <p:spPr>
          <a:xfrm rot="5400000">
            <a:off x="344361" y="-188913"/>
            <a:ext cx="536575" cy="9144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781D330E-7CAC-3E1B-56FB-58D6F39003F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56940" y="3305998"/>
            <a:ext cx="425520" cy="246004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2679891-41CC-3417-4CF6-135A18671481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1281334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91D90A8-8A48-8962-E406-C96FD90CB835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3811366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23A68D2-2F41-6DEA-B556-009D1C010A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58836" y="771526"/>
            <a:ext cx="1041393" cy="250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1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7/31/20XX</a:t>
            </a: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20B2DBBC-C217-F056-5EE3-093A94676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836" y="5836030"/>
            <a:ext cx="1041393" cy="2460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17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888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3840" userDrawn="1">
          <p15:clr>
            <a:srgbClr val="FBAE40"/>
          </p15:clr>
        </p15:guide>
        <p15:guide id="4" orient="horz" pos="122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Subtitle + Picture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phic 31">
            <a:extLst>
              <a:ext uri="{FF2B5EF4-FFF2-40B4-BE49-F238E27FC236}">
                <a16:creationId xmlns:a16="http://schemas.microsoft.com/office/drawing/2014/main" id="{6E4D6661-6121-F9D4-5417-DCF6F824FC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443" t="62500"/>
          <a:stretch/>
        </p:blipFill>
        <p:spPr>
          <a:xfrm>
            <a:off x="0" y="2971800"/>
            <a:ext cx="536575" cy="9144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208DEAE-E889-7FE9-79F8-C2BD8D3E7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2183" t="-90" r="-5900" b="11491"/>
          <a:stretch/>
        </p:blipFill>
        <p:spPr>
          <a:xfrm>
            <a:off x="-1" y="5780936"/>
            <a:ext cx="1614864" cy="1077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1" y="601249"/>
            <a:ext cx="9466741" cy="3812838"/>
          </a:xfrm>
        </p:spPr>
        <p:txBody>
          <a:bodyPr tIns="91440" rIns="0" bIns="0" anchor="b">
            <a:noAutofit/>
          </a:bodyPr>
          <a:lstStyle>
            <a:lvl1pPr algn="l">
              <a:lnSpc>
                <a:spcPct val="75000"/>
              </a:lnSpc>
              <a:defRPr sz="7200" b="1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3012" y="4418764"/>
            <a:ext cx="4852988" cy="1453397"/>
          </a:xfrm>
        </p:spPr>
        <p:txBody>
          <a:bodyPr tIns="91440" bIns="0" anchor="b">
            <a:no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3200" b="1" i="0" cap="none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284BD9EE-E876-31F4-1F8B-4054CE0AEF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2075" r="-434" b="36144"/>
          <a:stretch/>
        </p:blipFill>
        <p:spPr>
          <a:xfrm rot="10800000">
            <a:off x="6349474" y="0"/>
            <a:ext cx="5842526" cy="8001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80FC0E45-129F-2666-ADC5-CA528CAC15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56940" y="3305998"/>
            <a:ext cx="425520" cy="246004"/>
          </a:xfrm>
          <a:prstGeom prst="rect">
            <a:avLst/>
          </a:prstGeo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9B8797B-5A64-AA88-89DF-4E8F1CDE845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330" b="330"/>
          <a:stretch/>
        </p:blipFill>
        <p:spPr>
          <a:xfrm>
            <a:off x="7445375" y="4414838"/>
            <a:ext cx="4152900" cy="226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7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3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2" y="771526"/>
            <a:ext cx="9705976" cy="914399"/>
          </a:xfrm>
        </p:spPr>
        <p:txBody>
          <a:bodyPr anchor="t">
            <a:noAutofit/>
          </a:bodyPr>
          <a:lstStyle>
            <a:lvl1pPr algn="l">
              <a:lnSpc>
                <a:spcPct val="75000"/>
              </a:lnSpc>
              <a:defRPr sz="4000" b="1" i="0" spc="200" baseline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DE345F1B-A810-BD7B-E3D0-932640910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071745" y="2944876"/>
            <a:ext cx="5314948" cy="9682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none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4D03EA9-B8EA-C820-7047-334786CA525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43012" y="1943100"/>
            <a:ext cx="5789152" cy="413702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600" b="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7579BEE5-3FD9-4DF0-230C-7FA6CCD9294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13177" y="1944861"/>
            <a:ext cx="3535812" cy="414223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800"/>
              </a:spcAft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A78B16A4-6958-21E7-DB6F-9EB302D2D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443" t="62500"/>
          <a:stretch/>
        </p:blipFill>
        <p:spPr>
          <a:xfrm rot="5400000">
            <a:off x="344361" y="-188913"/>
            <a:ext cx="536575" cy="9144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7BF3E18-F4C7-7171-85A1-A1417BBB27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937" r="-90" b="34030"/>
          <a:stretch/>
        </p:blipFill>
        <p:spPr>
          <a:xfrm flipH="1">
            <a:off x="1510506" y="6167556"/>
            <a:ext cx="4127500" cy="690444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885A8744-AECE-0116-FEDA-A44BAC6062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56940" y="3305998"/>
            <a:ext cx="425520" cy="246004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53A8B3A-B2F0-DDCC-037D-58AC84990CDC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1281334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13498EA-BAEA-81D7-F45E-B88032C1F2AB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3811366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95BBB73D-2883-37F4-8E10-8E95FB6E0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58836" y="771526"/>
            <a:ext cx="1041393" cy="250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1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7/31/20XX</a:t>
            </a: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DD5F2B51-942F-78F1-1B75-C74014DF4D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836" y="5836030"/>
            <a:ext cx="1041393" cy="2460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5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888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3840" userDrawn="1">
          <p15:clr>
            <a:srgbClr val="FBAE40"/>
          </p15:clr>
        </p15:guide>
        <p15:guide id="4" orient="horz" pos="122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ntent 2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58CF9A0-3FB8-D25D-7C0E-70C4447FC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834" r="18723" b="57209"/>
          <a:stretch/>
        </p:blipFill>
        <p:spPr>
          <a:xfrm rot="10800000">
            <a:off x="9587664" y="0"/>
            <a:ext cx="2604336" cy="2443914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6E4D6661-6121-F9D4-5417-DCF6F824FC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6443" t="62500"/>
          <a:stretch/>
        </p:blipFill>
        <p:spPr>
          <a:xfrm>
            <a:off x="0" y="2971800"/>
            <a:ext cx="536575" cy="9144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208DEAE-E889-7FE9-79F8-C2BD8D3E7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2183" t="-90" r="-5900" b="11491"/>
          <a:stretch/>
        </p:blipFill>
        <p:spPr>
          <a:xfrm>
            <a:off x="-1" y="5780936"/>
            <a:ext cx="1614864" cy="1077064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284BD9EE-E876-31F4-1F8B-4054CE0AEF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12075" r="-434" b="36144"/>
          <a:stretch/>
        </p:blipFill>
        <p:spPr>
          <a:xfrm rot="10800000">
            <a:off x="253474" y="0"/>
            <a:ext cx="5842526" cy="8001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80FC0E45-129F-2666-ADC5-CA528CAC159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56940" y="3305998"/>
            <a:ext cx="425520" cy="24600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9B0190A-8AD6-55FA-9511-16EF09FB2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904" r="644"/>
          <a:stretch/>
        </p:blipFill>
        <p:spPr>
          <a:xfrm>
            <a:off x="7465261" y="4429764"/>
            <a:ext cx="4104439" cy="2258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2" y="563671"/>
            <a:ext cx="9729786" cy="3850416"/>
          </a:xfrm>
        </p:spPr>
        <p:txBody>
          <a:bodyPr tIns="91440" rIns="91440" bIns="0" anchor="b">
            <a:normAutofit/>
          </a:bodyPr>
          <a:lstStyle>
            <a:lvl1pPr algn="l">
              <a:lnSpc>
                <a:spcPct val="75000"/>
              </a:lnSpc>
              <a:defRPr sz="8000" b="1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3012" y="4418764"/>
            <a:ext cx="4852988" cy="1453397"/>
          </a:xfrm>
        </p:spPr>
        <p:txBody>
          <a:bodyPr tIns="9144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i="0" cap="none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6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2" y="771526"/>
            <a:ext cx="5426075" cy="914399"/>
          </a:xfrm>
        </p:spPr>
        <p:txBody>
          <a:bodyPr anchor="t">
            <a:noAutofit/>
          </a:bodyPr>
          <a:lstStyle>
            <a:lvl1pPr algn="l">
              <a:lnSpc>
                <a:spcPct val="75000"/>
              </a:lnSpc>
              <a:defRPr sz="4000" b="1" i="0" spc="200" baseline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5B65357-D1FE-FECA-535B-1A25B6119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071745" y="2944876"/>
            <a:ext cx="5314948" cy="9682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none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8A331BA-4F9C-891F-3D66-F5C7411B91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43013" y="2713383"/>
            <a:ext cx="5426075" cy="3368330"/>
          </a:xfrm>
        </p:spPr>
        <p:txBody>
          <a:bodyPr>
            <a:normAutofit/>
          </a:bodyPr>
          <a:lstStyle>
            <a:lvl1pPr marL="45720" indent="0">
              <a:spcBef>
                <a:spcPts val="1200"/>
              </a:spcBef>
              <a:buNone/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4A42A5C-350F-AE48-D0B0-BADB938CD6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37" r="24894" b="34030"/>
          <a:stretch/>
        </p:blipFill>
        <p:spPr>
          <a:xfrm rot="5400000">
            <a:off x="-1203386" y="4964173"/>
            <a:ext cx="3097213" cy="690444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A78B16A4-6958-21E7-DB6F-9EB302D2D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6443" t="62500"/>
          <a:stretch/>
        </p:blipFill>
        <p:spPr>
          <a:xfrm rot="5400000">
            <a:off x="344361" y="-188913"/>
            <a:ext cx="536575" cy="91440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F2761603-166B-5BAC-2CE7-DC4B59BFA9B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56940" y="3305998"/>
            <a:ext cx="425520" cy="246004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9717AF7-E5A1-E433-89C4-DF7F5FC66958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1281334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96FE939-BBF8-FA85-BB1D-B7223365D9B2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3811366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Placeholder 11">
            <a:extLst>
              <a:ext uri="{FF2B5EF4-FFF2-40B4-BE49-F238E27FC236}">
                <a16:creationId xmlns:a16="http://schemas.microsoft.com/office/drawing/2014/main" id="{325B5DAA-F347-B710-E29A-24387F20B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4089" r="3872"/>
          <a:stretch/>
        </p:blipFill>
        <p:spPr>
          <a:xfrm flipH="1">
            <a:off x="7048501" y="0"/>
            <a:ext cx="4010336" cy="685800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69B3571-DF8D-D7FC-5473-FD66B95C72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58836" y="771526"/>
            <a:ext cx="1041393" cy="250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1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7/31/20XX</a:t>
            </a:r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B1C98A15-472C-335C-3F9C-8DB73CF95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836" y="5836030"/>
            <a:ext cx="1041393" cy="2460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6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888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3840" userDrawn="1">
          <p15:clr>
            <a:srgbClr val="FBAE40"/>
          </p15:clr>
        </p15:guide>
        <p15:guide id="4" orient="horz" pos="1224" userDrawn="1">
          <p15:clr>
            <a:srgbClr val="FBAE40"/>
          </p15:clr>
        </p15:guide>
        <p15:guide id="5" orient="horz" pos="4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Picture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phic 31">
            <a:extLst>
              <a:ext uri="{FF2B5EF4-FFF2-40B4-BE49-F238E27FC236}">
                <a16:creationId xmlns:a16="http://schemas.microsoft.com/office/drawing/2014/main" id="{6E4D6661-6121-F9D4-5417-DCF6F824FC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443" t="62500"/>
          <a:stretch/>
        </p:blipFill>
        <p:spPr>
          <a:xfrm>
            <a:off x="0" y="2971800"/>
            <a:ext cx="536575" cy="9144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208DEAE-E889-7FE9-79F8-C2BD8D3E7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2183" t="-90" r="-5900" b="11491"/>
          <a:stretch/>
        </p:blipFill>
        <p:spPr>
          <a:xfrm>
            <a:off x="-1" y="5780936"/>
            <a:ext cx="1614864" cy="1077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2" y="551145"/>
            <a:ext cx="9729786" cy="3862942"/>
          </a:xfrm>
        </p:spPr>
        <p:txBody>
          <a:bodyPr tIns="91440" rIns="91440" bIns="0" anchor="b">
            <a:noAutofit/>
          </a:bodyPr>
          <a:lstStyle>
            <a:lvl1pPr algn="l">
              <a:lnSpc>
                <a:spcPct val="75000"/>
              </a:lnSpc>
              <a:defRPr sz="7200" b="1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284BD9EE-E876-31F4-1F8B-4054CE0AEF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2075" r="-434" b="36144"/>
          <a:stretch/>
        </p:blipFill>
        <p:spPr>
          <a:xfrm rot="10800000">
            <a:off x="6349474" y="0"/>
            <a:ext cx="5842526" cy="8001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80FC0E45-129F-2666-ADC5-CA528CAC15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56940" y="3305998"/>
            <a:ext cx="425520" cy="246004"/>
          </a:xfrm>
          <a:prstGeom prst="rect">
            <a:avLst/>
          </a:prstGeom>
        </p:spPr>
      </p:pic>
      <p:pic>
        <p:nvPicPr>
          <p:cNvPr id="3" name="Picture Placeholder 9">
            <a:extLst>
              <a:ext uri="{FF2B5EF4-FFF2-40B4-BE49-F238E27FC236}">
                <a16:creationId xmlns:a16="http://schemas.microsoft.com/office/drawing/2014/main" id="{AE6FBA80-F1EC-1A7C-2AE6-56526A6641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45" r="15223"/>
          <a:stretch/>
        </p:blipFill>
        <p:spPr>
          <a:xfrm>
            <a:off x="6815138" y="3946525"/>
            <a:ext cx="5376862" cy="291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1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Pic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2" y="771526"/>
            <a:ext cx="9705976" cy="914399"/>
          </a:xfrm>
        </p:spPr>
        <p:txBody>
          <a:bodyPr anchor="t">
            <a:noAutofit/>
          </a:bodyPr>
          <a:lstStyle>
            <a:lvl1pPr algn="l">
              <a:lnSpc>
                <a:spcPct val="75000"/>
              </a:lnSpc>
              <a:defRPr sz="4000" b="1" i="0" spc="200" baseline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74351DD5-0416-57B2-E44B-82E891E45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071745" y="2944876"/>
            <a:ext cx="5314948" cy="9682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none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9F2E180-1635-139C-1D12-EDD842B70AF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0" y="1943100"/>
            <a:ext cx="4662488" cy="413861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600" b="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4A42A5C-350F-AE48-D0B0-BADB938CD6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37" r="-90" b="34030"/>
          <a:stretch/>
        </p:blipFill>
        <p:spPr>
          <a:xfrm>
            <a:off x="6451600" y="6167556"/>
            <a:ext cx="4127500" cy="690444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A78B16A4-6958-21E7-DB6F-9EB302D2D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6443" t="62500"/>
          <a:stretch/>
        </p:blipFill>
        <p:spPr>
          <a:xfrm rot="5400000">
            <a:off x="344361" y="-188913"/>
            <a:ext cx="536575" cy="91440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8407C5-216F-7840-BF20-0C181F747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58836" y="771526"/>
            <a:ext cx="1041393" cy="250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1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7/31/20XX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62F781EE-C3C5-37AA-5244-B5700A72A6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836" y="5836030"/>
            <a:ext cx="1041393" cy="2460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9EDCD41B-BD44-EFD9-098C-08EFF50B45B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56940" y="3305998"/>
            <a:ext cx="425520" cy="246004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F47A33B-958A-63D6-7735-E46458DDE428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1281334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47F40E-13E2-21B6-B70A-15C733963D8B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3811366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798D7631-E74E-FD57-E7A1-2F33A1AF4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996" t="3187" r="3772" b="1961"/>
          <a:stretch/>
        </p:blipFill>
        <p:spPr>
          <a:xfrm>
            <a:off x="914400" y="1943100"/>
            <a:ext cx="51816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888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3840" userDrawn="1">
          <p15:clr>
            <a:srgbClr val="FBAE40"/>
          </p15:clr>
        </p15:guide>
        <p15:guide id="4" orient="horz" pos="12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+ Subtitle 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phic 31">
            <a:extLst>
              <a:ext uri="{FF2B5EF4-FFF2-40B4-BE49-F238E27FC236}">
                <a16:creationId xmlns:a16="http://schemas.microsoft.com/office/drawing/2014/main" id="{6E4D6661-6121-F9D4-5417-DCF6F824FC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443" t="62500"/>
          <a:stretch/>
        </p:blipFill>
        <p:spPr>
          <a:xfrm>
            <a:off x="0" y="2971800"/>
            <a:ext cx="536575" cy="9144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208DEAE-E889-7FE9-79F8-C2BD8D3E7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2183" t="-90" r="-5900" b="11491"/>
          <a:stretch/>
        </p:blipFill>
        <p:spPr>
          <a:xfrm>
            <a:off x="-1" y="5780936"/>
            <a:ext cx="1614864" cy="1077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1" y="601249"/>
            <a:ext cx="9466741" cy="3812838"/>
          </a:xfrm>
        </p:spPr>
        <p:txBody>
          <a:bodyPr tIns="91440" rIns="0" bIns="0" anchor="b">
            <a:noAutofit/>
          </a:bodyPr>
          <a:lstStyle>
            <a:lvl1pPr algn="l">
              <a:lnSpc>
                <a:spcPct val="75000"/>
              </a:lnSpc>
              <a:defRPr sz="7200" b="1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3012" y="4414087"/>
            <a:ext cx="4852988" cy="1453397"/>
          </a:xfrm>
        </p:spPr>
        <p:txBody>
          <a:bodyPr tIns="91440" bIns="0" anchor="b">
            <a:no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3200" b="1" i="0" cap="none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284BD9EE-E876-31F4-1F8B-4054CE0AEF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2075" r="-434" b="36144"/>
          <a:stretch/>
        </p:blipFill>
        <p:spPr>
          <a:xfrm rot="10800000">
            <a:off x="6349474" y="0"/>
            <a:ext cx="5842526" cy="8001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80FC0E45-129F-2666-ADC5-CA528CAC15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56940" y="3305998"/>
            <a:ext cx="425520" cy="24600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46B6B28-B1CF-CAFC-6B41-74A4AFFF6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b="36000"/>
          <a:stretch/>
        </p:blipFill>
        <p:spPr>
          <a:xfrm>
            <a:off x="7580649" y="3305998"/>
            <a:ext cx="3989051" cy="355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1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2" y="771526"/>
            <a:ext cx="9705976" cy="914399"/>
          </a:xfrm>
        </p:spPr>
        <p:txBody>
          <a:bodyPr anchor="t">
            <a:noAutofit/>
          </a:bodyPr>
          <a:lstStyle>
            <a:lvl1pPr algn="l">
              <a:lnSpc>
                <a:spcPct val="75000"/>
              </a:lnSpc>
              <a:defRPr sz="4000" b="1" i="0" spc="200" baseline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DE345F1B-A810-BD7B-E3D0-932640910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071745" y="2944876"/>
            <a:ext cx="5314948" cy="9682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none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5C77874-9E90-144B-F071-3562BDA219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43012" y="1944688"/>
            <a:ext cx="4662488" cy="413702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1600" b="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75E76D-659C-5392-C974-020D3392E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91656" y="1939481"/>
            <a:ext cx="4453128" cy="414223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800"/>
              </a:spcAft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A78B16A4-6958-21E7-DB6F-9EB302D2D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443" t="62500"/>
          <a:stretch/>
        </p:blipFill>
        <p:spPr>
          <a:xfrm rot="5400000">
            <a:off x="344361" y="-188913"/>
            <a:ext cx="536575" cy="9144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7BF3E18-F4C7-7171-85A1-A1417BBB27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937" r="-90" b="34030"/>
          <a:stretch/>
        </p:blipFill>
        <p:spPr>
          <a:xfrm flipH="1">
            <a:off x="1510506" y="6167556"/>
            <a:ext cx="4127500" cy="690444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885A8744-AECE-0116-FEDA-A44BAC6062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56940" y="3305998"/>
            <a:ext cx="425520" cy="246004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53A8B3A-B2F0-DDCC-037D-58AC84990CDC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1281334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13498EA-BAEA-81D7-F45E-B88032C1F2AB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3811366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E2DC87-2AEC-1A25-44D9-11DA7801A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58836" y="771526"/>
            <a:ext cx="1041393" cy="250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1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7/31/20XX</a:t>
            </a: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DD5F2B51-942F-78F1-1B75-C74014DF4D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836" y="5836030"/>
            <a:ext cx="1041393" cy="2460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888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3840" userDrawn="1">
          <p15:clr>
            <a:srgbClr val="FBAE40"/>
          </p15:clr>
        </p15:guide>
        <p15:guide id="4" orient="horz" pos="122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1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2" y="771526"/>
            <a:ext cx="9705976" cy="914399"/>
          </a:xfrm>
        </p:spPr>
        <p:txBody>
          <a:bodyPr anchor="t">
            <a:noAutofit/>
          </a:bodyPr>
          <a:lstStyle>
            <a:lvl1pPr algn="l">
              <a:lnSpc>
                <a:spcPct val="75000"/>
              </a:lnSpc>
              <a:defRPr sz="4000" b="1" i="0" spc="200" baseline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DE345F1B-A810-BD7B-E3D0-932640910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071745" y="2944876"/>
            <a:ext cx="5314948" cy="9682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none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A980337-5E6C-4D7B-D56F-D5EA84AF76D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43012" y="1943100"/>
            <a:ext cx="4662488" cy="413861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600" b="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A78B16A4-6958-21E7-DB6F-9EB302D2D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443" t="62500"/>
          <a:stretch/>
        </p:blipFill>
        <p:spPr>
          <a:xfrm rot="5400000">
            <a:off x="344361" y="-188913"/>
            <a:ext cx="536575" cy="9144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7BF3E18-F4C7-7171-85A1-A1417BBB27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937" r="-90" b="34030"/>
          <a:stretch/>
        </p:blipFill>
        <p:spPr>
          <a:xfrm flipH="1">
            <a:off x="1510506" y="6167556"/>
            <a:ext cx="4127500" cy="690444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885A8744-AECE-0116-FEDA-A44BAC6062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56940" y="3305998"/>
            <a:ext cx="425520" cy="246004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53A8B3A-B2F0-DDCC-037D-58AC84990CDC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1281334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13498EA-BAEA-81D7-F45E-B88032C1F2AB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3811366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CE0534C-0CE0-EE94-871B-6F1A1E77F8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58836" y="771526"/>
            <a:ext cx="1041393" cy="250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1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7/31/20XX</a:t>
            </a: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DD5F2B51-942F-78F1-1B75-C74014DF4D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836" y="5836030"/>
            <a:ext cx="1041393" cy="2460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1FCB7E19-EE32-92A1-47D9-990C3C76AC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5500" t="3175" r="5373" b="36147"/>
          <a:stretch/>
        </p:blipFill>
        <p:spPr>
          <a:xfrm>
            <a:off x="6286500" y="1943100"/>
            <a:ext cx="4662488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4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888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3840" userDrawn="1">
          <p15:clr>
            <a:srgbClr val="FBAE40"/>
          </p15:clr>
        </p15:guide>
        <p15:guide id="4" orient="horz" pos="122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2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2" y="771526"/>
            <a:ext cx="9705976" cy="914399"/>
          </a:xfrm>
        </p:spPr>
        <p:txBody>
          <a:bodyPr anchor="t">
            <a:noAutofit/>
          </a:bodyPr>
          <a:lstStyle>
            <a:lvl1pPr algn="l">
              <a:lnSpc>
                <a:spcPct val="75000"/>
              </a:lnSpc>
              <a:defRPr sz="4000" b="1" i="0" spc="200" baseline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DE345F1B-A810-BD7B-E3D0-932640910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071745" y="2944876"/>
            <a:ext cx="5314948" cy="9682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none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439006B-1BD0-A0ED-C0A1-0C299E008A2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43012" y="1943100"/>
            <a:ext cx="3535811" cy="413861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600" b="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0F2009D0-1A1F-CB4B-86EF-4FD76B75DE3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58241" y="1943099"/>
            <a:ext cx="5790739" cy="413861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800"/>
              </a:spcAft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A78B16A4-6958-21E7-DB6F-9EB302D2D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443" t="62500"/>
          <a:stretch/>
        </p:blipFill>
        <p:spPr>
          <a:xfrm rot="5400000">
            <a:off x="344361" y="-188913"/>
            <a:ext cx="536575" cy="9144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7BF3E18-F4C7-7171-85A1-A1417BBB27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937" r="-90" b="34030"/>
          <a:stretch/>
        </p:blipFill>
        <p:spPr>
          <a:xfrm flipH="1">
            <a:off x="1510506" y="6167556"/>
            <a:ext cx="4127500" cy="690444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885A8744-AECE-0116-FEDA-A44BAC6062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56940" y="3305998"/>
            <a:ext cx="425520" cy="246004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53A8B3A-B2F0-DDCC-037D-58AC84990CDC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1281334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13498EA-BAEA-81D7-F45E-B88032C1F2AB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3811366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8613AEE-2A18-A24B-D500-1498BB3438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58836" y="771526"/>
            <a:ext cx="1041393" cy="250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1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7/31/20XX</a:t>
            </a: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DD5F2B51-942F-78F1-1B75-C74014DF4D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836" y="5836030"/>
            <a:ext cx="1041393" cy="2460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0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888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3840" userDrawn="1">
          <p15:clr>
            <a:srgbClr val="FBAE40"/>
          </p15:clr>
        </p15:guide>
        <p15:guide id="4" orient="horz" pos="122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+ 2 Content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2" y="771526"/>
            <a:ext cx="9691688" cy="914399"/>
          </a:xfrm>
        </p:spPr>
        <p:txBody>
          <a:bodyPr anchor="t">
            <a:noAutofit/>
          </a:bodyPr>
          <a:lstStyle>
            <a:lvl1pPr algn="l">
              <a:lnSpc>
                <a:spcPct val="75000"/>
              </a:lnSpc>
              <a:defRPr sz="4000" b="1" i="0" spc="200" baseline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9" name="Footer Placeholder 4">
            <a:extLst>
              <a:ext uri="{FF2B5EF4-FFF2-40B4-BE49-F238E27FC236}">
                <a16:creationId xmlns:a16="http://schemas.microsoft.com/office/drawing/2014/main" id="{D6F79AC3-76A1-330A-69C1-6F49A4489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071745" y="2944876"/>
            <a:ext cx="5314948" cy="9682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none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CD946FB-4B71-3BAE-5823-3EF7E82CF1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43012" y="1944688"/>
            <a:ext cx="3225884" cy="413702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3D44429-8F9B-DD54-E9BD-08AE1C44DD7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92725" y="1943100"/>
            <a:ext cx="6341972" cy="414337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600" b="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219BAE7-061D-1C2C-8FE8-F52FE9801B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" t="1737" r="20884" b="10416"/>
          <a:stretch/>
        </p:blipFill>
        <p:spPr>
          <a:xfrm rot="5400000">
            <a:off x="-266651" y="5472169"/>
            <a:ext cx="1628776" cy="114289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1756DF4-EAAF-D894-A06D-881BB4F1FE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6626" r="31329"/>
          <a:stretch/>
        </p:blipFill>
        <p:spPr>
          <a:xfrm>
            <a:off x="9360171" y="0"/>
            <a:ext cx="2831830" cy="80371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43E13A01-E9E2-1B24-006D-FC7933FFAB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6443" t="62500"/>
          <a:stretch/>
        </p:blipFill>
        <p:spPr>
          <a:xfrm rot="5400000">
            <a:off x="344361" y="-188913"/>
            <a:ext cx="536575" cy="9144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781D330E-7CAC-3E1B-56FB-58D6F39003F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56940" y="3305998"/>
            <a:ext cx="425520" cy="246004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2679891-41CC-3417-4CF6-135A18671481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1281334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91D90A8-8A48-8962-E406-C96FD90CB835}"/>
              </a:ext>
            </a:extLst>
          </p:cNvPr>
          <p:cNvCxnSpPr>
            <a:cxnSpLocks/>
          </p:cNvCxnSpPr>
          <p:nvPr userDrawn="1"/>
        </p:nvCxnSpPr>
        <p:spPr>
          <a:xfrm>
            <a:off x="11569700" y="3811366"/>
            <a:ext cx="0" cy="1765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7B98732-5DFC-F373-D2C5-F62F237E4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58836" y="771526"/>
            <a:ext cx="1041393" cy="250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1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7/31/20XX</a:t>
            </a: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20B2DBBC-C217-F056-5EE3-093A94676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8836" y="5836030"/>
            <a:ext cx="1041393" cy="2460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 b="1" i="0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58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888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3840" userDrawn="1">
          <p15:clr>
            <a:srgbClr val="FBAE40"/>
          </p15:clr>
        </p15:guide>
        <p15:guide id="4" orient="horz" pos="122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3011" y="1123948"/>
            <a:ext cx="9715373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3011" y="2854862"/>
            <a:ext cx="9715373" cy="2783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0" name="Date Placeholder 3">
            <a:extLst>
              <a:ext uri="{FF2B5EF4-FFF2-40B4-BE49-F238E27FC236}">
                <a16:creationId xmlns:a16="http://schemas.microsoft.com/office/drawing/2014/main" id="{1D3FE713-9579-9502-1340-9BB024380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67420" y="6364224"/>
            <a:ext cx="1616147" cy="2377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0" spc="2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7/31/20XX</a:t>
            </a:r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D6D97498-1909-257F-3B44-8830BA935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0903" y="6364224"/>
            <a:ext cx="622300" cy="2377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1" i="0" spc="2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B6D1128-8E99-D739-8BA2-6483E11ECD0A}"/>
              </a:ext>
            </a:extLst>
          </p:cNvPr>
          <p:cNvSpPr/>
          <p:nvPr userDrawn="1"/>
        </p:nvSpPr>
        <p:spPr>
          <a:xfrm>
            <a:off x="10336085" y="6422055"/>
            <a:ext cx="622300" cy="486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73" name="Footer Placeholder 4">
            <a:extLst>
              <a:ext uri="{FF2B5EF4-FFF2-40B4-BE49-F238E27FC236}">
                <a16:creationId xmlns:a16="http://schemas.microsoft.com/office/drawing/2014/main" id="{E4994AF0-B8F6-76C7-C67E-7BC676CE8D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3012" y="6364224"/>
            <a:ext cx="5394391" cy="2377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1" i="0" cap="none" spc="2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79" r:id="rId3"/>
    <p:sldLayoutId id="2147483672" r:id="rId4"/>
    <p:sldLayoutId id="2147483680" r:id="rId5"/>
    <p:sldLayoutId id="2147483677" r:id="rId6"/>
    <p:sldLayoutId id="2147483673" r:id="rId7"/>
    <p:sldLayoutId id="2147483681" r:id="rId8"/>
    <p:sldLayoutId id="2147483675" r:id="rId9"/>
    <p:sldLayoutId id="2147483692" r:id="rId10"/>
    <p:sldLayoutId id="2147483688" r:id="rId11"/>
    <p:sldLayoutId id="2147483691" r:id="rId12"/>
    <p:sldLayoutId id="214748368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8000" b="1" kern="1200" cap="all" baseline="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eq8f4e_2p8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egapolitan.kompas.com/read/2023/06/22/09204181/kisah-pijar-eks-napi-tawuran-yang-sukses-rintis-kedai-kopi-sendiri?utm_source=chatgpt.com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SlVwIrWHPQ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/>
              <a:t>Cita-Cita Tak Pernah Salah Alamat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729B338-D47F-EA4D-05B8-AF31718142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 dirty="0" err="1"/>
              <a:t>Menginspirasi</a:t>
            </a:r>
            <a:r>
              <a:rPr lang="en-ID" dirty="0"/>
              <a:t> Anak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Mengenal</a:t>
            </a:r>
            <a:r>
              <a:rPr lang="en-ID" dirty="0"/>
              <a:t> Diri dan </a:t>
            </a:r>
            <a:r>
              <a:rPr lang="en-ID" dirty="0" err="1"/>
              <a:t>Merancang</a:t>
            </a:r>
            <a:r>
              <a:rPr lang="en-ID" dirty="0"/>
              <a:t> Masa </a:t>
            </a:r>
            <a:r>
              <a:rPr lang="en-ID" dirty="0" err="1"/>
              <a:t>Depan</a:t>
            </a:r>
            <a:endParaRPr lang="en-ID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F89DFA9-5705-0FBB-FDE1-0FCFB9DAB9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err="1"/>
              <a:t>Kenapa</a:t>
            </a:r>
            <a:r>
              <a:rPr lang="en-ID" dirty="0"/>
              <a:t> Cita-Cita Itu </a:t>
            </a:r>
            <a:r>
              <a:rPr lang="en-ID" dirty="0" err="1"/>
              <a:t>Penting</a:t>
            </a:r>
            <a:r>
              <a:rPr lang="en-ID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5D3FE-6A9F-5CC0-20A2-889B187C6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9625FE8C-F415-5452-8CCD-980A7567E087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1243013" y="2135393"/>
            <a:ext cx="566362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Cita-cita memberi kita semangat untuk belajar dan bekerja keras.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Membantu kita tahu apa yang ingin kita capai di masa depan.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Membuat kita terus berpikir positif dan berusaha menjadi yang terbaik.</a:t>
            </a:r>
          </a:p>
        </p:txBody>
      </p:sp>
    </p:spTree>
    <p:extLst>
      <p:ext uri="{BB962C8B-B14F-4D97-AF65-F5344CB8AC3E}">
        <p14:creationId xmlns:p14="http://schemas.microsoft.com/office/powerpoint/2010/main" val="349560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FA9404-335F-4617-B6EC-82F596B02A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/>
              <a:t>Cita-Cita Tak </a:t>
            </a:r>
            <a:r>
              <a:rPr lang="en-ID" dirty="0" err="1"/>
              <a:t>Pernah</a:t>
            </a:r>
            <a:r>
              <a:rPr lang="en-ID" dirty="0"/>
              <a:t> Salah Alamat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F061A-5EEA-F436-1DA6-1CB77DACB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650C4A6-1CA5-1B6D-275E-18C8AC6932F9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505838" y="1795507"/>
            <a:ext cx="582686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Kadang,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jalan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menuju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cita-cita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itu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berliku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tapi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bukan berarti salah.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Setiap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orang punya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jalan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berbeda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jadi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jangan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bandingkan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dengan orang lain.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Cita-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cita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bisa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berubah,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tapi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itu tidak berarti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kita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gagal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12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z="4400" dirty="0" err="1"/>
              <a:t>Mengapa</a:t>
            </a:r>
            <a:r>
              <a:rPr sz="4400" dirty="0"/>
              <a:t> Punya Tujuan Itu Penting?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/>
              <a:t>Tujuan </a:t>
            </a:r>
            <a:r>
              <a:rPr sz="2400" dirty="0" err="1"/>
              <a:t>memberi</a:t>
            </a:r>
            <a:r>
              <a:rPr sz="2400" dirty="0"/>
              <a:t> </a:t>
            </a:r>
            <a:r>
              <a:rPr sz="2400" dirty="0" err="1"/>
              <a:t>arah</a:t>
            </a:r>
            <a:r>
              <a:rPr sz="2400" dirty="0"/>
              <a:t> dan </a:t>
            </a:r>
            <a:r>
              <a:rPr sz="2400" dirty="0" err="1"/>
              <a:t>makna</a:t>
            </a:r>
            <a:r>
              <a:rPr sz="2400" dirty="0"/>
              <a:t> </a:t>
            </a:r>
            <a:r>
              <a:rPr sz="2400" dirty="0" err="1"/>
              <a:t>hidup</a:t>
            </a:r>
            <a:endParaRPr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 err="1"/>
              <a:t>Membantu</a:t>
            </a:r>
            <a:r>
              <a:rPr sz="2400" dirty="0"/>
              <a:t> </a:t>
            </a:r>
            <a:r>
              <a:rPr sz="2400" dirty="0" err="1"/>
              <a:t>kita</a:t>
            </a:r>
            <a:r>
              <a:rPr sz="2400" dirty="0"/>
              <a:t> </a:t>
            </a:r>
            <a:r>
              <a:rPr sz="2400" dirty="0" err="1"/>
              <a:t>membuat</a:t>
            </a:r>
            <a:r>
              <a:rPr sz="2400" dirty="0"/>
              <a:t> </a:t>
            </a:r>
            <a:r>
              <a:rPr sz="2400" dirty="0" err="1"/>
              <a:t>pilihan</a:t>
            </a:r>
            <a:r>
              <a:rPr sz="2400" dirty="0"/>
              <a:t> yang lebih baik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 err="1"/>
              <a:t>Membangkitkan</a:t>
            </a:r>
            <a:r>
              <a:rPr sz="2400" dirty="0"/>
              <a:t> </a:t>
            </a:r>
            <a:r>
              <a:rPr sz="2400" dirty="0" err="1"/>
              <a:t>semangat</a:t>
            </a:r>
            <a:r>
              <a:rPr sz="2400" dirty="0"/>
              <a:t> </a:t>
            </a:r>
            <a:r>
              <a:rPr sz="2400" dirty="0" err="1"/>
              <a:t>saat</a:t>
            </a:r>
            <a:r>
              <a:rPr sz="2400" dirty="0"/>
              <a:t> </a:t>
            </a:r>
            <a:r>
              <a:rPr sz="2400" dirty="0" err="1"/>
              <a:t>menghadapi</a:t>
            </a:r>
            <a:r>
              <a:rPr sz="2400" dirty="0"/>
              <a:t> </a:t>
            </a:r>
            <a:r>
              <a:rPr sz="2400" dirty="0" err="1"/>
              <a:t>kesulitan</a:t>
            </a:r>
            <a:endParaRPr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 err="1"/>
              <a:t>Memberi</a:t>
            </a:r>
            <a:r>
              <a:rPr sz="2400" dirty="0"/>
              <a:t> </a:t>
            </a:r>
            <a:r>
              <a:rPr sz="2400" dirty="0" err="1"/>
              <a:t>harapan</a:t>
            </a:r>
            <a:r>
              <a:rPr sz="2400" dirty="0"/>
              <a:t> </a:t>
            </a:r>
            <a:r>
              <a:rPr sz="2400" dirty="0" err="1"/>
              <a:t>bahwa</a:t>
            </a:r>
            <a:r>
              <a:rPr sz="2400" dirty="0"/>
              <a:t> masa depan </a:t>
            </a:r>
            <a:r>
              <a:rPr sz="2400" dirty="0" err="1"/>
              <a:t>bisa</a:t>
            </a:r>
            <a:r>
              <a:rPr sz="2400" dirty="0"/>
              <a:t> lebih baik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Mengenal Diri Sendiri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9105" y="1943100"/>
            <a:ext cx="5856051" cy="413861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sz="2800" dirty="0"/>
              <a:t>Apa yang </a:t>
            </a:r>
            <a:r>
              <a:rPr sz="2800" dirty="0" err="1"/>
              <a:t>kusukai</a:t>
            </a:r>
            <a:r>
              <a:rPr sz="28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2800" dirty="0"/>
              <a:t>Apa yang </a:t>
            </a:r>
            <a:r>
              <a:rPr sz="2800" dirty="0" err="1"/>
              <a:t>membuatku</a:t>
            </a:r>
            <a:r>
              <a:rPr sz="2800" dirty="0"/>
              <a:t> </a:t>
            </a:r>
            <a:r>
              <a:rPr sz="2800" dirty="0" err="1"/>
              <a:t>bersemangat</a:t>
            </a:r>
            <a:r>
              <a:rPr sz="28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2800" dirty="0"/>
              <a:t>Hal </a:t>
            </a:r>
            <a:r>
              <a:rPr sz="2800" dirty="0" err="1"/>
              <a:t>apa</a:t>
            </a:r>
            <a:r>
              <a:rPr sz="2800" dirty="0"/>
              <a:t> yang </a:t>
            </a:r>
            <a:r>
              <a:rPr sz="2800" dirty="0" err="1"/>
              <a:t>aku</a:t>
            </a:r>
            <a:r>
              <a:rPr sz="2800" dirty="0"/>
              <a:t> </a:t>
            </a:r>
            <a:r>
              <a:rPr sz="2800" dirty="0" err="1"/>
              <a:t>kuasai</a:t>
            </a:r>
            <a:r>
              <a:rPr sz="28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2800" dirty="0"/>
              <a:t>Apa </a:t>
            </a:r>
            <a:r>
              <a:rPr sz="2800" dirty="0" err="1"/>
              <a:t>impianku</a:t>
            </a:r>
            <a:r>
              <a:rPr sz="2800" dirty="0"/>
              <a:t>?</a:t>
            </a:r>
          </a:p>
          <a:p>
            <a:endParaRPr sz="2800" dirty="0"/>
          </a:p>
          <a:p>
            <a:r>
              <a:rPr sz="2800" dirty="0" err="1"/>
              <a:t>Mengetahui</a:t>
            </a:r>
            <a:r>
              <a:rPr sz="2800" dirty="0"/>
              <a:t> siapa </a:t>
            </a:r>
            <a:r>
              <a:rPr sz="2800" dirty="0" err="1"/>
              <a:t>kita</a:t>
            </a:r>
            <a:r>
              <a:rPr sz="2800" dirty="0"/>
              <a:t> </a:t>
            </a:r>
            <a:r>
              <a:rPr sz="2800" dirty="0" err="1"/>
              <a:t>membantu</a:t>
            </a:r>
            <a:r>
              <a:rPr sz="2800" dirty="0"/>
              <a:t> </a:t>
            </a:r>
            <a:r>
              <a:rPr sz="2800" dirty="0" err="1"/>
              <a:t>memilih</a:t>
            </a:r>
            <a:r>
              <a:rPr sz="2800" dirty="0"/>
              <a:t> </a:t>
            </a:r>
            <a:r>
              <a:rPr sz="2800" dirty="0" err="1"/>
              <a:t>jalan</a:t>
            </a:r>
            <a:r>
              <a:rPr sz="2800" dirty="0"/>
              <a:t> </a:t>
            </a:r>
            <a:r>
              <a:rPr sz="2800" dirty="0" err="1"/>
              <a:t>hidup</a:t>
            </a:r>
            <a:r>
              <a:rPr sz="2800" dirty="0"/>
              <a:t> yang sesuai.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8D6ECC-DFF8-8E71-A6ED-00F917A0FB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>
                <a:hlinkClick r:id="rId2"/>
              </a:rPr>
              <a:t>https://www.youtube.com/watch?v=Deq8f4e_2p8</a:t>
            </a:r>
            <a:br>
              <a:rPr lang="en-ID" dirty="0"/>
            </a:br>
            <a:endParaRPr lang="en-ID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D6FBA0B-1A0C-0C84-E5E1-2D66CD5511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C4B00-CD51-5A4C-2455-5D9ED04CC9D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50600" y="5835650"/>
            <a:ext cx="1041400" cy="246063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22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Harapan untuk Masa Depan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dirty="0" err="1"/>
              <a:t>Setiap</a:t>
            </a:r>
            <a:r>
              <a:rPr dirty="0"/>
              <a:t> orang punya </a:t>
            </a:r>
            <a:r>
              <a:rPr dirty="0" err="1"/>
              <a:t>kesempatan</a:t>
            </a:r>
            <a:r>
              <a:rPr dirty="0"/>
              <a:t> untuk berubah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dirty="0"/>
              <a:t>Masa </a:t>
            </a:r>
            <a:r>
              <a:rPr dirty="0" err="1"/>
              <a:t>lalu</a:t>
            </a:r>
            <a:r>
              <a:rPr dirty="0"/>
              <a:t> adalah </a:t>
            </a:r>
            <a:r>
              <a:rPr dirty="0" err="1"/>
              <a:t>bagian</a:t>
            </a:r>
            <a:r>
              <a:rPr dirty="0"/>
              <a:t> </a:t>
            </a:r>
            <a:r>
              <a:rPr dirty="0" err="1"/>
              <a:t>dari</a:t>
            </a:r>
            <a:r>
              <a:rPr dirty="0"/>
              <a:t> </a:t>
            </a:r>
            <a:r>
              <a:rPr dirty="0" err="1"/>
              <a:t>perjalanan</a:t>
            </a:r>
            <a:r>
              <a:rPr dirty="0"/>
              <a:t>, bukan </a:t>
            </a:r>
            <a:r>
              <a:rPr dirty="0" err="1"/>
              <a:t>penentu</a:t>
            </a:r>
            <a:r>
              <a:rPr dirty="0"/>
              <a:t> </a:t>
            </a:r>
            <a:r>
              <a:rPr dirty="0" err="1"/>
              <a:t>akhir</a:t>
            </a:r>
            <a:endParaRPr dirty="0"/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dirty="0"/>
              <a:t>Kita </a:t>
            </a:r>
            <a:r>
              <a:rPr dirty="0" err="1"/>
              <a:t>bisa</a:t>
            </a:r>
            <a:r>
              <a:rPr dirty="0"/>
              <a:t> </a:t>
            </a:r>
            <a:r>
              <a:rPr dirty="0" err="1"/>
              <a:t>memulai</a:t>
            </a:r>
            <a:r>
              <a:rPr dirty="0"/>
              <a:t> </a:t>
            </a:r>
            <a:r>
              <a:rPr dirty="0" err="1"/>
              <a:t>langkah</a:t>
            </a:r>
            <a:r>
              <a:rPr dirty="0"/>
              <a:t> </a:t>
            </a:r>
            <a:r>
              <a:rPr dirty="0" err="1"/>
              <a:t>kecil</a:t>
            </a:r>
            <a:r>
              <a:rPr dirty="0"/>
              <a:t> </a:t>
            </a:r>
            <a:r>
              <a:rPr dirty="0" err="1"/>
              <a:t>hari</a:t>
            </a:r>
            <a:r>
              <a:rPr dirty="0"/>
              <a:t> ini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dirty="0"/>
              <a:t>Impian tidak pernah salah </a:t>
            </a:r>
            <a:r>
              <a:rPr dirty="0" err="1"/>
              <a:t>alamat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9142D-2BFD-DC7E-0FFC-7D8424992B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b="1" dirty="0"/>
              <a:t>Yuk, </a:t>
            </a:r>
            <a:r>
              <a:rPr lang="en-ID" b="1" dirty="0" err="1"/>
              <a:t>Tentukan</a:t>
            </a:r>
            <a:r>
              <a:rPr lang="en-ID" b="1" dirty="0"/>
              <a:t> Cita-Cita Kita!</a:t>
            </a:r>
            <a:br>
              <a:rPr lang="en-ID" b="1" dirty="0"/>
            </a:b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3E67F-0ED6-5AA1-D9AC-4284C1661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2DE75BE-FAA5-FF63-792B-ACA3CA1F4F5B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1243013" y="2627833"/>
            <a:ext cx="579981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Tanya diri sendiri: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Apa yang aku ingin jadi nanti?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Tuliskan cita-citamu!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(Bisa diberi lembar kerja atau ajak mereka menulis)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Apa langkah kecil yang bisa kita ambil hari ini untuk mendekati cita-cita kita?</a:t>
            </a:r>
          </a:p>
        </p:txBody>
      </p:sp>
    </p:spTree>
    <p:extLst>
      <p:ext uri="{BB962C8B-B14F-4D97-AF65-F5344CB8AC3E}">
        <p14:creationId xmlns:p14="http://schemas.microsoft.com/office/powerpoint/2010/main" val="414865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2" y="551145"/>
            <a:ext cx="8421624" cy="1443025"/>
          </a:xfrm>
        </p:spPr>
        <p:txBody>
          <a:bodyPr/>
          <a:lstStyle/>
          <a:p>
            <a:r>
              <a:rPr dirty="0" err="1"/>
              <a:t>Refleksi</a:t>
            </a:r>
            <a:r>
              <a:rPr dirty="0"/>
              <a:t> Diri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82624" y="2260938"/>
            <a:ext cx="9715500" cy="2784475"/>
          </a:xfrm>
        </p:spPr>
        <p:txBody>
          <a:bodyPr>
            <a:normAutofit/>
          </a:bodyPr>
          <a:lstStyle/>
          <a:p>
            <a:r>
              <a:rPr sz="3200" dirty="0"/>
              <a:t>"Untuk </a:t>
            </a:r>
            <a:r>
              <a:rPr sz="3200" dirty="0" err="1"/>
              <a:t>diriku</a:t>
            </a:r>
            <a:r>
              <a:rPr sz="3200" dirty="0"/>
              <a:t> di masa depan..."</a:t>
            </a:r>
          </a:p>
          <a:p>
            <a:endParaRPr sz="3200" dirty="0"/>
          </a:p>
          <a:p>
            <a:r>
              <a:rPr sz="3200" dirty="0" err="1"/>
              <a:t>Tuliskan</a:t>
            </a:r>
            <a:r>
              <a:rPr sz="3200" dirty="0"/>
              <a:t> </a:t>
            </a:r>
            <a:r>
              <a:rPr sz="3200" dirty="0" err="1"/>
              <a:t>pesan</a:t>
            </a:r>
            <a:r>
              <a:rPr sz="3200" dirty="0"/>
              <a:t>, </a:t>
            </a:r>
            <a:r>
              <a:rPr sz="3200" dirty="0" err="1"/>
              <a:t>harapan</a:t>
            </a:r>
            <a:r>
              <a:rPr sz="3200" dirty="0"/>
              <a:t>, dan </a:t>
            </a:r>
            <a:r>
              <a:rPr sz="3200" dirty="0" err="1"/>
              <a:t>doa</a:t>
            </a:r>
            <a:r>
              <a:rPr sz="3200" dirty="0"/>
              <a:t> untuk </a:t>
            </a:r>
            <a:r>
              <a:rPr sz="3200" dirty="0" err="1"/>
              <a:t>dirimu</a:t>
            </a:r>
            <a:r>
              <a:rPr sz="3200" dirty="0"/>
              <a:t> sendiri.</a:t>
            </a:r>
          </a:p>
          <a:p>
            <a:r>
              <a:rPr sz="3200" dirty="0" err="1"/>
              <a:t>Bayangkan</a:t>
            </a:r>
            <a:r>
              <a:rPr sz="3200" dirty="0"/>
              <a:t> kamu </a:t>
            </a:r>
            <a:r>
              <a:rPr sz="3200" dirty="0" err="1"/>
              <a:t>membacanya</a:t>
            </a:r>
            <a:r>
              <a:rPr sz="3200" dirty="0"/>
              <a:t> 5 tahun </a:t>
            </a:r>
            <a:r>
              <a:rPr sz="3200" dirty="0" err="1"/>
              <a:t>dari</a:t>
            </a:r>
            <a:r>
              <a:rPr sz="3200" dirty="0"/>
              <a:t> sekarang.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Penutup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sz="3200" dirty="0"/>
              <a:t>Siapa yang </a:t>
            </a:r>
            <a:r>
              <a:rPr sz="3200" dirty="0" err="1"/>
              <a:t>ingin</a:t>
            </a:r>
            <a:r>
              <a:rPr sz="3200" dirty="0"/>
              <a:t> </a:t>
            </a:r>
            <a:r>
              <a:rPr sz="3200" dirty="0" err="1"/>
              <a:t>membacakan</a:t>
            </a:r>
            <a:r>
              <a:rPr sz="3200" dirty="0"/>
              <a:t> </a:t>
            </a:r>
            <a:r>
              <a:rPr sz="3200" dirty="0" err="1"/>
              <a:t>suratnya</a:t>
            </a:r>
            <a:r>
              <a:rPr sz="3200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sz="3200" dirty="0" err="1"/>
              <a:t>Apresiasi</a:t>
            </a:r>
            <a:r>
              <a:rPr sz="3200" dirty="0"/>
              <a:t> untuk semua </a:t>
            </a:r>
            <a:r>
              <a:rPr sz="3200" dirty="0" err="1"/>
              <a:t>peserta</a:t>
            </a:r>
            <a:endParaRPr sz="3200" dirty="0"/>
          </a:p>
          <a:p>
            <a:r>
              <a:rPr sz="3200" dirty="0"/>
              <a:t>Ingat: "Cita-</a:t>
            </a:r>
            <a:r>
              <a:rPr sz="3200" dirty="0" err="1"/>
              <a:t>cita</a:t>
            </a:r>
            <a:r>
              <a:rPr sz="3200" dirty="0"/>
              <a:t> </a:t>
            </a:r>
            <a:r>
              <a:rPr sz="3200" dirty="0" err="1"/>
              <a:t>tak</a:t>
            </a:r>
            <a:r>
              <a:rPr sz="3200" dirty="0"/>
              <a:t> pernah salah </a:t>
            </a:r>
            <a:r>
              <a:rPr sz="3200" dirty="0" err="1"/>
              <a:t>alamat</a:t>
            </a:r>
            <a:r>
              <a:rPr sz="3200" dirty="0"/>
              <a:t>, </a:t>
            </a:r>
            <a:r>
              <a:rPr sz="3200" dirty="0" err="1"/>
              <a:t>asal</a:t>
            </a:r>
            <a:r>
              <a:rPr sz="3200" dirty="0"/>
              <a:t> kamu </a:t>
            </a:r>
            <a:r>
              <a:rPr sz="3200" dirty="0" err="1"/>
              <a:t>berani</a:t>
            </a:r>
            <a:r>
              <a:rPr sz="3200" dirty="0"/>
              <a:t> </a:t>
            </a:r>
            <a:r>
              <a:rPr sz="3200" dirty="0" err="1"/>
              <a:t>melangkah</a:t>
            </a:r>
            <a:r>
              <a:rPr sz="3200" dirty="0"/>
              <a:t>."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2" y="551145"/>
            <a:ext cx="9729786" cy="1783493"/>
          </a:xfrm>
        </p:spPr>
        <p:txBody>
          <a:bodyPr/>
          <a:lstStyle/>
          <a:p>
            <a:r>
              <a:rPr dirty="0"/>
              <a:t>Quote </a:t>
            </a:r>
            <a:r>
              <a:rPr dirty="0" err="1"/>
              <a:t>Penutup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27079" y="2718137"/>
            <a:ext cx="8564394" cy="2038689"/>
          </a:xfrm>
        </p:spPr>
        <p:txBody>
          <a:bodyPr>
            <a:normAutofit/>
          </a:bodyPr>
          <a:lstStyle/>
          <a:p>
            <a:r>
              <a:rPr sz="4000" dirty="0"/>
              <a:t>"Masa </a:t>
            </a:r>
            <a:r>
              <a:rPr sz="4000" dirty="0" err="1"/>
              <a:t>lalu</a:t>
            </a:r>
            <a:r>
              <a:rPr sz="4000" dirty="0"/>
              <a:t> bukan </a:t>
            </a:r>
            <a:r>
              <a:rPr sz="4000" dirty="0" err="1"/>
              <a:t>akhir</a:t>
            </a:r>
            <a:r>
              <a:rPr sz="4000" dirty="0"/>
              <a:t> cerita. Kamu </a:t>
            </a:r>
            <a:r>
              <a:rPr sz="4000" dirty="0" err="1"/>
              <a:t>masih</a:t>
            </a:r>
            <a:r>
              <a:rPr sz="4000" dirty="0"/>
              <a:t> </a:t>
            </a:r>
            <a:r>
              <a:rPr sz="4000" dirty="0" err="1"/>
              <a:t>bisa</a:t>
            </a:r>
            <a:r>
              <a:rPr sz="4000" dirty="0"/>
              <a:t> </a:t>
            </a:r>
            <a:r>
              <a:rPr sz="4000" dirty="0" err="1"/>
              <a:t>menentukan</a:t>
            </a:r>
            <a:r>
              <a:rPr sz="4000" dirty="0"/>
              <a:t> </a:t>
            </a:r>
            <a:r>
              <a:rPr sz="4000" dirty="0" err="1"/>
              <a:t>arah</a:t>
            </a:r>
            <a:r>
              <a:rPr sz="4000" dirty="0"/>
              <a:t> </a:t>
            </a:r>
            <a:r>
              <a:rPr sz="4000" dirty="0" err="1"/>
              <a:t>hidupmu</a:t>
            </a:r>
            <a:r>
              <a:rPr sz="4000" dirty="0"/>
              <a:t>."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Tujuan Sesi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43013" y="1546698"/>
            <a:ext cx="5426075" cy="4535015"/>
          </a:xfrm>
        </p:spPr>
        <p:txBody>
          <a:bodyPr>
            <a:normAutofit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dirty="0" err="1"/>
              <a:t>Memahami</a:t>
            </a:r>
            <a:r>
              <a:rPr dirty="0"/>
              <a:t> </a:t>
            </a:r>
            <a:r>
              <a:rPr dirty="0" err="1"/>
              <a:t>pentingnya</a:t>
            </a:r>
            <a:r>
              <a:rPr dirty="0"/>
              <a:t> </a:t>
            </a:r>
            <a:r>
              <a:rPr dirty="0" err="1"/>
              <a:t>memiliki</a:t>
            </a:r>
            <a:r>
              <a:rPr dirty="0"/>
              <a:t> </a:t>
            </a:r>
            <a:r>
              <a:rPr dirty="0" err="1"/>
              <a:t>tujuan</a:t>
            </a:r>
            <a:r>
              <a:rPr dirty="0"/>
              <a:t> </a:t>
            </a:r>
            <a:r>
              <a:rPr dirty="0" err="1"/>
              <a:t>hidup</a:t>
            </a:r>
            <a:endParaRPr dirty="0"/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dirty="0" err="1"/>
              <a:t>Membangkitkan</a:t>
            </a:r>
            <a:r>
              <a:rPr dirty="0"/>
              <a:t> </a:t>
            </a:r>
            <a:r>
              <a:rPr dirty="0" err="1"/>
              <a:t>harapan</a:t>
            </a:r>
            <a:r>
              <a:rPr dirty="0"/>
              <a:t> </a:t>
            </a:r>
            <a:r>
              <a:rPr dirty="0" err="1"/>
              <a:t>akan</a:t>
            </a:r>
            <a:r>
              <a:rPr dirty="0"/>
              <a:t> masa depan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dirty="0" err="1"/>
              <a:t>Menginspirasi</a:t>
            </a:r>
            <a:r>
              <a:rPr dirty="0"/>
              <a:t> </a:t>
            </a:r>
            <a:r>
              <a:rPr dirty="0" err="1"/>
              <a:t>anak</a:t>
            </a:r>
            <a:r>
              <a:rPr dirty="0"/>
              <a:t> untuk </a:t>
            </a:r>
            <a:r>
              <a:rPr dirty="0" err="1"/>
              <a:t>mengenal</a:t>
            </a:r>
            <a:r>
              <a:rPr dirty="0"/>
              <a:t> </a:t>
            </a:r>
            <a:r>
              <a:rPr dirty="0" err="1"/>
              <a:t>potensi</a:t>
            </a:r>
            <a:r>
              <a:rPr dirty="0"/>
              <a:t> </a:t>
            </a:r>
            <a:r>
              <a:rPr dirty="0" err="1"/>
              <a:t>dirinya</a:t>
            </a:r>
            <a:endParaRPr dirty="0"/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dirty="0" err="1"/>
              <a:t>Memberi</a:t>
            </a:r>
            <a:r>
              <a:rPr dirty="0"/>
              <a:t> </a:t>
            </a:r>
            <a:r>
              <a:rPr dirty="0" err="1"/>
              <a:t>semangat</a:t>
            </a:r>
            <a:r>
              <a:rPr dirty="0"/>
              <a:t> </a:t>
            </a:r>
            <a:r>
              <a:rPr dirty="0" err="1"/>
              <a:t>bahwa</a:t>
            </a:r>
            <a:r>
              <a:rPr dirty="0"/>
              <a:t> masa </a:t>
            </a:r>
            <a:r>
              <a:rPr dirty="0" err="1"/>
              <a:t>lalu</a:t>
            </a:r>
            <a:r>
              <a:rPr dirty="0"/>
              <a:t> tidak </a:t>
            </a:r>
            <a:r>
              <a:rPr dirty="0" err="1"/>
              <a:t>menentukan</a:t>
            </a:r>
            <a:r>
              <a:rPr dirty="0"/>
              <a:t> masa depan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3BC14-88B3-C746-E5C6-8A09BD34B8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D" sz="4000" dirty="0"/>
              <a:t>"</a:t>
            </a:r>
            <a:r>
              <a:rPr lang="en-ID" sz="4000" dirty="0" err="1"/>
              <a:t>Mimpi</a:t>
            </a:r>
            <a:r>
              <a:rPr lang="en-ID" sz="4000" dirty="0"/>
              <a:t> </a:t>
            </a:r>
            <a:r>
              <a:rPr lang="en-ID" sz="4000" dirty="0" err="1"/>
              <a:t>itu</a:t>
            </a:r>
            <a:r>
              <a:rPr lang="en-ID" sz="4000" dirty="0"/>
              <a:t> gratis, </a:t>
            </a:r>
            <a:r>
              <a:rPr lang="en-ID" sz="4000" dirty="0" err="1"/>
              <a:t>jadi</a:t>
            </a:r>
            <a:r>
              <a:rPr lang="en-ID" sz="4000" dirty="0"/>
              <a:t> </a:t>
            </a:r>
            <a:r>
              <a:rPr lang="en-ID" sz="4000" dirty="0" err="1"/>
              <a:t>jangan</a:t>
            </a:r>
            <a:r>
              <a:rPr lang="en-ID" sz="4000" dirty="0"/>
              <a:t> </a:t>
            </a:r>
            <a:r>
              <a:rPr lang="en-ID" sz="4000" dirty="0" err="1"/>
              <a:t>takut</a:t>
            </a:r>
            <a:r>
              <a:rPr lang="en-ID" sz="4000" dirty="0"/>
              <a:t> </a:t>
            </a:r>
            <a:r>
              <a:rPr lang="en-ID" sz="4000" dirty="0" err="1"/>
              <a:t>bermimpi</a:t>
            </a:r>
            <a:r>
              <a:rPr lang="en-ID" sz="4000" dirty="0"/>
              <a:t> </a:t>
            </a:r>
            <a:r>
              <a:rPr lang="en-ID" sz="4000" dirty="0" err="1"/>
              <a:t>besar</a:t>
            </a:r>
            <a:r>
              <a:rPr lang="en-ID" sz="4000" dirty="0"/>
              <a:t>! Cita-</a:t>
            </a:r>
            <a:r>
              <a:rPr lang="en-ID" sz="4000" dirty="0" err="1"/>
              <a:t>cita</a:t>
            </a:r>
            <a:r>
              <a:rPr lang="en-ID" sz="4000" dirty="0"/>
              <a:t> kalian </a:t>
            </a:r>
            <a:r>
              <a:rPr lang="en-ID" sz="4000" dirty="0" err="1"/>
              <a:t>pasti</a:t>
            </a:r>
            <a:r>
              <a:rPr lang="en-ID" sz="4000" dirty="0"/>
              <a:t> </a:t>
            </a:r>
            <a:r>
              <a:rPr lang="en-ID" sz="4000" dirty="0" err="1"/>
              <a:t>akan</a:t>
            </a:r>
            <a:r>
              <a:rPr lang="en-ID" sz="4000" dirty="0"/>
              <a:t> </a:t>
            </a:r>
            <a:r>
              <a:rPr lang="en-ID" sz="4000" dirty="0" err="1"/>
              <a:t>sampai</a:t>
            </a:r>
            <a:r>
              <a:rPr lang="en-ID" sz="4000" dirty="0"/>
              <a:t> </a:t>
            </a:r>
            <a:r>
              <a:rPr lang="en-ID" sz="4000" dirty="0" err="1"/>
              <a:t>ke</a:t>
            </a:r>
            <a:r>
              <a:rPr lang="en-ID" sz="4000" dirty="0"/>
              <a:t> </a:t>
            </a:r>
            <a:r>
              <a:rPr lang="en-ID" sz="4000" dirty="0" err="1"/>
              <a:t>alamat</a:t>
            </a:r>
            <a:r>
              <a:rPr lang="en-ID" sz="4000" dirty="0"/>
              <a:t> yang </a:t>
            </a:r>
            <a:r>
              <a:rPr lang="en-ID" sz="4000" dirty="0" err="1"/>
              <a:t>tepat</a:t>
            </a:r>
            <a:r>
              <a:rPr lang="en-ID" sz="4000" dirty="0"/>
              <a:t> </a:t>
            </a:r>
            <a:r>
              <a:rPr lang="en-ID" sz="4000" dirty="0" err="1"/>
              <a:t>jika</a:t>
            </a:r>
            <a:r>
              <a:rPr lang="en-ID" sz="4000" dirty="0"/>
              <a:t> kalian </a:t>
            </a:r>
            <a:r>
              <a:rPr lang="en-ID" sz="4000" dirty="0" err="1"/>
              <a:t>terus</a:t>
            </a:r>
            <a:r>
              <a:rPr lang="en-ID" sz="4000" dirty="0"/>
              <a:t> </a:t>
            </a:r>
            <a:r>
              <a:rPr lang="en-ID" sz="4000" dirty="0" err="1"/>
              <a:t>berusaha</a:t>
            </a:r>
            <a:r>
              <a:rPr lang="en-ID" sz="4000" dirty="0"/>
              <a:t> dan </a:t>
            </a:r>
            <a:r>
              <a:rPr lang="en-ID" sz="4000" dirty="0" err="1"/>
              <a:t>percaya</a:t>
            </a:r>
            <a:r>
              <a:rPr lang="en-ID" sz="4000" dirty="0"/>
              <a:t>."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10F5028-8691-232A-5C5C-80ACF1F26F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783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7214D-493D-B5B7-6C63-94DFBF622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012" y="563671"/>
            <a:ext cx="9729786" cy="3850416"/>
          </a:xfrm>
        </p:spPr>
        <p:txBody>
          <a:bodyPr>
            <a:normAutofit/>
          </a:bodyPr>
          <a:lstStyle/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939E18-1853-643A-3B36-96C4F0D42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3012" y="4418764"/>
            <a:ext cx="4852988" cy="1453397"/>
          </a:xfrm>
        </p:spPr>
        <p:txBody>
          <a:bodyPr/>
          <a:lstStyle/>
          <a:p>
            <a:r>
              <a:rPr lang="en-US" dirty="0"/>
              <a:t>HERMI PASMAWATI</a:t>
            </a:r>
            <a:br>
              <a:rPr lang="en-US" dirty="0"/>
            </a:br>
            <a:r>
              <a:rPr lang="en-US" dirty="0"/>
              <a:t>VIRA AFRIYATI</a:t>
            </a:r>
            <a:endParaRPr lang="en-I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3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/>
              <a:t>Ice Breaking </a:t>
            </a:r>
          </a:p>
        </p:txBody>
      </p:sp>
    </p:spTree>
    <p:extLst>
      <p:ext uri="{BB962C8B-B14F-4D97-AF65-F5344CB8AC3E}">
        <p14:creationId xmlns:p14="http://schemas.microsoft.com/office/powerpoint/2010/main" val="109122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1DAC5-16FA-B0F6-9224-A6030CB4DD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sz="3600" dirty="0"/>
              <a:t>Cita-Cita Tak </a:t>
            </a:r>
            <a:r>
              <a:rPr lang="en-ID" sz="3600" dirty="0" err="1"/>
              <a:t>Pernah</a:t>
            </a:r>
            <a:r>
              <a:rPr lang="en-ID" sz="3600" dirty="0"/>
              <a:t> Salah Alamat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7A1A4-C8B5-EE8B-5ED4-CEADD45EE00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br>
              <a:rPr lang="en-ID" dirty="0"/>
            </a:br>
            <a:r>
              <a:rPr lang="en-ID" i="1" dirty="0" err="1"/>
              <a:t>Setiap</a:t>
            </a:r>
            <a:r>
              <a:rPr lang="en-ID" i="1" dirty="0"/>
              <a:t> </a:t>
            </a:r>
            <a:r>
              <a:rPr lang="en-ID" i="1" dirty="0" err="1"/>
              <a:t>mimpi</a:t>
            </a:r>
            <a:r>
              <a:rPr lang="en-ID" i="1" dirty="0"/>
              <a:t> </a:t>
            </a:r>
            <a:r>
              <a:rPr lang="en-ID" i="1" dirty="0" err="1"/>
              <a:t>bisa</a:t>
            </a:r>
            <a:r>
              <a:rPr lang="en-ID" i="1" dirty="0"/>
              <a:t> </a:t>
            </a:r>
            <a:r>
              <a:rPr lang="en-ID" i="1" dirty="0" err="1"/>
              <a:t>jadi</a:t>
            </a:r>
            <a:r>
              <a:rPr lang="en-ID" i="1" dirty="0"/>
              <a:t> </a:t>
            </a:r>
            <a:r>
              <a:rPr lang="en-ID" i="1" dirty="0" err="1"/>
              <a:t>kenyataan</a:t>
            </a:r>
            <a:r>
              <a:rPr lang="en-ID" i="1" dirty="0"/>
              <a:t>, </a:t>
            </a:r>
            <a:r>
              <a:rPr lang="en-ID" i="1" dirty="0" err="1"/>
              <a:t>asal</a:t>
            </a:r>
            <a:r>
              <a:rPr lang="en-ID" i="1" dirty="0"/>
              <a:t> </a:t>
            </a:r>
            <a:r>
              <a:rPr lang="en-ID" i="1" dirty="0" err="1"/>
              <a:t>kita</a:t>
            </a:r>
            <a:r>
              <a:rPr lang="en-ID" i="1" dirty="0"/>
              <a:t> </a:t>
            </a:r>
            <a:r>
              <a:rPr lang="en-ID" i="1" dirty="0" err="1"/>
              <a:t>mau</a:t>
            </a:r>
            <a:r>
              <a:rPr lang="en-ID" i="1" dirty="0"/>
              <a:t> </a:t>
            </a:r>
            <a:r>
              <a:rPr lang="en-ID" i="1" dirty="0" err="1"/>
              <a:t>berusaha</a:t>
            </a:r>
            <a:r>
              <a:rPr lang="en-ID" i="1" dirty="0"/>
              <a:t> dan </a:t>
            </a:r>
            <a:r>
              <a:rPr lang="en-ID" i="1" dirty="0" err="1"/>
              <a:t>percaya</a:t>
            </a:r>
            <a:endParaRPr lang="en-ID" dirty="0"/>
          </a:p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51CAD-70F9-0B86-2591-9B1A2A710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6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793A2-5A90-5E45-69BC-7E00936E26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cap="none" dirty="0" err="1">
                <a:latin typeface="Arial" panose="020B0604020202020204" pitchFamily="34" charset="0"/>
              </a:rPr>
              <a:t>Kutipan</a:t>
            </a:r>
            <a:r>
              <a:rPr lang="en-US" altLang="en-US" cap="none" dirty="0">
                <a:latin typeface="Arial" panose="020B0604020202020204" pitchFamily="34" charset="0"/>
              </a:rPr>
              <a:t> </a:t>
            </a:r>
            <a:r>
              <a:rPr lang="en-US" altLang="en-US" cap="none" dirty="0" err="1">
                <a:latin typeface="Arial" panose="020B0604020202020204" pitchFamily="34" charset="0"/>
              </a:rPr>
              <a:t>Menarik</a:t>
            </a:r>
            <a:br>
              <a:rPr lang="en-US" altLang="en-US" cap="none" dirty="0">
                <a:latin typeface="Arial" panose="020B0604020202020204" pitchFamily="34" charset="0"/>
              </a:rPr>
            </a:br>
            <a:endParaRPr lang="en-ID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3DB0741-877B-1874-DC1B-3CA142B4A3A2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5700409" y="1996469"/>
            <a:ext cx="5570565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Mimpi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itu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seperti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bintang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langit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meskipun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jauh,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kita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bisa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mencapainya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jika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kita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terus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berusaha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.“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en-US" altLang="en-US" sz="3200" dirty="0"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"Cita-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cita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itu bukan untuk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dibayangkan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saja,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tapi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untuk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diperjuangkan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34776-84FC-A59F-D038-2A760F546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9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2" y="563671"/>
            <a:ext cx="9729786" cy="1138669"/>
          </a:xfrm>
        </p:spPr>
        <p:txBody>
          <a:bodyPr/>
          <a:lstStyle/>
          <a:p>
            <a:r>
              <a:rPr dirty="0"/>
              <a:t>Cerita </a:t>
            </a:r>
            <a:r>
              <a:rPr dirty="0" err="1"/>
              <a:t>Inspiratif</a:t>
            </a:r>
            <a:r>
              <a:rPr dirty="0"/>
              <a:t> </a:t>
            </a:r>
            <a:r>
              <a:rPr sz="2400" dirty="0"/>
              <a:t>(15 Menit)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07991" y="1702340"/>
            <a:ext cx="6772580" cy="4591989"/>
          </a:xfrm>
        </p:spPr>
        <p:txBody>
          <a:bodyPr>
            <a:normAutofit fontScale="70000" lnSpcReduction="20000"/>
          </a:bodyPr>
          <a:lstStyle/>
          <a:p>
            <a:pPr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latin typeface="Arial" panose="020B0604020202020204" pitchFamily="34" charset="0"/>
              </a:rPr>
              <a:t>Pada tahun 2018, </a:t>
            </a:r>
            <a:r>
              <a:rPr lang="en-US" altLang="en-US" dirty="0" err="1">
                <a:latin typeface="Arial" panose="020B0604020202020204" pitchFamily="34" charset="0"/>
              </a:rPr>
              <a:t>Pijar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seorang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remaja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asal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Kemayoran</a:t>
            </a:r>
            <a:r>
              <a:rPr lang="en-US" altLang="en-US" dirty="0">
                <a:latin typeface="Arial" panose="020B0604020202020204" pitchFamily="34" charset="0"/>
              </a:rPr>
              <a:t>, Jakarta Pusat, </a:t>
            </a:r>
            <a:r>
              <a:rPr lang="en-US" altLang="en-US" dirty="0" err="1">
                <a:latin typeface="Arial" panose="020B0604020202020204" pitchFamily="34" charset="0"/>
              </a:rPr>
              <a:t>terlibat</a:t>
            </a:r>
            <a:r>
              <a:rPr lang="en-US" altLang="en-US" dirty="0">
                <a:latin typeface="Arial" panose="020B0604020202020204" pitchFamily="34" charset="0"/>
              </a:rPr>
              <a:t> dalam </a:t>
            </a:r>
            <a:r>
              <a:rPr lang="en-US" altLang="en-US" dirty="0" err="1">
                <a:latin typeface="Arial" panose="020B0604020202020204" pitchFamily="34" charset="0"/>
              </a:rPr>
              <a:t>tawuran</a:t>
            </a:r>
            <a:r>
              <a:rPr lang="en-US" altLang="en-US" dirty="0">
                <a:latin typeface="Arial" panose="020B0604020202020204" pitchFamily="34" charset="0"/>
              </a:rPr>
              <a:t> yang </a:t>
            </a:r>
            <a:r>
              <a:rPr lang="en-US" altLang="en-US" dirty="0" err="1">
                <a:latin typeface="Arial" panose="020B0604020202020204" pitchFamily="34" charset="0"/>
              </a:rPr>
              <a:t>berujung</a:t>
            </a:r>
            <a:r>
              <a:rPr lang="en-US" altLang="en-US" dirty="0">
                <a:latin typeface="Arial" panose="020B0604020202020204" pitchFamily="34" charset="0"/>
              </a:rPr>
              <a:t> pada </a:t>
            </a:r>
            <a:r>
              <a:rPr lang="en-US" altLang="en-US" dirty="0" err="1">
                <a:latin typeface="Arial" panose="020B0604020202020204" pitchFamily="34" charset="0"/>
              </a:rPr>
              <a:t>penahanan</a:t>
            </a:r>
            <a:r>
              <a:rPr lang="en-US" altLang="en-US" dirty="0">
                <a:latin typeface="Arial" panose="020B0604020202020204" pitchFamily="34" charset="0"/>
              </a:rPr>
              <a:t> di Lembaga </a:t>
            </a:r>
            <a:r>
              <a:rPr lang="en-US" altLang="en-US" dirty="0" err="1">
                <a:latin typeface="Arial" panose="020B0604020202020204" pitchFamily="34" charset="0"/>
              </a:rPr>
              <a:t>Pembinaan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Khusus</a:t>
            </a:r>
            <a:r>
              <a:rPr lang="en-US" altLang="en-US" dirty="0">
                <a:latin typeface="Arial" panose="020B0604020202020204" pitchFamily="34" charset="0"/>
              </a:rPr>
              <a:t> Anak (LPKA) </a:t>
            </a:r>
            <a:r>
              <a:rPr lang="en-US" altLang="en-US" dirty="0" err="1">
                <a:latin typeface="Arial" panose="020B0604020202020204" pitchFamily="34" charset="0"/>
              </a:rPr>
              <a:t>Salemba</a:t>
            </a:r>
            <a:r>
              <a:rPr lang="en-US" altLang="en-US" dirty="0">
                <a:latin typeface="Arial" panose="020B0604020202020204" pitchFamily="34" charset="0"/>
              </a:rPr>
              <a:t>. </a:t>
            </a:r>
            <a:r>
              <a:rPr lang="en-US" altLang="en-US" dirty="0" err="1">
                <a:latin typeface="Arial" panose="020B0604020202020204" pitchFamily="34" charset="0"/>
              </a:rPr>
              <a:t>Ia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dijatuhi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hukuman</a:t>
            </a:r>
            <a:r>
              <a:rPr lang="en-US" altLang="en-US" dirty="0">
                <a:latin typeface="Arial" panose="020B0604020202020204" pitchFamily="34" charset="0"/>
              </a:rPr>
              <a:t> dua tahun </a:t>
            </a:r>
            <a:r>
              <a:rPr lang="en-US" altLang="en-US" dirty="0" err="1">
                <a:latin typeface="Arial" panose="020B0604020202020204" pitchFamily="34" charset="0"/>
              </a:rPr>
              <a:t>delapan</a:t>
            </a:r>
            <a:r>
              <a:rPr lang="en-US" altLang="en-US" dirty="0">
                <a:latin typeface="Arial" panose="020B0604020202020204" pitchFamily="34" charset="0"/>
              </a:rPr>
              <a:t> bulan. ​</a:t>
            </a:r>
            <a:r>
              <a:rPr lang="en-US" altLang="en-US" dirty="0">
                <a:latin typeface="Arial" panose="020B0604020202020204" pitchFamily="34" charset="0"/>
                <a:hlinkClick r:id="rId2"/>
              </a:rPr>
              <a:t>KOMPAS.com</a:t>
            </a:r>
            <a:endParaRPr lang="en-US" altLang="en-US" dirty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</a:pPr>
            <a:r>
              <a:rPr lang="en-US" altLang="en-US" dirty="0" err="1">
                <a:latin typeface="Arial" panose="020B0604020202020204" pitchFamily="34" charset="0"/>
              </a:rPr>
              <a:t>Selama</a:t>
            </a:r>
            <a:r>
              <a:rPr lang="en-US" altLang="en-US" dirty="0">
                <a:latin typeface="Arial" panose="020B0604020202020204" pitchFamily="34" charset="0"/>
              </a:rPr>
              <a:t> masa </a:t>
            </a:r>
            <a:r>
              <a:rPr lang="en-US" altLang="en-US" dirty="0" err="1">
                <a:latin typeface="Arial" panose="020B0604020202020204" pitchFamily="34" charset="0"/>
              </a:rPr>
              <a:t>pembinaan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Pijar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merenungkan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kesalahan</a:t>
            </a:r>
            <a:r>
              <a:rPr lang="en-US" altLang="en-US" dirty="0">
                <a:latin typeface="Arial" panose="020B0604020202020204" pitchFamily="34" charset="0"/>
              </a:rPr>
              <a:t> masa </a:t>
            </a:r>
            <a:r>
              <a:rPr lang="en-US" altLang="en-US" dirty="0" err="1">
                <a:latin typeface="Arial" panose="020B0604020202020204" pitchFamily="34" charset="0"/>
              </a:rPr>
              <a:t>lalunya</a:t>
            </a:r>
            <a:r>
              <a:rPr lang="en-US" altLang="en-US" dirty="0">
                <a:latin typeface="Arial" panose="020B0604020202020204" pitchFamily="34" charset="0"/>
              </a:rPr>
              <a:t> dan </a:t>
            </a:r>
            <a:r>
              <a:rPr lang="en-US" altLang="en-US" dirty="0" err="1">
                <a:latin typeface="Arial" panose="020B0604020202020204" pitchFamily="34" charset="0"/>
              </a:rPr>
              <a:t>bertekad</a:t>
            </a:r>
            <a:r>
              <a:rPr lang="en-US" altLang="en-US" dirty="0">
                <a:latin typeface="Arial" panose="020B0604020202020204" pitchFamily="34" charset="0"/>
              </a:rPr>
              <a:t> untuk berubah. Setelah </a:t>
            </a:r>
            <a:r>
              <a:rPr lang="en-US" altLang="en-US" dirty="0" err="1">
                <a:latin typeface="Arial" panose="020B0604020202020204" pitchFamily="34" charset="0"/>
              </a:rPr>
              <a:t>mendapatkan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pembebasan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bersyarat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ia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memutuskan</a:t>
            </a:r>
            <a:r>
              <a:rPr lang="en-US" altLang="en-US" dirty="0">
                <a:latin typeface="Arial" panose="020B0604020202020204" pitchFamily="34" charset="0"/>
              </a:rPr>
              <a:t> untuk </a:t>
            </a:r>
            <a:r>
              <a:rPr lang="en-US" altLang="en-US" dirty="0" err="1">
                <a:latin typeface="Arial" panose="020B0604020202020204" pitchFamily="34" charset="0"/>
              </a:rPr>
              <a:t>memulai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lembaran</a:t>
            </a:r>
            <a:r>
              <a:rPr lang="en-US" altLang="en-US" dirty="0">
                <a:latin typeface="Arial" panose="020B0604020202020204" pitchFamily="34" charset="0"/>
              </a:rPr>
              <a:t> baru dengan </a:t>
            </a:r>
            <a:r>
              <a:rPr lang="en-US" altLang="en-US" dirty="0" err="1">
                <a:latin typeface="Arial" panose="020B0604020202020204" pitchFamily="34" charset="0"/>
              </a:rPr>
              <a:t>merintis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usaha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kedai</a:t>
            </a:r>
            <a:r>
              <a:rPr lang="en-US" altLang="en-US" dirty="0">
                <a:latin typeface="Arial" panose="020B0604020202020204" pitchFamily="34" charset="0"/>
              </a:rPr>
              <a:t> kopi yang </a:t>
            </a:r>
            <a:r>
              <a:rPr lang="en-US" altLang="en-US" dirty="0" err="1">
                <a:latin typeface="Arial" panose="020B0604020202020204" pitchFamily="34" charset="0"/>
              </a:rPr>
              <a:t>diberi</a:t>
            </a:r>
            <a:r>
              <a:rPr lang="en-US" altLang="en-US" dirty="0">
                <a:latin typeface="Arial" panose="020B0604020202020204" pitchFamily="34" charset="0"/>
              </a:rPr>
              <a:t> nama “</a:t>
            </a:r>
            <a:r>
              <a:rPr lang="en-US" altLang="en-US" dirty="0" err="1">
                <a:latin typeface="Arial" panose="020B0604020202020204" pitchFamily="34" charset="0"/>
              </a:rPr>
              <a:t>Warkoplu</a:t>
            </a:r>
            <a:r>
              <a:rPr lang="en-US" altLang="en-US" dirty="0">
                <a:latin typeface="Arial" panose="020B0604020202020204" pitchFamily="34" charset="0"/>
              </a:rPr>
              <a:t>” di Jalan Howitzer Raya, </a:t>
            </a:r>
            <a:r>
              <a:rPr lang="en-US" altLang="en-US" dirty="0" err="1">
                <a:latin typeface="Arial" panose="020B0604020202020204" pitchFamily="34" charset="0"/>
              </a:rPr>
              <a:t>Kemayoran</a:t>
            </a:r>
            <a:r>
              <a:rPr lang="en-US" altLang="en-US" dirty="0">
                <a:latin typeface="Arial" panose="020B0604020202020204" pitchFamily="34" charset="0"/>
              </a:rPr>
              <a:t>.​</a:t>
            </a:r>
          </a:p>
          <a:p>
            <a:pPr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latin typeface="Arial" panose="020B0604020202020204" pitchFamily="34" charset="0"/>
              </a:rPr>
              <a:t>Dengan </a:t>
            </a:r>
            <a:r>
              <a:rPr lang="en-US" altLang="en-US" dirty="0" err="1">
                <a:latin typeface="Arial" panose="020B0604020202020204" pitchFamily="34" charset="0"/>
              </a:rPr>
              <a:t>semangat</a:t>
            </a:r>
            <a:r>
              <a:rPr lang="en-US" altLang="en-US" dirty="0">
                <a:latin typeface="Arial" panose="020B0604020202020204" pitchFamily="34" charset="0"/>
              </a:rPr>
              <a:t> dan </a:t>
            </a:r>
            <a:r>
              <a:rPr lang="en-US" altLang="en-US" dirty="0" err="1">
                <a:latin typeface="Arial" panose="020B0604020202020204" pitchFamily="34" charset="0"/>
              </a:rPr>
              <a:t>kerja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keras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Pijar</a:t>
            </a:r>
            <a:r>
              <a:rPr lang="en-US" altLang="en-US" dirty="0">
                <a:latin typeface="Arial" panose="020B0604020202020204" pitchFamily="34" charset="0"/>
              </a:rPr>
              <a:t> berhasil </a:t>
            </a:r>
            <a:r>
              <a:rPr lang="en-US" altLang="en-US" dirty="0" err="1">
                <a:latin typeface="Arial" panose="020B0604020202020204" pitchFamily="34" charset="0"/>
              </a:rPr>
              <a:t>mengembangkan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usahanya</a:t>
            </a:r>
            <a:r>
              <a:rPr lang="en-US" altLang="en-US" dirty="0">
                <a:latin typeface="Arial" panose="020B0604020202020204" pitchFamily="34" charset="0"/>
              </a:rPr>
              <a:t>. Kedai kopi </a:t>
            </a:r>
            <a:r>
              <a:rPr lang="en-US" altLang="en-US" dirty="0" err="1">
                <a:latin typeface="Arial" panose="020B0604020202020204" pitchFamily="34" charset="0"/>
              </a:rPr>
              <a:t>tersebut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kini</a:t>
            </a:r>
            <a:r>
              <a:rPr lang="en-US" altLang="en-US" dirty="0">
                <a:latin typeface="Arial" panose="020B0604020202020204" pitchFamily="34" charset="0"/>
              </a:rPr>
              <a:t> menjadi tempat </a:t>
            </a:r>
            <a:r>
              <a:rPr lang="en-US" altLang="en-US" dirty="0" err="1">
                <a:latin typeface="Arial" panose="020B0604020202020204" pitchFamily="34" charset="0"/>
              </a:rPr>
              <a:t>berkumpul</a:t>
            </a:r>
            <a:r>
              <a:rPr lang="en-US" altLang="en-US" dirty="0">
                <a:latin typeface="Arial" panose="020B0604020202020204" pitchFamily="34" charset="0"/>
              </a:rPr>
              <a:t> yang </a:t>
            </a:r>
            <a:r>
              <a:rPr lang="en-US" altLang="en-US" dirty="0" err="1">
                <a:latin typeface="Arial" panose="020B0604020202020204" pitchFamily="34" charset="0"/>
              </a:rPr>
              <a:t>populer</a:t>
            </a:r>
            <a:r>
              <a:rPr lang="en-US" altLang="en-US" dirty="0">
                <a:latin typeface="Arial" panose="020B0604020202020204" pitchFamily="34" charset="0"/>
              </a:rPr>
              <a:t> di </a:t>
            </a:r>
            <a:r>
              <a:rPr lang="en-US" altLang="en-US" dirty="0" err="1">
                <a:latin typeface="Arial" panose="020B0604020202020204" pitchFamily="34" charset="0"/>
              </a:rPr>
              <a:t>kalangan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anak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muda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setempat</a:t>
            </a:r>
            <a:r>
              <a:rPr lang="en-US" altLang="en-US" dirty="0">
                <a:latin typeface="Arial" panose="020B0604020202020204" pitchFamily="34" charset="0"/>
              </a:rPr>
              <a:t>. </a:t>
            </a:r>
            <a:r>
              <a:rPr lang="en-US" altLang="en-US" dirty="0" err="1">
                <a:latin typeface="Arial" panose="020B0604020202020204" pitchFamily="34" charset="0"/>
              </a:rPr>
              <a:t>Pijar</a:t>
            </a:r>
            <a:r>
              <a:rPr lang="en-US" altLang="en-US" dirty="0">
                <a:latin typeface="Arial" panose="020B0604020202020204" pitchFamily="34" charset="0"/>
              </a:rPr>
              <a:t> juga </a:t>
            </a:r>
            <a:r>
              <a:rPr lang="en-US" altLang="en-US" dirty="0" err="1">
                <a:latin typeface="Arial" panose="020B0604020202020204" pitchFamily="34" charset="0"/>
              </a:rPr>
              <a:t>aktif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membagikan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kisah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hidupnya</a:t>
            </a:r>
            <a:r>
              <a:rPr lang="en-US" altLang="en-US" dirty="0">
                <a:latin typeface="Arial" panose="020B0604020202020204" pitchFamily="34" charset="0"/>
              </a:rPr>
              <a:t> untuk </a:t>
            </a:r>
            <a:r>
              <a:rPr lang="en-US" altLang="en-US" dirty="0" err="1">
                <a:latin typeface="Arial" panose="020B0604020202020204" pitchFamily="34" charset="0"/>
              </a:rPr>
              <a:t>menginspirasi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remaja</a:t>
            </a:r>
            <a:r>
              <a:rPr lang="en-US" altLang="en-US" dirty="0">
                <a:latin typeface="Arial" panose="020B0604020202020204" pitchFamily="34" charset="0"/>
              </a:rPr>
              <a:t> lain agar </a:t>
            </a:r>
            <a:r>
              <a:rPr lang="en-US" altLang="en-US" dirty="0" err="1">
                <a:latin typeface="Arial" panose="020B0604020202020204" pitchFamily="34" charset="0"/>
              </a:rPr>
              <a:t>menjauhi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kekerasan</a:t>
            </a:r>
            <a:r>
              <a:rPr lang="en-US" altLang="en-US" dirty="0">
                <a:latin typeface="Arial" panose="020B0604020202020204" pitchFamily="34" charset="0"/>
              </a:rPr>
              <a:t> dan </a:t>
            </a:r>
            <a:r>
              <a:rPr lang="en-US" altLang="en-US" dirty="0" err="1">
                <a:latin typeface="Arial" panose="020B0604020202020204" pitchFamily="34" charset="0"/>
              </a:rPr>
              <a:t>fokus</a:t>
            </a:r>
            <a:r>
              <a:rPr lang="en-US" altLang="en-US" dirty="0">
                <a:latin typeface="Arial" panose="020B0604020202020204" pitchFamily="34" charset="0"/>
              </a:rPr>
              <a:t> pada </a:t>
            </a:r>
            <a:r>
              <a:rPr lang="en-US" altLang="en-US" dirty="0" err="1">
                <a:latin typeface="Arial" panose="020B0604020202020204" pitchFamily="34" charset="0"/>
              </a:rPr>
              <a:t>hal-hal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positif</a:t>
            </a:r>
            <a:r>
              <a:rPr lang="en-US" altLang="en-US" dirty="0">
                <a:latin typeface="Arial" panose="020B0604020202020204" pitchFamily="34" charset="0"/>
              </a:rPr>
              <a:t>.​</a:t>
            </a:r>
          </a:p>
        </p:txBody>
      </p:sp>
    </p:spTree>
    <p:extLst>
      <p:ext uri="{BB962C8B-B14F-4D97-AF65-F5344CB8AC3E}">
        <p14:creationId xmlns:p14="http://schemas.microsoft.com/office/powerpoint/2010/main" val="42126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sz="4800" dirty="0" err="1"/>
              <a:t>Pesan</a:t>
            </a:r>
            <a:r>
              <a:rPr lang="en-ID" sz="4800" dirty="0"/>
              <a:t> </a:t>
            </a:r>
            <a:r>
              <a:rPr lang="en-ID" sz="4800" dirty="0" err="1"/>
              <a:t>Pijar</a:t>
            </a:r>
            <a:r>
              <a:rPr lang="en-ID" sz="4800" dirty="0"/>
              <a:t>:</a:t>
            </a:r>
            <a:br>
              <a:rPr lang="en-ID" sz="4800" dirty="0"/>
            </a:br>
            <a:br>
              <a:rPr lang="en-ID" sz="4800" dirty="0"/>
            </a:br>
            <a:r>
              <a:rPr lang="en-ID" sz="4800" dirty="0"/>
              <a:t>"Masa </a:t>
            </a:r>
            <a:r>
              <a:rPr lang="en-ID" sz="4800" dirty="0" err="1"/>
              <a:t>lalu</a:t>
            </a:r>
            <a:r>
              <a:rPr lang="en-ID" sz="4800" dirty="0"/>
              <a:t> </a:t>
            </a:r>
            <a:r>
              <a:rPr lang="en-ID" sz="4800" dirty="0" err="1"/>
              <a:t>tidak</a:t>
            </a:r>
            <a:r>
              <a:rPr lang="en-ID" sz="4800" dirty="0"/>
              <a:t> </a:t>
            </a:r>
            <a:r>
              <a:rPr lang="en-ID" sz="4800" dirty="0" err="1"/>
              <a:t>menentukan</a:t>
            </a:r>
            <a:r>
              <a:rPr lang="en-ID" sz="4800" dirty="0"/>
              <a:t> masa </a:t>
            </a:r>
            <a:r>
              <a:rPr lang="en-ID" sz="4800" dirty="0" err="1"/>
              <a:t>depanmu</a:t>
            </a:r>
            <a:r>
              <a:rPr lang="en-ID" sz="4800" dirty="0"/>
              <a:t>. Yang </a:t>
            </a:r>
            <a:r>
              <a:rPr lang="en-ID" sz="4800" dirty="0" err="1"/>
              <a:t>penting</a:t>
            </a:r>
            <a:r>
              <a:rPr lang="en-ID" sz="4800" dirty="0"/>
              <a:t> </a:t>
            </a:r>
            <a:r>
              <a:rPr lang="en-ID" sz="4800" dirty="0" err="1"/>
              <a:t>adalah</a:t>
            </a:r>
            <a:r>
              <a:rPr lang="en-ID" sz="4800" dirty="0"/>
              <a:t> </a:t>
            </a:r>
            <a:r>
              <a:rPr lang="en-ID" sz="4800" dirty="0" err="1"/>
              <a:t>bagaimana</a:t>
            </a:r>
            <a:r>
              <a:rPr lang="en-ID" sz="4800" dirty="0"/>
              <a:t> </a:t>
            </a:r>
            <a:r>
              <a:rPr lang="en-ID" sz="4800" dirty="0" err="1"/>
              <a:t>kamu</a:t>
            </a:r>
            <a:r>
              <a:rPr lang="en-ID" sz="4800" dirty="0"/>
              <a:t> </a:t>
            </a:r>
            <a:r>
              <a:rPr lang="en-ID" sz="4800" dirty="0" err="1"/>
              <a:t>bangkit</a:t>
            </a:r>
            <a:r>
              <a:rPr lang="en-ID" sz="4800" dirty="0"/>
              <a:t> dan </a:t>
            </a:r>
            <a:r>
              <a:rPr lang="en-ID" sz="4800" dirty="0" err="1"/>
              <a:t>memperbaiki</a:t>
            </a:r>
            <a:r>
              <a:rPr lang="en-ID" sz="4800" dirty="0"/>
              <a:t> </a:t>
            </a:r>
            <a:r>
              <a:rPr lang="en-ID" sz="4800" dirty="0" err="1"/>
              <a:t>diri</a:t>
            </a:r>
            <a:r>
              <a:rPr lang="en-ID" sz="4800" dirty="0"/>
              <a:t>."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75ACC-2361-6716-0D06-0C902DC739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>
                <a:hlinkClick r:id="rId2"/>
              </a:rPr>
              <a:t>https://www.youtube.com/watch?v=wSlVwIrWHPQ</a:t>
            </a:r>
            <a:br>
              <a:rPr lang="en-ID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3528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C747C0-76D4-D77C-1B52-F69A2D6A66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/>
              <a:t>Apa Itu Cita-Cita?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6F3C2-EC86-5403-BC1A-D1113BAC8A1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D" sz="2800" dirty="0"/>
              <a:t>Cita-</a:t>
            </a:r>
            <a:r>
              <a:rPr lang="en-ID" sz="2800" dirty="0" err="1"/>
              <a:t>cita</a:t>
            </a:r>
            <a:r>
              <a:rPr lang="en-ID" sz="2800" dirty="0"/>
              <a:t> </a:t>
            </a:r>
            <a:r>
              <a:rPr lang="en-ID" sz="2800" dirty="0" err="1"/>
              <a:t>adalah</a:t>
            </a:r>
            <a:r>
              <a:rPr lang="en-ID" sz="2800" dirty="0"/>
              <a:t> </a:t>
            </a:r>
            <a:r>
              <a:rPr lang="en-ID" sz="2800" dirty="0" err="1"/>
              <a:t>impian</a:t>
            </a:r>
            <a:r>
              <a:rPr lang="en-ID" sz="2800" dirty="0"/>
              <a:t> </a:t>
            </a:r>
            <a:r>
              <a:rPr lang="en-ID" sz="2800" dirty="0" err="1"/>
              <a:t>besar</a:t>
            </a:r>
            <a:r>
              <a:rPr lang="en-ID" sz="2800" dirty="0"/>
              <a:t> yang </a:t>
            </a:r>
            <a:r>
              <a:rPr lang="en-ID" sz="2800" dirty="0" err="1"/>
              <a:t>ingin</a:t>
            </a:r>
            <a:r>
              <a:rPr lang="en-ID" sz="2800" dirty="0"/>
              <a:t> </a:t>
            </a:r>
            <a:r>
              <a:rPr lang="en-ID" sz="2800" dirty="0" err="1"/>
              <a:t>kita</a:t>
            </a:r>
            <a:r>
              <a:rPr lang="en-ID" sz="2800" dirty="0"/>
              <a:t> </a:t>
            </a:r>
            <a:r>
              <a:rPr lang="en-ID" sz="2800" dirty="0" err="1"/>
              <a:t>capai</a:t>
            </a:r>
            <a:r>
              <a:rPr lang="en-ID" sz="28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D" sz="2800" dirty="0"/>
              <a:t>Bisa </a:t>
            </a:r>
            <a:r>
              <a:rPr lang="en-ID" sz="2800" dirty="0" err="1"/>
              <a:t>jadi</a:t>
            </a:r>
            <a:r>
              <a:rPr lang="en-ID" sz="2800" dirty="0"/>
              <a:t> </a:t>
            </a:r>
            <a:r>
              <a:rPr lang="en-ID" sz="2800" dirty="0" err="1"/>
              <a:t>menjadi</a:t>
            </a:r>
            <a:r>
              <a:rPr lang="en-ID" sz="2800" dirty="0"/>
              <a:t> </a:t>
            </a:r>
            <a:r>
              <a:rPr lang="en-ID" sz="2800" dirty="0" err="1"/>
              <a:t>dokter</a:t>
            </a:r>
            <a:r>
              <a:rPr lang="en-ID" sz="2800" dirty="0"/>
              <a:t>, guru, </a:t>
            </a:r>
            <a:r>
              <a:rPr lang="en-ID" sz="2800" dirty="0" err="1"/>
              <a:t>seniman</a:t>
            </a:r>
            <a:r>
              <a:rPr lang="en-ID" sz="2800" dirty="0"/>
              <a:t>, </a:t>
            </a:r>
            <a:r>
              <a:rPr lang="en-ID" sz="2800" dirty="0" err="1"/>
              <a:t>atau</a:t>
            </a:r>
            <a:r>
              <a:rPr lang="en-ID" sz="2800" dirty="0"/>
              <a:t> </a:t>
            </a:r>
            <a:r>
              <a:rPr lang="en-ID" sz="2800" dirty="0" err="1"/>
              <a:t>apapun</a:t>
            </a:r>
            <a:r>
              <a:rPr lang="en-ID" sz="2800" dirty="0"/>
              <a:t> yang </a:t>
            </a:r>
            <a:r>
              <a:rPr lang="en-ID" sz="2800" dirty="0" err="1"/>
              <a:t>kamu</a:t>
            </a:r>
            <a:r>
              <a:rPr lang="en-ID" sz="2800" dirty="0"/>
              <a:t> </a:t>
            </a:r>
            <a:r>
              <a:rPr lang="en-ID" sz="2800" dirty="0" err="1"/>
              <a:t>inginkan</a:t>
            </a:r>
            <a:r>
              <a:rPr lang="en-ID" sz="28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D" sz="2800" dirty="0"/>
              <a:t>Cita-</a:t>
            </a:r>
            <a:r>
              <a:rPr lang="en-ID" sz="2800" dirty="0" err="1"/>
              <a:t>cita</a:t>
            </a:r>
            <a:r>
              <a:rPr lang="en-ID" sz="2800" dirty="0"/>
              <a:t> </a:t>
            </a:r>
            <a:r>
              <a:rPr lang="en-ID" sz="2800" dirty="0" err="1"/>
              <a:t>itu</a:t>
            </a:r>
            <a:r>
              <a:rPr lang="en-ID" sz="2800" dirty="0"/>
              <a:t> </a:t>
            </a:r>
            <a:r>
              <a:rPr lang="en-ID" sz="2800" dirty="0" err="1"/>
              <a:t>bisa</a:t>
            </a:r>
            <a:r>
              <a:rPr lang="en-ID" sz="2800" dirty="0"/>
              <a:t> </a:t>
            </a:r>
            <a:r>
              <a:rPr lang="en-ID" sz="2800" dirty="0" err="1"/>
              <a:t>berubah-ubah</a:t>
            </a:r>
            <a:r>
              <a:rPr lang="en-ID" sz="2800" dirty="0"/>
              <a:t>, dan </a:t>
            </a:r>
            <a:r>
              <a:rPr lang="en-ID" sz="2800" dirty="0" err="1"/>
              <a:t>itu</a:t>
            </a:r>
            <a:r>
              <a:rPr lang="en-ID" sz="2800" dirty="0"/>
              <a:t> gak </a:t>
            </a:r>
            <a:r>
              <a:rPr lang="en-ID" sz="2800" dirty="0" err="1"/>
              <a:t>masalah</a:t>
            </a:r>
            <a:r>
              <a:rPr lang="en-ID" sz="2800" dirty="0"/>
              <a:t>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399622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ck to School">
  <a:themeElements>
    <a:clrScheme name="TM00001082">
      <a:dk1>
        <a:srgbClr val="000000"/>
      </a:dk1>
      <a:lt1>
        <a:srgbClr val="FFFFFF"/>
      </a:lt1>
      <a:dk2>
        <a:srgbClr val="404040"/>
      </a:dk2>
      <a:lt2>
        <a:srgbClr val="D8D6D6"/>
      </a:lt2>
      <a:accent1>
        <a:srgbClr val="B068FF"/>
      </a:accent1>
      <a:accent2>
        <a:srgbClr val="FDD806"/>
      </a:accent2>
      <a:accent3>
        <a:srgbClr val="38A977"/>
      </a:accent3>
      <a:accent4>
        <a:srgbClr val="FF493E"/>
      </a:accent4>
      <a:accent5>
        <a:srgbClr val="8FB5D9"/>
      </a:accent5>
      <a:accent6>
        <a:srgbClr val="00C1AF"/>
      </a:accent6>
      <a:hlink>
        <a:srgbClr val="EB7F23"/>
      </a:hlink>
      <a:folHlink>
        <a:srgbClr val="404040"/>
      </a:folHlink>
    </a:clrScheme>
    <a:fontScheme name="Custom 18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0001082_win32_LW_V5" id="{68224F35-5816-41A8-A35F-B0F69FCC33E2}" vid="{A5D116A5-6168-491E-BE29-8BDF072797AE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2006/documentManagement/types"/>
    <ds:schemaRef ds:uri="230e9df3-be65-4c73-a93b-d1236ebd677e"/>
    <ds:schemaRef ds:uri="http://schemas.microsoft.com/sharepoint/v3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16c05727-aa75-4e4a-9b5f-8a80a1165891"/>
    <ds:schemaRef ds:uri="71af3243-3dd4-4a8d-8c0d-dd76da1f02a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D611AEB-4E68-45DF-9D2E-EDAA3467D7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Back-to-school budget presentation</Template>
  <TotalTime>52</TotalTime>
  <Words>656</Words>
  <Application>Microsoft Office PowerPoint</Application>
  <PresentationFormat>Widescreen</PresentationFormat>
  <Paragraphs>78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</vt:lpstr>
      <vt:lpstr>Wingdings</vt:lpstr>
      <vt:lpstr>Back to School</vt:lpstr>
      <vt:lpstr>Cita-Cita Tak Pernah Salah Alamat</vt:lpstr>
      <vt:lpstr>Tujuan Sesi</vt:lpstr>
      <vt:lpstr>Ice Breaking </vt:lpstr>
      <vt:lpstr>Cita-Cita Tak Pernah Salah Alamat</vt:lpstr>
      <vt:lpstr>Kutipan Menarik </vt:lpstr>
      <vt:lpstr>Cerita Inspiratif (15 Menit)</vt:lpstr>
      <vt:lpstr>Pesan Pijar:  "Masa lalu tidak menentukan masa depanmu. Yang penting adalah bagaimana kamu bangkit dan memperbaiki diri."</vt:lpstr>
      <vt:lpstr>https://www.youtube.com/watch?v=wSlVwIrWHPQ </vt:lpstr>
      <vt:lpstr>Apa Itu Cita-Cita?</vt:lpstr>
      <vt:lpstr>Kenapa Cita-Cita Itu Penting?</vt:lpstr>
      <vt:lpstr>Cita-Cita Tak Pernah Salah Alamat</vt:lpstr>
      <vt:lpstr>Mengapa Punya Tujuan Itu Penting?</vt:lpstr>
      <vt:lpstr>Mengenal Diri Sendiri</vt:lpstr>
      <vt:lpstr>https://www.youtube.com/watch?v=Deq8f4e_2p8 </vt:lpstr>
      <vt:lpstr>Harapan untuk Masa Depan</vt:lpstr>
      <vt:lpstr>Yuk, Tentukan Cita-Cita Kita! </vt:lpstr>
      <vt:lpstr>Refleksi Diri</vt:lpstr>
      <vt:lpstr>Penutup</vt:lpstr>
      <vt:lpstr>Quote Penutup</vt:lpstr>
      <vt:lpstr>"Mimpi itu gratis, jadi jangan takut bermimpi besar! Cita-cita kalian pasti akan sampai ke alamat yang tepat jika kalian terus berusaha dan percaya."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Nora Home</dc:creator>
  <cp:lastModifiedBy>Nora Home</cp:lastModifiedBy>
  <cp:revision>1</cp:revision>
  <dcterms:created xsi:type="dcterms:W3CDTF">2025-04-24T23:44:19Z</dcterms:created>
  <dcterms:modified xsi:type="dcterms:W3CDTF">2025-04-25T00:37:07Z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0x01010079F111ED35F8CC479449609E8A0923A6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MediaServiceImageTags">
    <vt:lpwstr/>
  </property>
</Properties>
</file>