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56" r:id="rId2"/>
    <p:sldId id="260" r:id="rId3"/>
    <p:sldId id="261" r:id="rId4"/>
    <p:sldId id="272" r:id="rId5"/>
    <p:sldId id="262" r:id="rId6"/>
    <p:sldId id="263" r:id="rId7"/>
    <p:sldId id="265" r:id="rId8"/>
    <p:sldId id="268" r:id="rId9"/>
    <p:sldId id="289" r:id="rId10"/>
    <p:sldId id="273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8" r:id="rId24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0E3A9-D8AF-4585-BA72-F6CFCD1BEB20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24683D-4292-4C4C-B668-9BDCBAAC63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400800" cy="44958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en-US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en-US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       </a:t>
            </a:r>
            <a:r>
              <a:rPr lang="en-US" sz="28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SISTEM KEWARISAN DALAM ISLAM</a:t>
            </a:r>
          </a:p>
          <a:p>
            <a:pPr algn="ctr"/>
            <a:endParaRPr lang="en-US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en-US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Oleh</a:t>
            </a:r>
            <a:r>
              <a:rPr 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 :  </a:t>
            </a:r>
            <a:r>
              <a:rPr lang="en-US" b="1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Yusmita</a:t>
            </a:r>
            <a:endParaRPr lang="en-US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en-US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endParaRPr lang="ar-SA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endParaRPr lang="ar-SA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endParaRPr lang="ar-SA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endParaRPr lang="ar-SA" b="1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endParaRPr lang="en-US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4495800" y="533400"/>
            <a:ext cx="914400" cy="914400"/>
          </a:xfrm>
          <a:prstGeom prst="star5">
            <a:avLst>
              <a:gd name="adj" fmla="val 0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4953000" y="457200"/>
            <a:ext cx="1905000" cy="1600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16-Point Star 6"/>
          <p:cNvSpPr/>
          <p:nvPr/>
        </p:nvSpPr>
        <p:spPr>
          <a:xfrm>
            <a:off x="4648200" y="4419600"/>
            <a:ext cx="914400" cy="914400"/>
          </a:xfrm>
          <a:prstGeom prst="star1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7239000" cy="58461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        </a:t>
            </a:r>
            <a:r>
              <a:rPr lang="en-US" b="1" i="1" dirty="0" smtClean="0">
                <a:solidFill>
                  <a:srgbClr val="0070C0"/>
                </a:solidFill>
              </a:rPr>
              <a:t>KETENTUAN BAGIAN DZAWUL FURUDL</a:t>
            </a:r>
          </a:p>
          <a:p>
            <a:pPr>
              <a:buNone/>
            </a:pPr>
            <a:endParaRPr lang="en-US" i="1" dirty="0" smtClean="0">
              <a:solidFill>
                <a:srgbClr val="0070C0"/>
              </a:solidFill>
            </a:endParaRPr>
          </a:p>
          <a:p>
            <a:pPr lvl="0">
              <a:buNone/>
            </a:pPr>
            <a:r>
              <a:rPr lang="en-US" b="1" dirty="0" smtClean="0"/>
              <a:t>1. 	</a:t>
            </a:r>
            <a:r>
              <a:rPr lang="en-US" b="1" dirty="0" err="1" smtClean="0"/>
              <a:t>Ketentuan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 ayah</a:t>
            </a:r>
            <a:endParaRPr lang="en-US" dirty="0" smtClean="0"/>
          </a:p>
          <a:p>
            <a:pPr algn="r" rtl="1"/>
            <a:r>
              <a:rPr lang="ar-SA" dirty="0" smtClean="0">
                <a:latin typeface="Arial" pitchFamily="34" charset="0"/>
                <a:cs typeface="Arial" pitchFamily="34" charset="0"/>
              </a:rPr>
              <a:t>لأبويه لكل وحد منهما السدس مماترك إن كان له ولد فإن لم يكن له ولد وورثه أبواه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…..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1900" dirty="0" smtClean="0"/>
              <a:t>( </a:t>
            </a:r>
            <a:r>
              <a:rPr lang="en-US" sz="1900" dirty="0" smtClean="0"/>
              <a:t>An-</a:t>
            </a:r>
            <a:r>
              <a:rPr lang="en-US" sz="1900" dirty="0" err="1" smtClean="0"/>
              <a:t>nisa</a:t>
            </a:r>
            <a:r>
              <a:rPr lang="en-US" sz="1900" dirty="0" smtClean="0"/>
              <a:t>’</a:t>
            </a:r>
            <a:r>
              <a:rPr lang="en-US" sz="1900" dirty="0" smtClean="0"/>
              <a:t> </a:t>
            </a:r>
            <a:r>
              <a:rPr lang="en-US" sz="1900" dirty="0" smtClean="0"/>
              <a:t>: 11)</a:t>
            </a:r>
          </a:p>
          <a:p>
            <a:pPr>
              <a:buNone/>
            </a:pPr>
            <a:r>
              <a:rPr lang="en-US" dirty="0" err="1" smtClean="0"/>
              <a:t>K</a:t>
            </a:r>
            <a:r>
              <a:rPr lang="en-US" b="1" dirty="0" err="1" smtClean="0"/>
              <a:t>etentuan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 ayah </a:t>
            </a:r>
            <a:r>
              <a:rPr lang="en-US" b="1" dirty="0" err="1" smtClean="0"/>
              <a:t>ada</a:t>
            </a:r>
            <a:r>
              <a:rPr lang="en-US" b="1" dirty="0" smtClean="0"/>
              <a:t> </a:t>
            </a:r>
            <a:r>
              <a:rPr lang="en-US" b="1" dirty="0" err="1" smtClean="0"/>
              <a:t>tiga</a:t>
            </a:r>
            <a:r>
              <a:rPr lang="en-US" b="1" dirty="0" smtClean="0"/>
              <a:t> </a:t>
            </a:r>
            <a:r>
              <a:rPr lang="en-US" b="1" dirty="0" err="1" smtClean="0"/>
              <a:t>macam</a:t>
            </a:r>
            <a:r>
              <a:rPr lang="en-US" b="1" dirty="0" smtClean="0"/>
              <a:t>:</a:t>
            </a:r>
          </a:p>
          <a:p>
            <a:endParaRPr lang="en-US" dirty="0" smtClean="0"/>
          </a:p>
          <a:p>
            <a:pPr lvl="0"/>
            <a:r>
              <a:rPr lang="en-US" dirty="0" err="1" smtClean="0"/>
              <a:t>Mendapatkan</a:t>
            </a:r>
            <a:r>
              <a:rPr lang="en-US" dirty="0" smtClean="0"/>
              <a:t> 1/6 =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Mendapatkan</a:t>
            </a:r>
            <a:r>
              <a:rPr lang="en-US" dirty="0" smtClean="0"/>
              <a:t> 1/6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ashabah</a:t>
            </a:r>
            <a:r>
              <a:rPr lang="en-US" dirty="0" smtClean="0"/>
              <a:t>,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239000" cy="5388936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dirty="0" smtClean="0"/>
              <a:t>2. 	</a:t>
            </a:r>
            <a:r>
              <a:rPr lang="en-US" b="1" dirty="0" err="1" smtClean="0"/>
              <a:t>Ketentuan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Ibu</a:t>
            </a:r>
            <a:r>
              <a:rPr lang="en-US" b="1" dirty="0" smtClean="0"/>
              <a:t>	</a:t>
            </a:r>
          </a:p>
          <a:p>
            <a:pPr lvl="0" algn="r">
              <a:buNone/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لم يكن له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800" dirty="0" smtClean="0">
                <a:latin typeface="Arial" pitchFamily="34" charset="0"/>
                <a:cs typeface="Arial" pitchFamily="34" charset="0"/>
              </a:rPr>
              <a:t> ولأبويه لكل وحد منهما السدس مماترك إن كان له ولد فإن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 rtl="1">
              <a:buNone/>
            </a:pPr>
            <a:r>
              <a:rPr lang="ar-SA" sz="2800" dirty="0" smtClean="0">
                <a:latin typeface="Arial" pitchFamily="34" charset="0"/>
                <a:cs typeface="Arial" pitchFamily="34" charset="0"/>
              </a:rPr>
              <a:t>ولد وورثه أبواه فلأمه الثلث  فان كان له اخوة فلامه السدس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1900" dirty="0" smtClean="0"/>
              <a:t>( </a:t>
            </a:r>
            <a:r>
              <a:rPr lang="en-US" sz="1900" dirty="0" smtClean="0"/>
              <a:t>An-</a:t>
            </a:r>
            <a:r>
              <a:rPr lang="en-US" sz="1900" dirty="0" err="1" smtClean="0"/>
              <a:t>nisa</a:t>
            </a:r>
            <a:r>
              <a:rPr lang="en-US" sz="1900" dirty="0" smtClean="0"/>
              <a:t>’: </a:t>
            </a:r>
            <a:r>
              <a:rPr lang="en-US" sz="1900" dirty="0" smtClean="0"/>
              <a:t>11)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K</a:t>
            </a:r>
            <a:r>
              <a:rPr lang="en-US" b="1" dirty="0" err="1" smtClean="0"/>
              <a:t>etentuan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ibu</a:t>
            </a:r>
            <a:r>
              <a:rPr lang="en-US" b="1" dirty="0" smtClean="0"/>
              <a:t> </a:t>
            </a:r>
            <a:r>
              <a:rPr lang="en-US" b="1" dirty="0" err="1" smtClean="0"/>
              <a:t>ada</a:t>
            </a:r>
            <a:r>
              <a:rPr lang="en-US" b="1" dirty="0" smtClean="0"/>
              <a:t> </a:t>
            </a:r>
            <a:r>
              <a:rPr lang="en-US" b="1" dirty="0" err="1" smtClean="0"/>
              <a:t>tiga</a:t>
            </a:r>
            <a:r>
              <a:rPr lang="en-US" b="1" dirty="0" smtClean="0"/>
              <a:t> </a:t>
            </a:r>
            <a:r>
              <a:rPr lang="en-US" b="1" dirty="0" err="1" smtClean="0"/>
              <a:t>macam</a:t>
            </a:r>
            <a:r>
              <a:rPr lang="en-US" b="1" dirty="0" smtClean="0"/>
              <a:t>	:</a:t>
            </a:r>
            <a:endParaRPr lang="en-US" dirty="0" smtClean="0"/>
          </a:p>
          <a:p>
            <a:pPr lvl="0"/>
            <a:r>
              <a:rPr lang="en-US" dirty="0" err="1" smtClean="0"/>
              <a:t>Mendapat</a:t>
            </a:r>
            <a:r>
              <a:rPr lang="en-US" dirty="0" smtClean="0"/>
              <a:t> 1/6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seibu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seibu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;</a:t>
            </a:r>
          </a:p>
          <a:p>
            <a:pPr lvl="0"/>
            <a:r>
              <a:rPr lang="en-US" dirty="0" smtClean="0"/>
              <a:t>1/3 (</a:t>
            </a:r>
            <a:r>
              <a:rPr lang="en-US" dirty="0" err="1" smtClean="0"/>
              <a:t>sepertiga</a:t>
            </a:r>
            <a:r>
              <a:rPr lang="en-US" dirty="0" smtClean="0"/>
              <a:t>)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,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,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sepertiga</a:t>
            </a:r>
            <a:r>
              <a:rPr lang="en-US" dirty="0" smtClean="0"/>
              <a:t> </a:t>
            </a:r>
            <a:r>
              <a:rPr lang="en-US" dirty="0" err="1" smtClean="0"/>
              <a:t>ketinggalan</a:t>
            </a:r>
            <a:r>
              <a:rPr lang="en-US" dirty="0" smtClean="0"/>
              <a:t> (1/3 </a:t>
            </a:r>
            <a:r>
              <a:rPr lang="en-US" dirty="0" err="1" smtClean="0"/>
              <a:t>ketinggalan</a:t>
            </a:r>
            <a:r>
              <a:rPr lang="en-US" dirty="0" smtClean="0"/>
              <a:t>)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ayah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isteri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239000" cy="5388936"/>
          </a:xfrm>
        </p:spPr>
        <p:txBody>
          <a:bodyPr/>
          <a:lstStyle/>
          <a:p>
            <a:pPr lvl="0">
              <a:buNone/>
            </a:pPr>
            <a:r>
              <a:rPr lang="en-US" b="1" dirty="0" smtClean="0"/>
              <a:t>3. </a:t>
            </a:r>
            <a:r>
              <a:rPr lang="en-US" b="1" dirty="0" err="1" smtClean="0"/>
              <a:t>Ketentuan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suami</a:t>
            </a:r>
            <a:endParaRPr lang="en-US" dirty="0" smtClean="0"/>
          </a:p>
          <a:p>
            <a:pPr algn="r" rtl="1">
              <a:buNone/>
            </a:pPr>
            <a:r>
              <a:rPr lang="ar-SA" dirty="0" smtClean="0">
                <a:latin typeface="Arial" pitchFamily="34" charset="0"/>
                <a:cs typeface="Arial" pitchFamily="34" charset="0"/>
              </a:rPr>
              <a:t>ولكم نصف ما ترك ازواجكم ان لم يكن لهن ولد فإن كان لهن ولد فلكم  الربع مما تركن 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An-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nisa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: 12)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Ketentuan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suami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macam</a:t>
            </a:r>
            <a:r>
              <a:rPr lang="en-US" sz="2400" dirty="0" smtClean="0"/>
              <a:t> 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Mendapatkan</a:t>
            </a:r>
            <a:r>
              <a:rPr lang="en-US" dirty="0" smtClean="0"/>
              <a:t> ½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Mendapatkan</a:t>
            </a:r>
            <a:r>
              <a:rPr lang="en-US" dirty="0" smtClean="0"/>
              <a:t> ¼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;</a:t>
            </a:r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239000" cy="5465136"/>
          </a:xfrm>
        </p:spPr>
        <p:txBody>
          <a:bodyPr/>
          <a:lstStyle/>
          <a:p>
            <a:pPr lvl="0">
              <a:buNone/>
            </a:pPr>
            <a:r>
              <a:rPr lang="en-US" sz="2400" b="1" dirty="0" smtClean="0"/>
              <a:t>4. </a:t>
            </a:r>
            <a:r>
              <a:rPr lang="en-US" sz="2400" b="1" dirty="0" err="1" smtClean="0"/>
              <a:t>Ketentuan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bagian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Isteri</a:t>
            </a:r>
            <a:endParaRPr lang="en-US" sz="2400" b="1" dirty="0" smtClean="0"/>
          </a:p>
          <a:p>
            <a:pPr algn="r" rtl="1">
              <a:buNone/>
            </a:pPr>
            <a:r>
              <a:rPr lang="ar-SA" sz="2400" dirty="0" smtClean="0">
                <a:latin typeface="Arial" pitchFamily="34" charset="0"/>
                <a:cs typeface="Arial" pitchFamily="34" charset="0"/>
              </a:rPr>
              <a:t>ولهن الربع  مما تركتم ان لم يكن لكم ولد  فإن كان  لكم ولد  فلهن  الثمن مما تركتم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An-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nisa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: 12)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Isteri</a:t>
            </a:r>
            <a:r>
              <a:rPr lang="en-US" dirty="0" smtClean="0"/>
              <a:t> 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:</a:t>
            </a:r>
            <a:endParaRPr lang="ar-SA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Mendapat</a:t>
            </a:r>
            <a:r>
              <a:rPr lang="en-US" dirty="0" smtClean="0"/>
              <a:t> ¼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Mendapat</a:t>
            </a:r>
            <a:r>
              <a:rPr lang="en-US" dirty="0" smtClean="0"/>
              <a:t> 1/8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5236536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b="1" dirty="0" smtClean="0"/>
              <a:t>5. </a:t>
            </a:r>
            <a:r>
              <a:rPr lang="en-US" b="1" dirty="0" err="1" smtClean="0"/>
              <a:t>Ketentuan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anak</a:t>
            </a:r>
            <a:r>
              <a:rPr lang="en-US" b="1" dirty="0" smtClean="0"/>
              <a:t> </a:t>
            </a:r>
            <a:r>
              <a:rPr lang="en-US" b="1" dirty="0" err="1" smtClean="0"/>
              <a:t>perempuan</a:t>
            </a:r>
            <a:endParaRPr lang="en-US" dirty="0" smtClean="0"/>
          </a:p>
          <a:p>
            <a:pPr algn="r" rtl="1">
              <a:buNone/>
            </a:pPr>
            <a:r>
              <a:rPr lang="ar-SA" dirty="0" smtClean="0">
                <a:latin typeface="Arial" pitchFamily="34" charset="0"/>
                <a:cs typeface="Arial" pitchFamily="34" charset="0"/>
              </a:rPr>
              <a:t>يوصيكم الله في أولدكم  للذكر مثل حظ الأنثيين فإن كن نساء فوق اثنتين  فلهن ثلثا ماترك وإن كانت وحدة فلها </a:t>
            </a:r>
            <a:r>
              <a:rPr lang="ar-SA" b="1" dirty="0" smtClean="0">
                <a:latin typeface="Arial" pitchFamily="34" charset="0"/>
                <a:cs typeface="Arial" pitchFamily="34" charset="0"/>
              </a:rPr>
              <a:t>ا</a:t>
            </a:r>
            <a:r>
              <a:rPr lang="ar-SA" dirty="0" smtClean="0">
                <a:latin typeface="Arial" pitchFamily="34" charset="0"/>
                <a:cs typeface="Arial" pitchFamily="34" charset="0"/>
              </a:rPr>
              <a:t>لنصف  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An-</a:t>
            </a:r>
            <a:r>
              <a:rPr lang="en-US" sz="1700" dirty="0" err="1" smtClean="0">
                <a:latin typeface="Arial" pitchFamily="34" charset="0"/>
                <a:cs typeface="Arial" pitchFamily="34" charset="0"/>
              </a:rPr>
              <a:t>nisa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en-US" sz="1700" dirty="0" smtClean="0">
                <a:latin typeface="Arial" pitchFamily="34" charset="0"/>
                <a:cs typeface="Arial" pitchFamily="34" charset="0"/>
              </a:rPr>
              <a:t>: 11)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200" dirty="0" err="1" smtClean="0"/>
              <a:t>Ketentuan</a:t>
            </a:r>
            <a:r>
              <a:rPr lang="en-US" sz="2200" dirty="0" smtClean="0"/>
              <a:t> </a:t>
            </a:r>
            <a:r>
              <a:rPr lang="en-US" sz="2200" dirty="0" err="1" smtClean="0"/>
              <a:t>bagiannya</a:t>
            </a:r>
            <a:r>
              <a:rPr lang="en-US" sz="2200" dirty="0" smtClean="0"/>
              <a:t> </a:t>
            </a:r>
            <a:r>
              <a:rPr lang="en-US" sz="2200" dirty="0" err="1" smtClean="0"/>
              <a:t>ada</a:t>
            </a:r>
            <a:r>
              <a:rPr lang="en-US" sz="2200" dirty="0" smtClean="0"/>
              <a:t> </a:t>
            </a:r>
            <a:r>
              <a:rPr lang="en-US" sz="2200" dirty="0" err="1" smtClean="0"/>
              <a:t>tiga</a:t>
            </a:r>
            <a:r>
              <a:rPr lang="en-US" sz="2200" dirty="0" smtClean="0"/>
              <a:t> </a:t>
            </a:r>
            <a:r>
              <a:rPr lang="en-US" sz="2200" dirty="0" err="1" smtClean="0"/>
              <a:t>macam</a:t>
            </a:r>
            <a:r>
              <a:rPr lang="en-US" sz="2200" dirty="0" smtClean="0"/>
              <a:t> :</a:t>
            </a:r>
          </a:p>
          <a:p>
            <a:pPr lvl="0"/>
            <a:r>
              <a:rPr lang="en-US" dirty="0" err="1" smtClean="0"/>
              <a:t>Mendapat</a:t>
            </a:r>
            <a:r>
              <a:rPr lang="en-US" dirty="0" smtClean="0"/>
              <a:t> ½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Mendapat</a:t>
            </a:r>
            <a:r>
              <a:rPr lang="en-US" dirty="0" smtClean="0"/>
              <a:t> 2/3 </a:t>
            </a:r>
            <a:r>
              <a:rPr lang="en-US" dirty="0" err="1" smtClean="0"/>
              <a:t>bagian</a:t>
            </a:r>
            <a:r>
              <a:rPr lang="en-US" dirty="0" smtClean="0"/>
              <a:t>,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Tertarik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,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bagiannya</a:t>
            </a:r>
            <a:r>
              <a:rPr lang="en-US" dirty="0" smtClean="0"/>
              <a:t>,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kali </a:t>
            </a:r>
            <a:r>
              <a:rPr lang="en-US" dirty="0" err="1" smtClean="0"/>
              <a:t>lipat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7239000" cy="6074736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b="1" dirty="0" smtClean="0"/>
              <a:t>6. </a:t>
            </a:r>
            <a:r>
              <a:rPr lang="en-US" b="1" dirty="0" err="1" smtClean="0"/>
              <a:t>Ketentuan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cucu</a:t>
            </a:r>
            <a:r>
              <a:rPr lang="en-US" b="1" dirty="0" smtClean="0"/>
              <a:t> </a:t>
            </a:r>
            <a:r>
              <a:rPr lang="en-US" b="1" dirty="0" err="1" smtClean="0"/>
              <a:t>perempuan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anak</a:t>
            </a:r>
            <a:r>
              <a:rPr lang="en-US" b="1" dirty="0" smtClean="0"/>
              <a:t> </a:t>
            </a:r>
            <a:r>
              <a:rPr lang="en-US" b="1" dirty="0" err="1" smtClean="0"/>
              <a:t>laki-laki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bagiannya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lima </a:t>
            </a:r>
            <a:r>
              <a:rPr lang="en-US" dirty="0" err="1" smtClean="0"/>
              <a:t>macam</a:t>
            </a:r>
            <a:r>
              <a:rPr lang="en-US" dirty="0" smtClean="0"/>
              <a:t> :</a:t>
            </a:r>
          </a:p>
          <a:p>
            <a:pPr lvl="0"/>
            <a:r>
              <a:rPr lang="en-US" dirty="0" err="1" smtClean="0"/>
              <a:t>Mendapatkan</a:t>
            </a:r>
            <a:r>
              <a:rPr lang="en-US" dirty="0" smtClean="0"/>
              <a:t> ½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,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yang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kepadanya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Mendapatkan</a:t>
            </a:r>
            <a:r>
              <a:rPr lang="en-US" dirty="0" smtClean="0"/>
              <a:t> 2/3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yang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</a:t>
            </a:r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kepadanya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Mendapatkan</a:t>
            </a:r>
            <a:r>
              <a:rPr lang="en-US" dirty="0" smtClean="0"/>
              <a:t> 1/6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   (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menyempurnakan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2/3 );</a:t>
            </a:r>
          </a:p>
          <a:p>
            <a:pPr lvl="0"/>
            <a:r>
              <a:rPr lang="en-US" dirty="0" err="1" smtClean="0"/>
              <a:t>Tertarik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yang </a:t>
            </a:r>
            <a:r>
              <a:rPr lang="en-US" dirty="0" err="1" smtClean="0"/>
              <a:t>bersamaan</a:t>
            </a:r>
            <a:r>
              <a:rPr lang="en-US" dirty="0" smtClean="0"/>
              <a:t> </a:t>
            </a:r>
            <a:r>
              <a:rPr lang="en-US" dirty="0" err="1" smtClean="0"/>
              <a:t>tingkatannya</a:t>
            </a:r>
            <a:r>
              <a:rPr lang="en-US" dirty="0" smtClean="0"/>
              <a:t>  (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saudaranya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pamannya</a:t>
            </a:r>
            <a:r>
              <a:rPr lang="en-US" dirty="0" smtClean="0"/>
              <a:t> ,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);</a:t>
            </a:r>
          </a:p>
          <a:p>
            <a:pPr lvl="0"/>
            <a:r>
              <a:rPr lang="en-US" dirty="0" err="1" smtClean="0"/>
              <a:t>Mahjub</a:t>
            </a:r>
            <a:r>
              <a:rPr lang="en-US" dirty="0" smtClean="0"/>
              <a:t> (</a:t>
            </a:r>
            <a:r>
              <a:rPr lang="en-US" dirty="0" err="1" smtClean="0"/>
              <a:t>terhalang</a:t>
            </a:r>
            <a:r>
              <a:rPr lang="en-US" dirty="0" smtClean="0"/>
              <a:t>) </a:t>
            </a:r>
            <a:r>
              <a:rPr lang="en-US" dirty="0" err="1" smtClean="0"/>
              <a:t>oleh</a:t>
            </a:r>
            <a:r>
              <a:rPr lang="en-US" dirty="0" smtClean="0"/>
              <a:t> :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laki-laki;Dua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kepadanya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4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7239000" cy="5922336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en-US" b="1" dirty="0" smtClean="0"/>
              <a:t>7. </a:t>
            </a:r>
            <a:r>
              <a:rPr lang="en-US" b="1" dirty="0" err="1" smtClean="0"/>
              <a:t>Ketentuan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saudara</a:t>
            </a:r>
            <a:r>
              <a:rPr lang="en-US" b="1" dirty="0" smtClean="0"/>
              <a:t> </a:t>
            </a:r>
            <a:r>
              <a:rPr lang="en-US" b="1" dirty="0" err="1" smtClean="0"/>
              <a:t>perempuan</a:t>
            </a:r>
            <a:r>
              <a:rPr lang="en-US" b="1" dirty="0" smtClean="0"/>
              <a:t> </a:t>
            </a:r>
            <a:r>
              <a:rPr lang="en-US" b="1" dirty="0" err="1" smtClean="0"/>
              <a:t>seibu-seayah</a:t>
            </a:r>
            <a:endParaRPr lang="en-US" dirty="0" smtClean="0"/>
          </a:p>
          <a:p>
            <a:pPr algn="r" rtl="1">
              <a:buNone/>
            </a:pPr>
            <a:r>
              <a:rPr lang="ar-SA" sz="2900" dirty="0" smtClean="0">
                <a:latin typeface="Arial" pitchFamily="34" charset="0"/>
                <a:cs typeface="Arial" pitchFamily="34" charset="0"/>
              </a:rPr>
              <a:t>    يستفتونك قل الله يفتكم فى الكللة ان امرؤا  هلك ليس له ولد  وله اخت فلها  نصف ماترك وهو يرثها  ان لم يكن  لها ولد  فان كا نتا اثنتين  فلهما  الثلثا ن مما ترك  وان كانوا  اخوة رجا لا ونساء  فللذكر مثل حظ الانثيين ......</a:t>
            </a:r>
            <a:r>
              <a:rPr lang="en-US" sz="29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An-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nisa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: 176)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3200" dirty="0" err="1" smtClean="0"/>
              <a:t>Ketentuan</a:t>
            </a:r>
            <a:r>
              <a:rPr lang="en-US" sz="3200" dirty="0" smtClean="0"/>
              <a:t> </a:t>
            </a:r>
            <a:r>
              <a:rPr lang="en-US" sz="3200" dirty="0" err="1" smtClean="0"/>
              <a:t>bagiannya</a:t>
            </a:r>
            <a:r>
              <a:rPr lang="en-US" sz="3200" dirty="0" smtClean="0"/>
              <a:t> </a:t>
            </a:r>
            <a:r>
              <a:rPr lang="en-US" sz="3200" dirty="0" err="1" smtClean="0"/>
              <a:t>ada</a:t>
            </a:r>
            <a:r>
              <a:rPr lang="en-US" sz="3200" dirty="0" smtClean="0"/>
              <a:t> 5 </a:t>
            </a:r>
            <a:r>
              <a:rPr lang="en-US" sz="3200" dirty="0" err="1" smtClean="0"/>
              <a:t>macam</a:t>
            </a:r>
            <a:r>
              <a:rPr lang="en-US" sz="3200" dirty="0" smtClean="0"/>
              <a:t> :</a:t>
            </a:r>
          </a:p>
          <a:p>
            <a:pPr lvl="0"/>
            <a:r>
              <a:rPr lang="en-US" sz="3200" dirty="0" smtClean="0"/>
              <a:t> </a:t>
            </a:r>
            <a:r>
              <a:rPr lang="en-US" sz="3200" dirty="0" err="1" smtClean="0"/>
              <a:t>Mendapatkan</a:t>
            </a:r>
            <a:r>
              <a:rPr lang="en-US" sz="3200" dirty="0" smtClean="0"/>
              <a:t> ½, </a:t>
            </a:r>
            <a:r>
              <a:rPr lang="en-US" sz="3200" dirty="0" err="1" smtClean="0"/>
              <a:t>hanya</a:t>
            </a:r>
            <a:r>
              <a:rPr lang="en-US" sz="3200" dirty="0" smtClean="0"/>
              <a:t>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apabila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, </a:t>
            </a:r>
            <a:r>
              <a:rPr lang="en-US" sz="3200" dirty="0" err="1" smtClean="0"/>
              <a:t>cucu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ayah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ahli</a:t>
            </a:r>
            <a:r>
              <a:rPr lang="en-US" sz="3200" dirty="0" smtClean="0"/>
              <a:t> </a:t>
            </a:r>
            <a:r>
              <a:rPr lang="en-US" sz="3200" dirty="0" err="1" smtClean="0"/>
              <a:t>waris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menarik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ashabah</a:t>
            </a:r>
            <a:r>
              <a:rPr lang="en-US" sz="3200" dirty="0" smtClean="0"/>
              <a:t> </a:t>
            </a:r>
            <a:r>
              <a:rPr lang="en-US" sz="3200" dirty="0" err="1" smtClean="0"/>
              <a:t>kepadanya</a:t>
            </a:r>
            <a:r>
              <a:rPr lang="en-US" sz="3200" dirty="0" smtClean="0"/>
              <a:t>;</a:t>
            </a:r>
          </a:p>
          <a:p>
            <a:pPr lvl="0"/>
            <a:r>
              <a:rPr lang="en-US" sz="3200" dirty="0" smtClean="0"/>
              <a:t> </a:t>
            </a:r>
            <a:r>
              <a:rPr lang="en-US" sz="3200" dirty="0" err="1" smtClean="0"/>
              <a:t>Mendapatkan</a:t>
            </a:r>
            <a:r>
              <a:rPr lang="en-US" sz="3200" dirty="0" smtClean="0"/>
              <a:t> 2/3 </a:t>
            </a:r>
            <a:r>
              <a:rPr lang="en-US" sz="3200" dirty="0" err="1" smtClean="0"/>
              <a:t>dua</a:t>
            </a:r>
            <a:r>
              <a:rPr lang="en-US" sz="3200" dirty="0" smtClean="0"/>
              <a:t> </a:t>
            </a:r>
            <a:r>
              <a:rPr lang="en-US" sz="3200" dirty="0" err="1" smtClean="0"/>
              <a:t>orang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,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tiada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, </a:t>
            </a:r>
            <a:r>
              <a:rPr lang="en-US" sz="3200" dirty="0" err="1" smtClean="0"/>
              <a:t>cucu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ayah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menarik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menjadikan</a:t>
            </a:r>
            <a:r>
              <a:rPr lang="en-US" sz="3200" dirty="0" smtClean="0"/>
              <a:t> </a:t>
            </a:r>
            <a:r>
              <a:rPr lang="en-US" sz="3200" dirty="0" err="1" smtClean="0"/>
              <a:t>ashabah</a:t>
            </a:r>
            <a:r>
              <a:rPr lang="en-US" sz="3200" dirty="0" smtClean="0"/>
              <a:t> </a:t>
            </a:r>
            <a:r>
              <a:rPr lang="en-US" sz="3200" dirty="0" err="1" smtClean="0"/>
              <a:t>kepadanya</a:t>
            </a:r>
            <a:r>
              <a:rPr lang="en-US" sz="3200" dirty="0" smtClean="0"/>
              <a:t>;</a:t>
            </a:r>
          </a:p>
          <a:p>
            <a:pPr lvl="0"/>
            <a:r>
              <a:rPr lang="en-US" sz="3200" dirty="0" smtClean="0"/>
              <a:t>  </a:t>
            </a:r>
            <a:r>
              <a:rPr lang="en-US" sz="3200" dirty="0" err="1" smtClean="0"/>
              <a:t>Tertarik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ashabah</a:t>
            </a:r>
            <a:r>
              <a:rPr lang="en-US" sz="3200" dirty="0" smtClean="0"/>
              <a:t> </a:t>
            </a:r>
            <a:r>
              <a:rPr lang="en-US" sz="3200" dirty="0" err="1" smtClean="0"/>
              <a:t>oleh</a:t>
            </a:r>
            <a:r>
              <a:rPr lang="en-US" sz="3200" dirty="0" smtClean="0"/>
              <a:t> </a:t>
            </a:r>
            <a:r>
              <a:rPr lang="en-US" sz="3200" dirty="0" err="1" smtClean="0"/>
              <a:t>saudara</a:t>
            </a:r>
            <a:r>
              <a:rPr lang="en-US" sz="3200" dirty="0" smtClean="0"/>
              <a:t> </a:t>
            </a:r>
            <a:r>
              <a:rPr lang="en-US" sz="3200" dirty="0" err="1" smtClean="0"/>
              <a:t>laki-laki</a:t>
            </a:r>
            <a:r>
              <a:rPr lang="en-US" sz="3200" dirty="0" smtClean="0"/>
              <a:t> </a:t>
            </a:r>
            <a:r>
              <a:rPr lang="en-US" sz="3200" dirty="0" err="1" smtClean="0"/>
              <a:t>seibu</a:t>
            </a:r>
            <a:r>
              <a:rPr lang="en-US" sz="3200" dirty="0" smtClean="0"/>
              <a:t> </a:t>
            </a:r>
            <a:r>
              <a:rPr lang="en-US" sz="3200" dirty="0" err="1" smtClean="0"/>
              <a:t>seayah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kakek</a:t>
            </a:r>
            <a:endParaRPr lang="en-US" sz="3200" dirty="0" smtClean="0"/>
          </a:p>
          <a:p>
            <a:pPr lvl="0"/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ashabah</a:t>
            </a:r>
            <a:r>
              <a:rPr lang="en-US" sz="3200" dirty="0" smtClean="0"/>
              <a:t>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yang lain (</a:t>
            </a:r>
            <a:r>
              <a:rPr lang="en-US" sz="3200" dirty="0" err="1" smtClean="0"/>
              <a:t>ashabah</a:t>
            </a:r>
            <a:r>
              <a:rPr lang="en-US" sz="3200" dirty="0" smtClean="0"/>
              <a:t> </a:t>
            </a:r>
            <a:r>
              <a:rPr lang="en-US" sz="3200" dirty="0" err="1" smtClean="0"/>
              <a:t>maal</a:t>
            </a:r>
            <a:r>
              <a:rPr lang="en-US" sz="3200" dirty="0" smtClean="0"/>
              <a:t> </a:t>
            </a:r>
            <a:r>
              <a:rPr lang="en-US" sz="3200" dirty="0" err="1" smtClean="0"/>
              <a:t>ghair</a:t>
            </a:r>
            <a:r>
              <a:rPr lang="en-US" sz="3200" dirty="0" smtClean="0"/>
              <a:t> ) </a:t>
            </a:r>
            <a:r>
              <a:rPr lang="en-US" sz="3200" dirty="0" err="1" smtClean="0"/>
              <a:t>yaitu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seorang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karena</a:t>
            </a:r>
            <a:r>
              <a:rPr lang="en-US" sz="3200" dirty="0" smtClean="0"/>
              <a:t> </a:t>
            </a:r>
            <a:r>
              <a:rPr lang="en-US" sz="3200" dirty="0" err="1" smtClean="0"/>
              <a:t>bersama-sama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 </a:t>
            </a:r>
            <a:r>
              <a:rPr lang="en-US" sz="3200" dirty="0" err="1" smtClean="0"/>
              <a:t>perempuan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cucu</a:t>
            </a:r>
            <a:r>
              <a:rPr lang="en-US" sz="3200" dirty="0" smtClean="0"/>
              <a:t> </a:t>
            </a:r>
            <a:r>
              <a:rPr lang="en-US" sz="3200" dirty="0" err="1" smtClean="0"/>
              <a:t>perempuan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 </a:t>
            </a:r>
            <a:r>
              <a:rPr lang="en-US" sz="3200" dirty="0" err="1" smtClean="0"/>
              <a:t>laki-laki</a:t>
            </a:r>
            <a:r>
              <a:rPr lang="en-US" sz="3200" dirty="0" smtClean="0"/>
              <a:t>;</a:t>
            </a:r>
          </a:p>
          <a:p>
            <a:pPr lvl="0"/>
            <a:r>
              <a:rPr lang="en-US" sz="3200" dirty="0" smtClean="0"/>
              <a:t> </a:t>
            </a:r>
            <a:r>
              <a:rPr lang="en-US" sz="3200" dirty="0" err="1" smtClean="0"/>
              <a:t>Mahjub</a:t>
            </a:r>
            <a:r>
              <a:rPr lang="en-US" sz="3200" dirty="0" smtClean="0"/>
              <a:t> (</a:t>
            </a:r>
            <a:r>
              <a:rPr lang="en-US" sz="3200" dirty="0" err="1" smtClean="0"/>
              <a:t>terhalang</a:t>
            </a:r>
            <a:r>
              <a:rPr lang="en-US" sz="3200" dirty="0" smtClean="0"/>
              <a:t>) </a:t>
            </a:r>
            <a:r>
              <a:rPr lang="en-US" sz="3200" dirty="0" err="1" smtClean="0"/>
              <a:t>oleh</a:t>
            </a:r>
            <a:r>
              <a:rPr lang="en-US" sz="3200" dirty="0" smtClean="0"/>
              <a:t>  : ayah, </a:t>
            </a:r>
            <a:r>
              <a:rPr lang="en-US" sz="3200" dirty="0" err="1" smtClean="0"/>
              <a:t>anak</a:t>
            </a:r>
            <a:r>
              <a:rPr lang="en-US" sz="3200" dirty="0" smtClean="0"/>
              <a:t> </a:t>
            </a:r>
            <a:r>
              <a:rPr lang="en-US" sz="3200" dirty="0" err="1" smtClean="0"/>
              <a:t>laki-laki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cucu</a:t>
            </a:r>
            <a:r>
              <a:rPr lang="en-US" sz="3200" dirty="0" smtClean="0"/>
              <a:t> </a:t>
            </a:r>
            <a:r>
              <a:rPr lang="en-US" sz="3200" dirty="0" err="1" smtClean="0"/>
              <a:t>laki-laki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anak</a:t>
            </a:r>
            <a:r>
              <a:rPr lang="en-US" sz="3200" dirty="0" smtClean="0"/>
              <a:t> </a:t>
            </a:r>
            <a:r>
              <a:rPr lang="en-US" sz="3200" dirty="0" err="1" smtClean="0"/>
              <a:t>laki-laki</a:t>
            </a:r>
            <a:r>
              <a:rPr lang="en-US" sz="3200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7239000" cy="5998536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b="1" dirty="0" smtClean="0"/>
              <a:t>8.Ketentuan </a:t>
            </a:r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saudara</a:t>
            </a:r>
            <a:r>
              <a:rPr lang="en-US" b="1" dirty="0" smtClean="0"/>
              <a:t> </a:t>
            </a:r>
            <a:r>
              <a:rPr lang="en-US" b="1" dirty="0" err="1" smtClean="0"/>
              <a:t>perempuan</a:t>
            </a:r>
            <a:r>
              <a:rPr lang="en-US" b="1" dirty="0" smtClean="0"/>
              <a:t> </a:t>
            </a:r>
            <a:r>
              <a:rPr lang="en-US" b="1" dirty="0" err="1" smtClean="0"/>
              <a:t>seayah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bagiannya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6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 </a:t>
            </a:r>
          </a:p>
          <a:p>
            <a:pPr>
              <a:buNone/>
            </a:pPr>
            <a:endParaRPr lang="en-US" dirty="0" smtClean="0"/>
          </a:p>
          <a:p>
            <a:pPr lvl="0"/>
            <a:r>
              <a:rPr lang="en-US" dirty="0" err="1" smtClean="0"/>
              <a:t>Mendapatkan</a:t>
            </a:r>
            <a:r>
              <a:rPr lang="en-US" dirty="0" smtClean="0"/>
              <a:t> ½ ,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, </a:t>
            </a:r>
            <a:r>
              <a:rPr lang="en-US" dirty="0" err="1" smtClean="0"/>
              <a:t>cucu</a:t>
            </a:r>
            <a:r>
              <a:rPr lang="en-US" dirty="0" smtClean="0"/>
              <a:t>,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seibu-seayah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ayah.</a:t>
            </a:r>
          </a:p>
          <a:p>
            <a:pPr lvl="0"/>
            <a:r>
              <a:rPr lang="en-US" dirty="0" err="1" smtClean="0"/>
              <a:t>Mendapat</a:t>
            </a:r>
            <a:r>
              <a:rPr lang="en-US" dirty="0" smtClean="0"/>
              <a:t> 2/3 ,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Tertarik</a:t>
            </a:r>
            <a:r>
              <a:rPr lang="en-US" dirty="0" smtClean="0"/>
              <a:t>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ashabah</a:t>
            </a:r>
            <a:r>
              <a:rPr lang="en-US" dirty="0" smtClean="0"/>
              <a:t>,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kakek</a:t>
            </a:r>
            <a:endParaRPr lang="en-US" dirty="0" smtClean="0"/>
          </a:p>
          <a:p>
            <a:pPr lvl="0"/>
            <a:r>
              <a:rPr lang="en-US" dirty="0" err="1" smtClean="0"/>
              <a:t>Mendapat</a:t>
            </a:r>
            <a:r>
              <a:rPr lang="en-US" dirty="0" smtClean="0"/>
              <a:t> 1/6,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seibu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ma’al</a:t>
            </a:r>
            <a:r>
              <a:rPr lang="en-US" dirty="0" smtClean="0"/>
              <a:t> </a:t>
            </a:r>
            <a:r>
              <a:rPr lang="en-US" dirty="0" err="1" smtClean="0"/>
              <a:t>ghair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Mahjub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: ayah,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,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/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seayah-seibu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239000" cy="5769936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sz="2800" b="1" dirty="0" smtClean="0"/>
              <a:t>9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Ketentuan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Bagian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Saudara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seibu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laki-laki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perempuan</a:t>
            </a:r>
            <a:endParaRPr lang="ar-SA" sz="2400" b="1" dirty="0" smtClean="0">
              <a:latin typeface="Arial" pitchFamily="34" charset="0"/>
              <a:cs typeface="Arial" pitchFamily="34" charset="0"/>
            </a:endParaRPr>
          </a:p>
          <a:p>
            <a:pPr lvl="0" algn="r" rtl="1">
              <a:buNone/>
            </a:pPr>
            <a:r>
              <a:rPr lang="ar-SA" sz="2400" dirty="0" smtClean="0">
                <a:latin typeface="Arial" pitchFamily="34" charset="0"/>
                <a:cs typeface="Arial" pitchFamily="34" charset="0"/>
              </a:rPr>
              <a:t>   وان كا ن رجل يورث  كللة  اومراة وله اخ او اخت  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فلكل 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واحدمنهما</a:t>
            </a:r>
          </a:p>
          <a:p>
            <a:pPr lvl="0" algn="r" rtl="1">
              <a:buNone/>
            </a:pPr>
            <a:r>
              <a:rPr lang="ar-SA" sz="2400" dirty="0" smtClean="0">
                <a:latin typeface="Arial" pitchFamily="34" charset="0"/>
                <a:cs typeface="Arial" pitchFamily="34" charset="0"/>
              </a:rPr>
              <a:t>   السدس فان كانوا اكثر من ذلك  فهم شركاء فى الثلث  ......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rtl="1">
              <a:buNone/>
            </a:pPr>
            <a:r>
              <a:rPr lang="en-US" sz="1600" dirty="0" smtClean="0"/>
              <a:t>(An-</a:t>
            </a:r>
            <a:r>
              <a:rPr lang="en-US" sz="1600" dirty="0" err="1" smtClean="0"/>
              <a:t>nisa</a:t>
            </a:r>
            <a:r>
              <a:rPr lang="en-US" sz="1600" dirty="0" smtClean="0"/>
              <a:t>’: 12</a:t>
            </a:r>
            <a:r>
              <a:rPr lang="en-US" sz="2000" dirty="0" smtClean="0"/>
              <a:t>)</a:t>
            </a:r>
            <a:endParaRPr lang="en-US" sz="2000" dirty="0" smtClean="0"/>
          </a:p>
          <a:p>
            <a:pPr rtl="1">
              <a:buNone/>
            </a:pPr>
            <a:r>
              <a:rPr lang="ar-SA" sz="2800" b="1" dirty="0" smtClean="0"/>
              <a:t> </a:t>
            </a:r>
            <a:r>
              <a:rPr lang="en-US" sz="2800" dirty="0" smtClean="0"/>
              <a:t>	</a:t>
            </a:r>
            <a:r>
              <a:rPr lang="en-US" sz="2400" dirty="0" err="1" smtClean="0"/>
              <a:t>Ketentuan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bagiannya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3 </a:t>
            </a:r>
            <a:r>
              <a:rPr lang="en-US" sz="2400" dirty="0" err="1" smtClean="0"/>
              <a:t>macam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 : </a:t>
            </a:r>
          </a:p>
          <a:p>
            <a:pPr lvl="1"/>
            <a:r>
              <a:rPr lang="en-US" sz="2400" dirty="0" err="1" smtClean="0">
                <a:solidFill>
                  <a:schemeClr val="tx1"/>
                </a:solidFill>
              </a:rPr>
              <a:t>Mendapat</a:t>
            </a:r>
            <a:r>
              <a:rPr lang="en-US" sz="2400" dirty="0" smtClean="0">
                <a:solidFill>
                  <a:schemeClr val="tx1"/>
                </a:solidFill>
              </a:rPr>
              <a:t> 1/6, </a:t>
            </a:r>
            <a:r>
              <a:rPr lang="en-US" sz="2400" dirty="0" err="1" smtClean="0">
                <a:solidFill>
                  <a:schemeClr val="tx1"/>
                </a:solidFill>
              </a:rPr>
              <a:t>hanya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seorang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ketika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</a:t>
            </a:r>
            <a:r>
              <a:rPr lang="en-US" sz="2400" dirty="0" smtClean="0">
                <a:solidFill>
                  <a:schemeClr val="tx1"/>
                </a:solidFill>
              </a:rPr>
              <a:t> ayah, </a:t>
            </a:r>
            <a:r>
              <a:rPr lang="en-US" sz="2400" dirty="0" err="1" smtClean="0">
                <a:solidFill>
                  <a:schemeClr val="tx1"/>
                </a:solidFill>
              </a:rPr>
              <a:t>kakek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anak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cucu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anak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laki-laki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400" dirty="0" err="1" smtClean="0">
                <a:solidFill>
                  <a:schemeClr val="tx1"/>
                </a:solidFill>
              </a:rPr>
              <a:t>Mendapat</a:t>
            </a:r>
            <a:r>
              <a:rPr lang="en-US" sz="2400" dirty="0" smtClean="0">
                <a:solidFill>
                  <a:schemeClr val="tx1"/>
                </a:solidFill>
              </a:rPr>
              <a:t> 1/3, </a:t>
            </a:r>
            <a:r>
              <a:rPr lang="en-US" sz="2400" dirty="0" err="1" smtClean="0">
                <a:solidFill>
                  <a:schemeClr val="tx1"/>
                </a:solidFill>
              </a:rPr>
              <a:t>dua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orang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lebih</a:t>
            </a:r>
            <a:r>
              <a:rPr lang="en-US" sz="2400" dirty="0" smtClean="0">
                <a:solidFill>
                  <a:schemeClr val="tx1"/>
                </a:solidFill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</a:rPr>
              <a:t>ketika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tidak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ada</a:t>
            </a:r>
            <a:r>
              <a:rPr lang="en-US" sz="2400" dirty="0" smtClean="0">
                <a:solidFill>
                  <a:schemeClr val="tx1"/>
                </a:solidFill>
              </a:rPr>
              <a:t> ayah, </a:t>
            </a:r>
            <a:r>
              <a:rPr lang="en-US" sz="2400" dirty="0" err="1" smtClean="0">
                <a:solidFill>
                  <a:schemeClr val="tx1"/>
                </a:solidFill>
              </a:rPr>
              <a:t>kakek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anak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cucu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anak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laki-laki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400" dirty="0" err="1" smtClean="0">
                <a:solidFill>
                  <a:schemeClr val="tx1"/>
                </a:solidFill>
              </a:rPr>
              <a:t>mahjub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oleh</a:t>
            </a:r>
            <a:r>
              <a:rPr lang="en-US" sz="2400" dirty="0" smtClean="0">
                <a:solidFill>
                  <a:schemeClr val="tx1"/>
                </a:solidFill>
              </a:rPr>
              <a:t> ayah, </a:t>
            </a:r>
            <a:r>
              <a:rPr lang="en-US" sz="2400" dirty="0" err="1" smtClean="0">
                <a:solidFill>
                  <a:schemeClr val="tx1"/>
                </a:solidFill>
              </a:rPr>
              <a:t>anak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laki-laki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atau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cucu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laki-laki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dari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anak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laki-laki</a:t>
            </a:r>
            <a:r>
              <a:rPr lang="en-U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</a:rPr>
              <a:t>saudara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laki-laki</a:t>
            </a:r>
            <a:r>
              <a:rPr lang="en-US" sz="2400" dirty="0" smtClean="0">
                <a:solidFill>
                  <a:schemeClr val="tx1"/>
                </a:solidFill>
              </a:rPr>
              <a:t>/</a:t>
            </a:r>
            <a:r>
              <a:rPr lang="en-US" sz="2400" dirty="0" err="1" smtClean="0">
                <a:solidFill>
                  <a:schemeClr val="tx1"/>
                </a:solidFill>
              </a:rPr>
              <a:t>perempuan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seayah-seibu</a:t>
            </a:r>
            <a:endParaRPr lang="en-US" sz="20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239000" cy="5541336"/>
          </a:xfrm>
        </p:spPr>
        <p:txBody>
          <a:bodyPr/>
          <a:lstStyle/>
          <a:p>
            <a:pPr lvl="0">
              <a:buNone/>
            </a:pPr>
            <a:r>
              <a:rPr lang="en-US" b="1" dirty="0" smtClean="0"/>
              <a:t>10. </a:t>
            </a:r>
            <a:r>
              <a:rPr lang="en-US" b="1" dirty="0" err="1" smtClean="0"/>
              <a:t>Ketentuan</a:t>
            </a:r>
            <a:r>
              <a:rPr lang="en-US" b="1" dirty="0" smtClean="0"/>
              <a:t> </a:t>
            </a:r>
            <a:r>
              <a:rPr lang="en-US" b="1" dirty="0" err="1" smtClean="0"/>
              <a:t>bagian</a:t>
            </a:r>
            <a:r>
              <a:rPr lang="en-US" b="1" dirty="0" smtClean="0"/>
              <a:t> </a:t>
            </a:r>
            <a:r>
              <a:rPr lang="en-US" b="1" dirty="0" err="1" smtClean="0"/>
              <a:t>kakek</a:t>
            </a:r>
            <a:endParaRPr lang="en-US" dirty="0" smtClean="0"/>
          </a:p>
          <a:p>
            <a:r>
              <a:rPr lang="en-US" dirty="0" err="1" smtClean="0"/>
              <a:t>Kakek</a:t>
            </a:r>
            <a:r>
              <a:rPr lang="en-US" dirty="0" smtClean="0"/>
              <a:t> ( ayah </a:t>
            </a:r>
            <a:r>
              <a:rPr lang="en-US" dirty="0" err="1" smtClean="0"/>
              <a:t>dari</a:t>
            </a:r>
            <a:r>
              <a:rPr lang="en-US" dirty="0" smtClean="0"/>
              <a:t> ayah ) </a:t>
            </a:r>
            <a:r>
              <a:rPr lang="en-US" dirty="0" err="1" smtClean="0"/>
              <a:t>ketentuannya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ketentuan-ketentuan</a:t>
            </a:r>
            <a:r>
              <a:rPr lang="en-US" dirty="0" smtClean="0"/>
              <a:t> ayah,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ayah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mahjub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ayah.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bersama-sama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seibu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“</a:t>
            </a:r>
            <a:r>
              <a:rPr lang="en-US" dirty="0" err="1" smtClean="0"/>
              <a:t>gharawain</a:t>
            </a:r>
            <a:r>
              <a:rPr lang="en-US" dirty="0" smtClean="0"/>
              <a:t>”,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ketentuannya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berlainan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ayah. Di </a:t>
            </a:r>
            <a:r>
              <a:rPr lang="en-US" dirty="0" err="1" smtClean="0"/>
              <a:t>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ayah </a:t>
            </a:r>
            <a:r>
              <a:rPr lang="en-US" dirty="0" err="1" smtClean="0"/>
              <a:t>menghijab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,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kakek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7239000" cy="5693736"/>
          </a:xfrm>
        </p:spPr>
        <p:txBody>
          <a:bodyPr>
            <a:normAutofit fontScale="85000" lnSpcReduction="10000"/>
          </a:bodyPr>
          <a:lstStyle/>
          <a:p>
            <a:endParaRPr lang="en-US" b="1" dirty="0" smtClean="0"/>
          </a:p>
          <a:p>
            <a:pPr algn="ctr">
              <a:buNone/>
            </a:pPr>
            <a:r>
              <a:rPr lang="en-US" sz="2400" b="1" dirty="0" err="1" smtClean="0"/>
              <a:t>Sebab-sebab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Pewarisan</a:t>
            </a:r>
            <a:r>
              <a:rPr lang="en-US" sz="2400" b="1" dirty="0" smtClean="0"/>
              <a:t> </a:t>
            </a:r>
            <a:endParaRPr lang="en-US" sz="2400" b="1" dirty="0" smtClean="0"/>
          </a:p>
          <a:p>
            <a:pPr>
              <a:buNone/>
            </a:pPr>
            <a:r>
              <a:rPr lang="en-US" sz="2400" b="1" dirty="0" smtClean="0"/>
              <a:t> 1.  </a:t>
            </a:r>
            <a:r>
              <a:rPr lang="en-US" sz="2400" b="1" dirty="0" err="1" smtClean="0"/>
              <a:t>Nasab</a:t>
            </a:r>
            <a:endParaRPr lang="en-US" sz="2400" dirty="0" smtClean="0"/>
          </a:p>
          <a:p>
            <a:pPr lvl="0">
              <a:buNone/>
            </a:pPr>
            <a:r>
              <a:rPr lang="en-US" sz="2400" b="1" dirty="0" smtClean="0"/>
              <a:t> </a:t>
            </a:r>
            <a:r>
              <a:rPr lang="en-US" sz="2400" b="1" dirty="0" smtClean="0"/>
              <a:t>2.  </a:t>
            </a:r>
            <a:r>
              <a:rPr lang="en-US" sz="2400" b="1" dirty="0" err="1" smtClean="0"/>
              <a:t>Perkawinan</a:t>
            </a:r>
            <a:r>
              <a:rPr lang="en-US" sz="2400" b="1" dirty="0" smtClean="0"/>
              <a:t> </a:t>
            </a:r>
            <a:r>
              <a:rPr lang="en-US" sz="2400" b="1" dirty="0" smtClean="0"/>
              <a:t>( </a:t>
            </a:r>
            <a:r>
              <a:rPr lang="en-US" sz="2400" b="1" dirty="0" err="1" smtClean="0"/>
              <a:t>hakiki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hukmi</a:t>
            </a:r>
            <a:r>
              <a:rPr lang="en-US" sz="2400" b="1" dirty="0" smtClean="0"/>
              <a:t> )</a:t>
            </a:r>
          </a:p>
          <a:p>
            <a:pPr>
              <a:buFont typeface="Wingdings" pitchFamily="2" charset="2"/>
              <a:buChar char="v"/>
            </a:pPr>
            <a:r>
              <a:rPr lang="en-US" sz="2400" b="1" dirty="0" err="1" smtClean="0"/>
              <a:t>Perkawinan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hakiki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maksudnya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mayit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meninggal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masih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terikat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perkawinan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dengan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ahli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waris</a:t>
            </a:r>
            <a:r>
              <a:rPr lang="en-US" sz="2400" b="1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sz="2400" b="1" dirty="0" err="1" smtClean="0"/>
              <a:t>Perkawinan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hukmi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maksudnya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ketika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mayit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meninggal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sudah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terjadi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perceraian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tapi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isteri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masih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iddah</a:t>
            </a:r>
            <a:endParaRPr lang="en-US" sz="2400" b="1" dirty="0" smtClean="0"/>
          </a:p>
          <a:p>
            <a:pPr lvl="0">
              <a:buNone/>
            </a:pPr>
            <a:endParaRPr lang="en-US" sz="2400" b="1" dirty="0" smtClean="0"/>
          </a:p>
          <a:p>
            <a:pPr lvl="0">
              <a:buNone/>
            </a:pPr>
            <a:r>
              <a:rPr lang="en-US" sz="2400" dirty="0" smtClean="0"/>
              <a:t>3. </a:t>
            </a:r>
            <a:r>
              <a:rPr lang="en-US" sz="2400" dirty="0" err="1" smtClean="0"/>
              <a:t>Wala</a:t>
            </a:r>
            <a:r>
              <a:rPr lang="en-US" sz="2400" dirty="0" smtClean="0"/>
              <a:t>’ ( </a:t>
            </a:r>
            <a:r>
              <a:rPr lang="en-US" sz="2400" dirty="0" err="1" smtClean="0"/>
              <a:t>memerdekakan</a:t>
            </a:r>
            <a:r>
              <a:rPr lang="en-US" sz="2400" dirty="0" smtClean="0"/>
              <a:t> </a:t>
            </a:r>
            <a:r>
              <a:rPr lang="en-US" sz="2400" dirty="0" err="1" smtClean="0"/>
              <a:t>budak</a:t>
            </a:r>
            <a:r>
              <a:rPr lang="en-US" sz="2400" dirty="0" smtClean="0"/>
              <a:t>)</a:t>
            </a:r>
          </a:p>
          <a:p>
            <a:pPr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b="1" dirty="0" err="1" smtClean="0"/>
              <a:t>Sebab-sebab</a:t>
            </a:r>
            <a:r>
              <a:rPr lang="en-US" b="1" dirty="0" smtClean="0"/>
              <a:t> </a:t>
            </a:r>
            <a:r>
              <a:rPr lang="en-US" b="1" dirty="0" err="1" smtClean="0"/>
              <a:t>Penghalang</a:t>
            </a:r>
            <a:r>
              <a:rPr lang="en-US" b="1" dirty="0" smtClean="0"/>
              <a:t> </a:t>
            </a:r>
            <a:r>
              <a:rPr lang="en-US" b="1" dirty="0" err="1" smtClean="0"/>
              <a:t>Pewarisan</a:t>
            </a:r>
            <a:r>
              <a:rPr lang="en-US" b="1" dirty="0" smtClean="0"/>
              <a:t> </a:t>
            </a:r>
            <a:endParaRPr lang="en-US" dirty="0" smtClean="0"/>
          </a:p>
          <a:p>
            <a:pPr lvl="0"/>
            <a:r>
              <a:rPr lang="en-US" dirty="0" err="1" smtClean="0"/>
              <a:t>Perbudakan</a:t>
            </a:r>
            <a:endParaRPr lang="en-US" dirty="0" smtClean="0"/>
          </a:p>
          <a:p>
            <a:pPr lvl="0"/>
            <a:r>
              <a:rPr lang="en-US" dirty="0" err="1" smtClean="0"/>
              <a:t>Pembunuhan</a:t>
            </a:r>
            <a:endParaRPr lang="en-US" dirty="0" smtClean="0"/>
          </a:p>
          <a:p>
            <a:pPr lvl="0"/>
            <a:r>
              <a:rPr lang="en-US" dirty="0" err="1" smtClean="0"/>
              <a:t>Berlainan</a:t>
            </a:r>
            <a:r>
              <a:rPr lang="en-US" dirty="0" smtClean="0"/>
              <a:t> agama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239000" cy="561753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800" dirty="0" smtClean="0"/>
              <a:t>11. </a:t>
            </a:r>
            <a:r>
              <a:rPr lang="en-US" sz="2800" dirty="0" err="1" smtClean="0"/>
              <a:t>Ketentuan</a:t>
            </a:r>
            <a:r>
              <a:rPr lang="en-US" sz="2800" dirty="0" smtClean="0"/>
              <a:t>  </a:t>
            </a:r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nenek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Ketentuan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nenek</a:t>
            </a:r>
            <a:r>
              <a:rPr lang="en-US" sz="2400" dirty="0" smtClean="0"/>
              <a:t> :</a:t>
            </a:r>
          </a:p>
          <a:p>
            <a:pPr lvl="1"/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1/6,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seorang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jalur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ayah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ibu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dua-duanya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ketika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ibu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Kalau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mereka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berbilang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maka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dibagi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rata.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Mahjub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ibu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Nenek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jalur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ayah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terhijab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ayah,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nenek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jalur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ibu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terhijab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ayah.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239000" cy="54651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sisa</a:t>
            </a:r>
            <a:r>
              <a:rPr lang="en-US" dirty="0" smtClean="0"/>
              <a:t> </a:t>
            </a:r>
            <a:r>
              <a:rPr lang="en-US" dirty="0" err="1" smtClean="0"/>
              <a:t>harta</a:t>
            </a:r>
            <a:r>
              <a:rPr lang="en-US" dirty="0" smtClean="0"/>
              <a:t>.	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 </a:t>
            </a:r>
            <a:r>
              <a:rPr lang="en-US" dirty="0" err="1" smtClean="0"/>
              <a:t>ashabah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 :</a:t>
            </a:r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endParaRPr lang="en-US" dirty="0" smtClean="0"/>
          </a:p>
          <a:p>
            <a:pPr lvl="0"/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-</a:t>
            </a:r>
            <a:r>
              <a:rPr lang="en-US" dirty="0" err="1" smtClean="0"/>
              <a:t>laki</a:t>
            </a:r>
            <a:endParaRPr lang="en-US" dirty="0" smtClean="0"/>
          </a:p>
          <a:p>
            <a:pPr lvl="0"/>
            <a:r>
              <a:rPr lang="en-US" dirty="0" smtClean="0"/>
              <a:t>Ayah</a:t>
            </a:r>
          </a:p>
          <a:p>
            <a:pPr lvl="0"/>
            <a:r>
              <a:rPr lang="en-US" dirty="0" err="1" smtClean="0"/>
              <a:t>Kakek</a:t>
            </a:r>
            <a:endParaRPr lang="en-US" dirty="0" smtClean="0"/>
          </a:p>
          <a:p>
            <a:pPr lvl="0"/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-</a:t>
            </a:r>
            <a:r>
              <a:rPr lang="en-US" dirty="0" err="1" smtClean="0"/>
              <a:t>laki</a:t>
            </a:r>
            <a:r>
              <a:rPr lang="en-US" dirty="0" smtClean="0"/>
              <a:t> </a:t>
            </a:r>
            <a:r>
              <a:rPr lang="en-US" dirty="0" err="1" smtClean="0"/>
              <a:t>seayah-seibu</a:t>
            </a:r>
            <a:r>
              <a:rPr lang="en-US" dirty="0" smtClean="0"/>
              <a:t> (</a:t>
            </a:r>
            <a:r>
              <a:rPr lang="en-US" dirty="0" err="1" smtClean="0"/>
              <a:t>kandung</a:t>
            </a:r>
            <a:r>
              <a:rPr lang="en-US" dirty="0" smtClean="0"/>
              <a:t>)</a:t>
            </a:r>
          </a:p>
          <a:p>
            <a:pPr lvl="0"/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-</a:t>
            </a:r>
            <a:r>
              <a:rPr lang="en-US" dirty="0" err="1" smtClean="0"/>
              <a:t>laki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endParaRPr lang="en-US" dirty="0" smtClean="0"/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-</a:t>
            </a:r>
            <a:r>
              <a:rPr lang="en-US" dirty="0" err="1" smtClean="0"/>
              <a:t>laki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-</a:t>
            </a:r>
            <a:r>
              <a:rPr lang="en-US" dirty="0" err="1" smtClean="0"/>
              <a:t>laki</a:t>
            </a:r>
            <a:r>
              <a:rPr lang="en-US" dirty="0" smtClean="0"/>
              <a:t> </a:t>
            </a:r>
            <a:r>
              <a:rPr lang="en-US" dirty="0" err="1" smtClean="0"/>
              <a:t>seayah-seibu</a:t>
            </a:r>
            <a:r>
              <a:rPr lang="en-US" dirty="0" smtClean="0"/>
              <a:t> (</a:t>
            </a:r>
            <a:r>
              <a:rPr lang="en-US" dirty="0" err="1" smtClean="0"/>
              <a:t>kandung</a:t>
            </a:r>
            <a:r>
              <a:rPr lang="en-US" dirty="0" smtClean="0"/>
              <a:t>)</a:t>
            </a:r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endParaRPr lang="en-US" dirty="0" smtClean="0"/>
          </a:p>
          <a:p>
            <a:pPr lvl="0"/>
            <a:r>
              <a:rPr lang="en-US" dirty="0" err="1" smtClean="0"/>
              <a:t>Paman</a:t>
            </a:r>
            <a:r>
              <a:rPr lang="en-US" dirty="0" smtClean="0"/>
              <a:t>  </a:t>
            </a:r>
            <a:r>
              <a:rPr lang="en-US" dirty="0" err="1" smtClean="0"/>
              <a:t>kandung</a:t>
            </a:r>
            <a:endParaRPr lang="en-US" dirty="0" smtClean="0"/>
          </a:p>
          <a:p>
            <a:pPr lvl="0"/>
            <a:r>
              <a:rPr lang="en-US" dirty="0" err="1" smtClean="0"/>
              <a:t>Paman</a:t>
            </a:r>
            <a:r>
              <a:rPr lang="en-US" dirty="0" smtClean="0"/>
              <a:t>  </a:t>
            </a:r>
            <a:r>
              <a:rPr lang="en-US" dirty="0" err="1" smtClean="0"/>
              <a:t>seayah</a:t>
            </a:r>
            <a:endParaRPr lang="en-US" dirty="0" smtClean="0"/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 </a:t>
            </a:r>
            <a:r>
              <a:rPr lang="en-US" dirty="0" err="1" smtClean="0"/>
              <a:t>paman</a:t>
            </a:r>
            <a:r>
              <a:rPr lang="en-US" dirty="0" smtClean="0"/>
              <a:t> </a:t>
            </a:r>
            <a:r>
              <a:rPr lang="en-US" dirty="0" err="1" smtClean="0"/>
              <a:t>kandung</a:t>
            </a:r>
            <a:endParaRPr lang="en-US" dirty="0" smtClean="0"/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paman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endParaRPr lang="en-US" dirty="0" smtClean="0"/>
          </a:p>
          <a:p>
            <a:pPr lvl="0"/>
            <a:r>
              <a:rPr lang="en-US" dirty="0" err="1" smtClean="0"/>
              <a:t>Laki-laki</a:t>
            </a:r>
            <a:r>
              <a:rPr lang="en-US" dirty="0" smtClean="0"/>
              <a:t> yang </a:t>
            </a:r>
            <a:r>
              <a:rPr lang="en-US" dirty="0" err="1" smtClean="0"/>
              <a:t>memerdekakan</a:t>
            </a:r>
            <a:endParaRPr lang="en-US" dirty="0" smtClean="0"/>
          </a:p>
          <a:p>
            <a:pPr lvl="0"/>
            <a:r>
              <a:rPr lang="en-US" dirty="0" err="1" smtClean="0"/>
              <a:t>Perempuan</a:t>
            </a:r>
            <a:r>
              <a:rPr lang="en-US" dirty="0" smtClean="0"/>
              <a:t> yang </a:t>
            </a:r>
            <a:r>
              <a:rPr lang="en-US" dirty="0" err="1" smtClean="0"/>
              <a:t>memerdekakan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dirty="0" err="1" smtClean="0"/>
              <a:t>Bahasan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   :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:</a:t>
            </a:r>
          </a:p>
          <a:p>
            <a:pPr lvl="0"/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binafsih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-</a:t>
            </a:r>
            <a:r>
              <a:rPr lang="en-US" dirty="0" err="1" smtClean="0"/>
              <a:t>laki</a:t>
            </a:r>
            <a:r>
              <a:rPr lang="en-US" dirty="0" smtClean="0"/>
              <a:t> </a:t>
            </a:r>
          </a:p>
          <a:p>
            <a:pPr lvl="0"/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bil</a:t>
            </a:r>
            <a:r>
              <a:rPr lang="en-US" dirty="0" smtClean="0"/>
              <a:t> </a:t>
            </a:r>
            <a:r>
              <a:rPr lang="en-US" dirty="0" err="1" smtClean="0"/>
              <a:t>Ghair</a:t>
            </a:r>
            <a:r>
              <a:rPr lang="en-US" dirty="0" smtClean="0"/>
              <a:t>,</a:t>
            </a:r>
          </a:p>
          <a:p>
            <a:pPr lvl="0"/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ma’al</a:t>
            </a:r>
            <a:r>
              <a:rPr lang="en-US" dirty="0" smtClean="0"/>
              <a:t> </a:t>
            </a:r>
            <a:r>
              <a:rPr lang="en-US" dirty="0" err="1" smtClean="0"/>
              <a:t>ghair</a:t>
            </a:r>
            <a:r>
              <a:rPr lang="en-US" dirty="0" smtClean="0"/>
              <a:t>	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-</a:t>
            </a:r>
            <a:r>
              <a:rPr lang="en-US" dirty="0" err="1" smtClean="0"/>
              <a:t>laki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ashabah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 lvl="0"/>
            <a:r>
              <a:rPr lang="en-US" dirty="0" err="1" smtClean="0"/>
              <a:t>Suami</a:t>
            </a:r>
            <a:endParaRPr lang="en-US" dirty="0" smtClean="0"/>
          </a:p>
          <a:p>
            <a:pPr lvl="0"/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-</a:t>
            </a:r>
            <a:r>
              <a:rPr lang="en-US" dirty="0" err="1" smtClean="0"/>
              <a:t>laki</a:t>
            </a:r>
            <a:r>
              <a:rPr lang="en-US" dirty="0" smtClean="0"/>
              <a:t> </a:t>
            </a:r>
            <a:r>
              <a:rPr lang="en-US" dirty="0" err="1" smtClean="0"/>
              <a:t>seibu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laki</a:t>
            </a:r>
            <a:r>
              <a:rPr lang="en-US" dirty="0" smtClean="0"/>
              <a:t>-</a:t>
            </a:r>
            <a:r>
              <a:rPr lang="en-US" dirty="0" err="1" smtClean="0"/>
              <a:t>laki</a:t>
            </a:r>
            <a:r>
              <a:rPr lang="en-US" dirty="0" smtClean="0"/>
              <a:t> yang </a:t>
            </a:r>
            <a:r>
              <a:rPr lang="en-US" dirty="0" err="1" smtClean="0"/>
              <a:t>kadang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kadang-kadang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asahabah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</a:p>
          <a:p>
            <a:pPr lvl="0"/>
            <a:r>
              <a:rPr lang="en-US" dirty="0" smtClean="0"/>
              <a:t>Ayah</a:t>
            </a:r>
          </a:p>
          <a:p>
            <a:pPr lvl="0"/>
            <a:r>
              <a:rPr lang="en-US" dirty="0" err="1" smtClean="0"/>
              <a:t>Kakek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1" y="2057401"/>
            <a:ext cx="57911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none" spc="0" dirty="0" err="1" smtClean="0">
                <a:ln w="11430"/>
                <a:solidFill>
                  <a:schemeClr val="accent5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Wassalam</a:t>
            </a:r>
            <a:endParaRPr lang="en-US" sz="8000" b="1" cap="none" spc="0" dirty="0">
              <a:ln w="11430"/>
              <a:solidFill>
                <a:schemeClr val="accent5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239000" cy="5541336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Rukun</a:t>
            </a:r>
            <a:r>
              <a:rPr lang="en-US" b="1" dirty="0" smtClean="0"/>
              <a:t>  Dan </a:t>
            </a:r>
            <a:r>
              <a:rPr lang="en-US" b="1" dirty="0" err="1" smtClean="0"/>
              <a:t>Syarat</a:t>
            </a:r>
            <a:r>
              <a:rPr lang="en-US" b="1" dirty="0" smtClean="0"/>
              <a:t>  </a:t>
            </a:r>
            <a:r>
              <a:rPr lang="en-US" b="1" dirty="0" err="1" smtClean="0"/>
              <a:t>Waris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0" algn="just"/>
            <a:r>
              <a:rPr lang="en-US" b="1" dirty="0" err="1" smtClean="0"/>
              <a:t>Ahli</a:t>
            </a:r>
            <a:r>
              <a:rPr lang="en-US" b="1" dirty="0" smtClean="0"/>
              <a:t> </a:t>
            </a:r>
            <a:r>
              <a:rPr lang="en-US" b="1" dirty="0" err="1" smtClean="0"/>
              <a:t>waris</a:t>
            </a:r>
            <a:r>
              <a:rPr lang="en-US" b="1" dirty="0" smtClean="0"/>
              <a:t> </a:t>
            </a:r>
            <a:r>
              <a:rPr lang="en-US" dirty="0" smtClean="0"/>
              <a:t>( al-</a:t>
            </a:r>
            <a:r>
              <a:rPr lang="en-US" dirty="0" err="1" smtClean="0"/>
              <a:t>waarits</a:t>
            </a:r>
            <a:r>
              <a:rPr lang="en-US" dirty="0" smtClean="0"/>
              <a:t>),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berhak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 </a:t>
            </a:r>
            <a:r>
              <a:rPr lang="en-US" dirty="0" err="1" smtClean="0"/>
              <a:t>harta</a:t>
            </a:r>
            <a:r>
              <a:rPr lang="en-US" dirty="0" smtClean="0"/>
              <a:t> </a:t>
            </a:r>
            <a:r>
              <a:rPr lang="en-US" dirty="0" err="1" smtClean="0"/>
              <a:t>peninggalan</a:t>
            </a:r>
            <a:r>
              <a:rPr lang="en-US" dirty="0" smtClean="0"/>
              <a:t> </a:t>
            </a:r>
            <a:r>
              <a:rPr lang="en-US" dirty="0" err="1" smtClean="0"/>
              <a:t>pewaris</a:t>
            </a:r>
            <a:r>
              <a:rPr lang="en-US" dirty="0" smtClean="0"/>
              <a:t>.</a:t>
            </a:r>
          </a:p>
          <a:p>
            <a:pPr lvl="0" algn="just"/>
            <a:r>
              <a:rPr lang="en-US" b="1" dirty="0" err="1" smtClean="0"/>
              <a:t>Pewaris</a:t>
            </a:r>
            <a:r>
              <a:rPr lang="en-US" dirty="0" smtClean="0"/>
              <a:t> (al-</a:t>
            </a:r>
            <a:r>
              <a:rPr lang="en-US" dirty="0" err="1" smtClean="0"/>
              <a:t>muwarrits</a:t>
            </a:r>
            <a:r>
              <a:rPr lang="en-US" dirty="0" smtClean="0"/>
              <a:t>)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mayit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Harta</a:t>
            </a:r>
            <a:r>
              <a:rPr lang="en-US" b="1" dirty="0" smtClean="0"/>
              <a:t> </a:t>
            </a:r>
            <a:r>
              <a:rPr lang="en-US" b="1" dirty="0" err="1" smtClean="0"/>
              <a:t>Warisan</a:t>
            </a:r>
            <a:r>
              <a:rPr lang="en-US" b="1" dirty="0" smtClean="0"/>
              <a:t> </a:t>
            </a:r>
            <a:r>
              <a:rPr lang="en-US" dirty="0" smtClean="0"/>
              <a:t>( al-</a:t>
            </a:r>
            <a:r>
              <a:rPr lang="en-US" dirty="0" err="1" smtClean="0"/>
              <a:t>mauruuts</a:t>
            </a:r>
            <a:r>
              <a:rPr lang="en-US" dirty="0" smtClean="0"/>
              <a:t> )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peninggalan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warisan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239000" cy="538893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dirty="0" err="1" smtClean="0"/>
              <a:t>Adapun</a:t>
            </a:r>
            <a:r>
              <a:rPr lang="en-US" b="1" dirty="0" smtClean="0"/>
              <a:t> </a:t>
            </a:r>
            <a:r>
              <a:rPr lang="en-US" b="1" dirty="0" err="1" smtClean="0"/>
              <a:t>syarat-syarat</a:t>
            </a:r>
            <a:r>
              <a:rPr lang="en-US" b="1" dirty="0" smtClean="0"/>
              <a:t> </a:t>
            </a:r>
            <a:r>
              <a:rPr lang="en-US" b="1" dirty="0" err="1" smtClean="0"/>
              <a:t>pewarisan</a:t>
            </a:r>
            <a:endParaRPr lang="en-US" b="1" dirty="0" smtClean="0"/>
          </a:p>
          <a:p>
            <a:pPr algn="just"/>
            <a:r>
              <a:rPr lang="en-US" dirty="0" err="1" smtClean="0"/>
              <a:t>Kematian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mewariskan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hakim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yang </a:t>
            </a:r>
            <a:r>
              <a:rPr lang="en-US" dirty="0" err="1" smtClean="0"/>
              <a:t>hilang</a:t>
            </a:r>
            <a:r>
              <a:rPr lang="en-US" dirty="0" smtClean="0"/>
              <a:t>. </a:t>
            </a:r>
          </a:p>
          <a:p>
            <a:pPr lvl="0" algn="just"/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mewariskan</a:t>
            </a:r>
            <a:r>
              <a:rPr lang="en-US" dirty="0" smtClean="0"/>
              <a:t>  </a:t>
            </a:r>
            <a:r>
              <a:rPr lang="en-US" dirty="0" err="1" smtClean="0"/>
              <a:t>meninggal</a:t>
            </a:r>
            <a:r>
              <a:rPr lang="en-US" dirty="0" smtClean="0"/>
              <a:t>,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kandungan</a:t>
            </a:r>
            <a:r>
              <a:rPr lang="en-US" dirty="0" smtClean="0"/>
              <a:t>.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meninggal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mewarisi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sama-sama</a:t>
            </a:r>
            <a:r>
              <a:rPr lang="en-US" dirty="0" smtClean="0"/>
              <a:t> </a:t>
            </a:r>
            <a:r>
              <a:rPr lang="en-US" dirty="0" err="1" smtClean="0"/>
              <a:t>meninggal</a:t>
            </a:r>
            <a:r>
              <a:rPr lang="en-US" dirty="0" smtClean="0"/>
              <a:t> </a:t>
            </a:r>
            <a:r>
              <a:rPr lang="en-US" dirty="0" err="1" smtClean="0"/>
              <a:t>tenggelam</a:t>
            </a:r>
            <a:r>
              <a:rPr lang="en-US" dirty="0" smtClean="0"/>
              <a:t>.</a:t>
            </a:r>
          </a:p>
          <a:p>
            <a:pPr lvl="0" algn="just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penghalang</a:t>
            </a:r>
            <a:r>
              <a:rPr lang="en-US" dirty="0" smtClean="0"/>
              <a:t> yang </a:t>
            </a:r>
            <a:r>
              <a:rPr lang="en-US" dirty="0" err="1" smtClean="0"/>
              <a:t>menghalangi</a:t>
            </a:r>
            <a:r>
              <a:rPr lang="en-US" dirty="0" smtClean="0"/>
              <a:t> </a:t>
            </a:r>
            <a:r>
              <a:rPr lang="en-US" dirty="0" err="1" smtClean="0"/>
              <a:t>pewarisan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rmAutofit fontScale="92500" lnSpcReduction="20000"/>
          </a:bodyPr>
          <a:lstStyle/>
          <a:p>
            <a:pPr lvl="0" algn="ctr">
              <a:buNone/>
            </a:pPr>
            <a:r>
              <a:rPr lang="en-US" b="1" dirty="0" err="1" smtClean="0"/>
              <a:t>Ahli</a:t>
            </a:r>
            <a:r>
              <a:rPr lang="en-US" b="1" dirty="0" smtClean="0"/>
              <a:t> </a:t>
            </a:r>
            <a:r>
              <a:rPr lang="en-US" b="1" dirty="0" err="1" smtClean="0"/>
              <a:t>Waris</a:t>
            </a:r>
            <a:r>
              <a:rPr lang="en-US" b="1" dirty="0" smtClean="0"/>
              <a:t> </a:t>
            </a:r>
            <a:r>
              <a:rPr lang="en-US" b="1" dirty="0" err="1" smtClean="0"/>
              <a:t>laki-laki</a:t>
            </a:r>
            <a:r>
              <a:rPr lang="en-US" b="1" dirty="0" smtClean="0"/>
              <a:t> </a:t>
            </a:r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Cucu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(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);</a:t>
            </a:r>
          </a:p>
          <a:p>
            <a:pPr lvl="0"/>
            <a:r>
              <a:rPr lang="en-US" dirty="0" smtClean="0"/>
              <a:t>Ayah;</a:t>
            </a:r>
          </a:p>
          <a:p>
            <a:pPr lvl="0"/>
            <a:r>
              <a:rPr lang="en-US" dirty="0" err="1" smtClean="0"/>
              <a:t>Kakek</a:t>
            </a:r>
            <a:r>
              <a:rPr lang="en-US" dirty="0" smtClean="0"/>
              <a:t> (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ayah);</a:t>
            </a:r>
          </a:p>
          <a:p>
            <a:pPr lvl="0"/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kandung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seibu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kandung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Paman</a:t>
            </a:r>
            <a:r>
              <a:rPr lang="en-US" dirty="0" smtClean="0"/>
              <a:t> (</a:t>
            </a:r>
            <a:r>
              <a:rPr lang="en-US" dirty="0" err="1" smtClean="0"/>
              <a:t>Saudara</a:t>
            </a:r>
            <a:r>
              <a:rPr lang="en-US" dirty="0" smtClean="0"/>
              <a:t> ayah </a:t>
            </a:r>
            <a:r>
              <a:rPr lang="en-US" dirty="0" err="1" smtClean="0"/>
              <a:t>kandung</a:t>
            </a:r>
            <a:r>
              <a:rPr lang="en-US" dirty="0" smtClean="0"/>
              <a:t> );</a:t>
            </a:r>
          </a:p>
          <a:p>
            <a:pPr lvl="0"/>
            <a:r>
              <a:rPr lang="en-US" dirty="0" err="1" smtClean="0"/>
              <a:t>Paman</a:t>
            </a:r>
            <a:r>
              <a:rPr lang="en-US" dirty="0" smtClean="0"/>
              <a:t> ( </a:t>
            </a:r>
            <a:r>
              <a:rPr lang="en-US" dirty="0" err="1" smtClean="0"/>
              <a:t>saudara</a:t>
            </a:r>
            <a:r>
              <a:rPr lang="en-US" dirty="0" smtClean="0"/>
              <a:t> ayah </a:t>
            </a:r>
            <a:r>
              <a:rPr lang="en-US" dirty="0" err="1" smtClean="0"/>
              <a:t>seayah</a:t>
            </a:r>
            <a:r>
              <a:rPr lang="en-US" dirty="0" smtClean="0"/>
              <a:t> );</a:t>
            </a:r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paman</a:t>
            </a:r>
            <a:r>
              <a:rPr lang="en-US" dirty="0" smtClean="0"/>
              <a:t> </a:t>
            </a:r>
            <a:r>
              <a:rPr lang="en-US" dirty="0" err="1" smtClean="0"/>
              <a:t>kandung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</a:t>
            </a:r>
            <a:r>
              <a:rPr lang="en-US" dirty="0" err="1" smtClean="0"/>
              <a:t>paman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Suami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Laki-laki</a:t>
            </a:r>
            <a:r>
              <a:rPr lang="en-US" dirty="0" smtClean="0"/>
              <a:t> yang </a:t>
            </a:r>
            <a:r>
              <a:rPr lang="en-US" dirty="0" err="1" smtClean="0"/>
              <a:t>memerdekakan</a:t>
            </a:r>
            <a:r>
              <a:rPr lang="en-US" dirty="0" smtClean="0"/>
              <a:t> </a:t>
            </a:r>
            <a:r>
              <a:rPr lang="en-US" dirty="0" err="1" smtClean="0"/>
              <a:t>budak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en-US" b="1" dirty="0" err="1" smtClean="0"/>
              <a:t>Ahli</a:t>
            </a:r>
            <a:r>
              <a:rPr lang="en-US" b="1" dirty="0" smtClean="0"/>
              <a:t> </a:t>
            </a:r>
            <a:r>
              <a:rPr lang="en-US" b="1" dirty="0" err="1" smtClean="0"/>
              <a:t>waris</a:t>
            </a:r>
            <a:r>
              <a:rPr lang="en-US" b="1" dirty="0" smtClean="0"/>
              <a:t> </a:t>
            </a:r>
            <a:r>
              <a:rPr lang="en-US" b="1" dirty="0" err="1" smtClean="0"/>
              <a:t>perempuan</a:t>
            </a:r>
            <a:endParaRPr lang="en-US" b="1" dirty="0" smtClean="0"/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Ibu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Cucu</a:t>
            </a:r>
            <a:r>
              <a:rPr lang="en-US" dirty="0" smtClean="0"/>
              <a:t>  </a:t>
            </a:r>
            <a:r>
              <a:rPr lang="en-US" dirty="0" err="1" smtClean="0"/>
              <a:t>perempuan</a:t>
            </a:r>
            <a:r>
              <a:rPr lang="en-US" dirty="0" smtClean="0"/>
              <a:t> (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);</a:t>
            </a:r>
          </a:p>
          <a:p>
            <a:pPr lvl="0"/>
            <a:r>
              <a:rPr lang="en-US" dirty="0" err="1" smtClean="0"/>
              <a:t>Nenek</a:t>
            </a:r>
            <a:r>
              <a:rPr lang="en-US" dirty="0" smtClean="0"/>
              <a:t> (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);</a:t>
            </a:r>
          </a:p>
          <a:p>
            <a:pPr lvl="0"/>
            <a:r>
              <a:rPr lang="en-US" dirty="0" err="1" smtClean="0"/>
              <a:t>Nenek</a:t>
            </a:r>
            <a:r>
              <a:rPr lang="en-US" dirty="0" smtClean="0"/>
              <a:t> (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Bapak</a:t>
            </a:r>
            <a:r>
              <a:rPr lang="en-US" dirty="0" smtClean="0"/>
              <a:t> );</a:t>
            </a:r>
          </a:p>
          <a:p>
            <a:pPr lvl="0"/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kandung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seayah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Saudara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 </a:t>
            </a:r>
            <a:r>
              <a:rPr lang="en-US" dirty="0" err="1" smtClean="0"/>
              <a:t>seibu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Isteri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Perempuan</a:t>
            </a:r>
            <a:r>
              <a:rPr lang="en-US" dirty="0" smtClean="0"/>
              <a:t> yang </a:t>
            </a:r>
            <a:r>
              <a:rPr lang="en-US" dirty="0" err="1" smtClean="0"/>
              <a:t>memerdekakan</a:t>
            </a:r>
            <a:r>
              <a:rPr lang="en-US" dirty="0" smtClean="0"/>
              <a:t> </a:t>
            </a:r>
            <a:r>
              <a:rPr lang="en-US" dirty="0" err="1" smtClean="0"/>
              <a:t>budak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b="1" dirty="0" smtClean="0"/>
              <a:t>HIJAB  ( </a:t>
            </a:r>
            <a:r>
              <a:rPr lang="en-US" b="1" dirty="0" err="1" smtClean="0"/>
              <a:t>Penghalang</a:t>
            </a:r>
            <a:r>
              <a:rPr lang="en-US" b="1" dirty="0" smtClean="0"/>
              <a:t> )</a:t>
            </a:r>
            <a:endParaRPr lang="en-US" dirty="0" smtClean="0"/>
          </a:p>
          <a:p>
            <a:r>
              <a:rPr lang="en-US" dirty="0" err="1" smtClean="0"/>
              <a:t>Hijab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halangan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warisan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Hijab</a:t>
            </a:r>
            <a:r>
              <a:rPr lang="en-US" dirty="0" smtClean="0"/>
              <a:t>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:</a:t>
            </a:r>
          </a:p>
          <a:p>
            <a:pPr lvl="0"/>
            <a:r>
              <a:rPr lang="en-US" b="1" dirty="0" err="1" smtClean="0"/>
              <a:t>Hijab</a:t>
            </a:r>
            <a:r>
              <a:rPr lang="en-US" b="1" dirty="0" smtClean="0"/>
              <a:t> </a:t>
            </a:r>
            <a:r>
              <a:rPr lang="en-US" b="1" dirty="0" err="1" smtClean="0"/>
              <a:t>Nuqshan</a:t>
            </a:r>
            <a:r>
              <a:rPr lang="en-US" b="1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halangan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  <a:r>
              <a:rPr lang="en-US" dirty="0" err="1" smtClean="0"/>
              <a:t>Misal</a:t>
            </a:r>
            <a:r>
              <a:rPr lang="en-US" dirty="0" smtClean="0"/>
              <a:t>: </a:t>
            </a:r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1/2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1/4.</a:t>
            </a:r>
          </a:p>
          <a:p>
            <a:pPr lvl="0"/>
            <a:r>
              <a:rPr lang="en-US" b="1" dirty="0" err="1" smtClean="0"/>
              <a:t>Hijab</a:t>
            </a:r>
            <a:r>
              <a:rPr lang="en-US" b="1" dirty="0" smtClean="0"/>
              <a:t> </a:t>
            </a:r>
            <a:r>
              <a:rPr lang="en-US" b="1" dirty="0" err="1" smtClean="0"/>
              <a:t>Hirman</a:t>
            </a:r>
            <a:r>
              <a:rPr lang="en-US" b="1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tabir</a:t>
            </a:r>
            <a:r>
              <a:rPr lang="en-US" dirty="0" smtClean="0"/>
              <a:t> ( </a:t>
            </a:r>
            <a:r>
              <a:rPr lang="en-US" dirty="0" err="1" smtClean="0"/>
              <a:t>halangan</a:t>
            </a:r>
            <a:r>
              <a:rPr lang="en-US" dirty="0" smtClean="0"/>
              <a:t> )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menghalangi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bagiannya</a:t>
            </a:r>
            <a:r>
              <a:rPr lang="en-US" dirty="0" smtClean="0"/>
              <a:t>. </a:t>
            </a:r>
          </a:p>
          <a:p>
            <a:pPr lvl="0"/>
            <a:endParaRPr lang="en-US" dirty="0" smtClean="0"/>
          </a:p>
          <a:p>
            <a:pPr lvl="0"/>
            <a:r>
              <a:rPr lang="en-US" dirty="0" err="1" smtClean="0"/>
              <a:t>Hijab</a:t>
            </a:r>
            <a:r>
              <a:rPr lang="en-US" dirty="0" smtClean="0"/>
              <a:t> </a:t>
            </a:r>
            <a:r>
              <a:rPr lang="en-US" dirty="0" err="1" smtClean="0"/>
              <a:t>hirman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:</a:t>
            </a:r>
          </a:p>
          <a:p>
            <a:pPr lvl="0"/>
            <a:r>
              <a:rPr lang="en-US" dirty="0" err="1" smtClean="0"/>
              <a:t>Hijab</a:t>
            </a:r>
            <a:r>
              <a:rPr lang="en-US" dirty="0" smtClean="0"/>
              <a:t> </a:t>
            </a:r>
            <a:r>
              <a:rPr lang="en-US" dirty="0" err="1" smtClean="0"/>
              <a:t>hirman</a:t>
            </a:r>
            <a:r>
              <a:rPr lang="en-US" dirty="0" smtClean="0"/>
              <a:t> </a:t>
            </a:r>
            <a:r>
              <a:rPr lang="en-US" b="1" dirty="0" err="1" smtClean="0"/>
              <a:t>bil</a:t>
            </a:r>
            <a:r>
              <a:rPr lang="en-US" b="1" dirty="0" smtClean="0"/>
              <a:t> </a:t>
            </a:r>
            <a:r>
              <a:rPr lang="en-US" b="1" dirty="0" err="1" smtClean="0"/>
              <a:t>washfi</a:t>
            </a:r>
            <a:r>
              <a:rPr lang="en-US" b="1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yang </a:t>
            </a:r>
            <a:r>
              <a:rPr lang="en-US" dirty="0" err="1" smtClean="0"/>
              <a:t>menghalangi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membunuh</a:t>
            </a:r>
            <a:r>
              <a:rPr lang="en-US" dirty="0" smtClean="0"/>
              <a:t>, </a:t>
            </a:r>
            <a:r>
              <a:rPr lang="en-US" dirty="0" err="1" smtClean="0"/>
              <a:t>beda</a:t>
            </a:r>
            <a:r>
              <a:rPr lang="en-US" dirty="0" smtClean="0"/>
              <a:t> agama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perbudakan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Hijab</a:t>
            </a:r>
            <a:r>
              <a:rPr lang="en-US" dirty="0" smtClean="0"/>
              <a:t> </a:t>
            </a:r>
            <a:r>
              <a:rPr lang="en-US" dirty="0" err="1" smtClean="0"/>
              <a:t>hirman</a:t>
            </a:r>
            <a:r>
              <a:rPr lang="en-US" dirty="0" smtClean="0"/>
              <a:t> </a:t>
            </a:r>
            <a:r>
              <a:rPr lang="en-US" b="1" dirty="0" err="1" smtClean="0"/>
              <a:t>bisy</a:t>
            </a:r>
            <a:r>
              <a:rPr lang="en-US" b="1" dirty="0" smtClean="0"/>
              <a:t> </a:t>
            </a:r>
            <a:r>
              <a:rPr lang="en-US" b="1" dirty="0" err="1" smtClean="0"/>
              <a:t>syakhshi</a:t>
            </a:r>
            <a:r>
              <a:rPr lang="en-US" b="1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yang </a:t>
            </a:r>
            <a:r>
              <a:rPr lang="en-US" dirty="0" err="1" smtClean="0"/>
              <a:t>menghalangi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yang </a:t>
            </a:r>
            <a:r>
              <a:rPr lang="en-US" dirty="0" err="1" smtClean="0"/>
              <a:t>lain.Misal</a:t>
            </a:r>
            <a:r>
              <a:rPr lang="en-US" dirty="0" smtClean="0"/>
              <a:t> </a:t>
            </a:r>
            <a:r>
              <a:rPr lang="en-US" dirty="0" err="1" smtClean="0"/>
              <a:t>kakek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warisan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ayah. </a:t>
            </a:r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239000" cy="5465136"/>
          </a:xfrm>
        </p:spPr>
        <p:txBody>
          <a:bodyPr/>
          <a:lstStyle/>
          <a:p>
            <a:pPr lvl="0" algn="ctr">
              <a:buNone/>
            </a:pP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waris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mahjub</a:t>
            </a:r>
            <a:r>
              <a:rPr lang="en-US" dirty="0" smtClean="0"/>
              <a:t> (</a:t>
            </a:r>
            <a:r>
              <a:rPr lang="en-US" dirty="0" err="1" smtClean="0"/>
              <a:t>terhalang</a:t>
            </a:r>
            <a:r>
              <a:rPr lang="en-US" dirty="0" smtClean="0"/>
              <a:t>) </a:t>
            </a:r>
          </a:p>
          <a:p>
            <a:pPr lvl="0"/>
            <a:r>
              <a:rPr lang="en-US" dirty="0" smtClean="0"/>
              <a:t>Ayah;</a:t>
            </a:r>
          </a:p>
          <a:p>
            <a:pPr lvl="0"/>
            <a:r>
              <a:rPr lang="en-US" dirty="0" err="1" smtClean="0"/>
              <a:t>Ibu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perempuan</a:t>
            </a:r>
            <a:r>
              <a:rPr lang="en-US" dirty="0" smtClean="0"/>
              <a:t>;</a:t>
            </a:r>
          </a:p>
          <a:p>
            <a:pPr lvl="0"/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Isteri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239000" cy="5465136"/>
          </a:xfrm>
        </p:spPr>
        <p:txBody>
          <a:bodyPr/>
          <a:lstStyle/>
          <a:p>
            <a:r>
              <a:rPr lang="en-US" sz="2800" dirty="0" err="1" smtClean="0"/>
              <a:t>Bagian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menurut</a:t>
            </a:r>
            <a:r>
              <a:rPr lang="en-US" sz="2800" dirty="0" smtClean="0"/>
              <a:t> Al-Qur’an :</a:t>
            </a:r>
            <a:endParaRPr lang="en-US" sz="2400" dirty="0" smtClean="0"/>
          </a:p>
          <a:p>
            <a:pPr lvl="2"/>
            <a:r>
              <a:rPr lang="en-US" dirty="0" smtClean="0"/>
              <a:t>½</a:t>
            </a:r>
            <a:endParaRPr lang="en-US" sz="1800" dirty="0" smtClean="0"/>
          </a:p>
          <a:p>
            <a:pPr lvl="2"/>
            <a:r>
              <a:rPr lang="en-US" dirty="0" smtClean="0"/>
              <a:t>¼</a:t>
            </a:r>
            <a:endParaRPr lang="en-US" sz="1800" dirty="0" smtClean="0"/>
          </a:p>
          <a:p>
            <a:pPr lvl="2"/>
            <a:r>
              <a:rPr lang="en-US" dirty="0" smtClean="0"/>
              <a:t>1/8</a:t>
            </a:r>
            <a:endParaRPr lang="en-US" sz="1800" dirty="0" smtClean="0"/>
          </a:p>
          <a:p>
            <a:pPr lvl="2"/>
            <a:r>
              <a:rPr lang="en-US" dirty="0" smtClean="0"/>
              <a:t>1/3</a:t>
            </a:r>
            <a:endParaRPr lang="en-US" sz="1800" dirty="0" smtClean="0"/>
          </a:p>
          <a:p>
            <a:pPr lvl="2"/>
            <a:r>
              <a:rPr lang="en-US" dirty="0" smtClean="0"/>
              <a:t>2/3</a:t>
            </a:r>
            <a:endParaRPr lang="en-US" sz="1800" dirty="0" smtClean="0"/>
          </a:p>
          <a:p>
            <a:pPr lvl="2"/>
            <a:r>
              <a:rPr lang="en-US" dirty="0" smtClean="0"/>
              <a:t>1/6 </a:t>
            </a:r>
            <a:endParaRPr lang="en-US" sz="1800" dirty="0" smtClean="0"/>
          </a:p>
          <a:p>
            <a:pPr>
              <a:buNone/>
            </a:pPr>
            <a:r>
              <a:rPr lang="en-US" sz="2800" dirty="0" err="1" smtClean="0"/>
              <a:t>Bagian-bagian</a:t>
            </a:r>
            <a:r>
              <a:rPr lang="en-US" sz="2800" dirty="0" smtClean="0"/>
              <a:t> </a:t>
            </a:r>
            <a:r>
              <a:rPr lang="en-US" sz="2800" dirty="0" err="1" smtClean="0"/>
              <a:t>ahli</a:t>
            </a:r>
            <a:r>
              <a:rPr lang="en-US" sz="2800" dirty="0" smtClean="0"/>
              <a:t> </a:t>
            </a:r>
            <a:r>
              <a:rPr lang="en-US" sz="2800" dirty="0" err="1" smtClean="0"/>
              <a:t>waris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:</a:t>
            </a:r>
            <a:endParaRPr lang="en-US" sz="2400" dirty="0" smtClean="0"/>
          </a:p>
          <a:p>
            <a:pPr lvl="0">
              <a:buFont typeface="Courier New" pitchFamily="49" charset="0"/>
              <a:buChar char="o"/>
            </a:pPr>
            <a:r>
              <a:rPr lang="en-US" sz="2400" dirty="0" err="1" smtClean="0"/>
              <a:t>Ashabah</a:t>
            </a:r>
            <a:endParaRPr lang="en-US" sz="2400" dirty="0" smtClean="0"/>
          </a:p>
          <a:p>
            <a:pPr lvl="0">
              <a:buFont typeface="Courier New" pitchFamily="49" charset="0"/>
              <a:buChar char="o"/>
            </a:pPr>
            <a:r>
              <a:rPr lang="en-US" sz="2400" dirty="0" smtClean="0"/>
              <a:t>1/3 </a:t>
            </a:r>
            <a:r>
              <a:rPr lang="en-US" sz="2400" dirty="0" err="1" smtClean="0"/>
              <a:t>sisa</a:t>
            </a:r>
            <a:endParaRPr lang="en-US" sz="2400" dirty="0" smtClean="0"/>
          </a:p>
          <a:p>
            <a:pPr>
              <a:buFont typeface="Courier New" pitchFamily="49" charset="0"/>
              <a:buChar char="o"/>
            </a:pP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483</TotalTime>
  <Words>1008</Words>
  <Application>Microsoft Office PowerPoint</Application>
  <PresentationFormat>On-screen Show (4:3)</PresentationFormat>
  <Paragraphs>194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Opulent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blacklist</cp:lastModifiedBy>
  <cp:revision>52</cp:revision>
  <dcterms:created xsi:type="dcterms:W3CDTF">2006-08-16T00:00:00Z</dcterms:created>
  <dcterms:modified xsi:type="dcterms:W3CDTF">2012-10-17T14:26:31Z</dcterms:modified>
</cp:coreProperties>
</file>