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8"/>
  </p:notesMasterIdLst>
  <p:sldIdLst>
    <p:sldId id="256" r:id="rId2"/>
    <p:sldId id="344" r:id="rId3"/>
    <p:sldId id="345" r:id="rId4"/>
    <p:sldId id="335" r:id="rId5"/>
    <p:sldId id="257" r:id="rId6"/>
    <p:sldId id="337" r:id="rId7"/>
    <p:sldId id="268" r:id="rId8"/>
    <p:sldId id="341" r:id="rId9"/>
    <p:sldId id="346" r:id="rId10"/>
    <p:sldId id="342" r:id="rId11"/>
    <p:sldId id="356" r:id="rId12"/>
    <p:sldId id="338" r:id="rId13"/>
    <p:sldId id="327" r:id="rId14"/>
    <p:sldId id="340" r:id="rId15"/>
    <p:sldId id="357" r:id="rId16"/>
    <p:sldId id="351" r:id="rId17"/>
    <p:sldId id="359" r:id="rId18"/>
    <p:sldId id="358" r:id="rId19"/>
    <p:sldId id="348" r:id="rId20"/>
    <p:sldId id="280" r:id="rId21"/>
    <p:sldId id="290" r:id="rId22"/>
    <p:sldId id="354" r:id="rId23"/>
    <p:sldId id="355" r:id="rId24"/>
    <p:sldId id="360" r:id="rId25"/>
    <p:sldId id="281" r:id="rId26"/>
    <p:sldId id="26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B1F84-E6FA-4C97-8972-2317B64660E5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85E835BD-4011-48A7-BF65-60B386D83C85}">
      <dgm:prSet/>
      <dgm:spPr/>
      <dgm:t>
        <a:bodyPr/>
        <a:lstStyle/>
        <a:p>
          <a:r>
            <a:rPr lang="en-GB" b="0" i="1" dirty="0"/>
            <a:t>Continuous List (Daftar </a:t>
          </a:r>
          <a:r>
            <a:rPr lang="en-GB" b="0" i="1" dirty="0" err="1"/>
            <a:t>keberlanjutan</a:t>
          </a:r>
          <a:r>
            <a:rPr lang="en-GB" b="0" i="1" dirty="0"/>
            <a:t>)</a:t>
          </a:r>
        </a:p>
        <a:p>
          <a:r>
            <a:rPr lang="en-GB" b="0" i="1" dirty="0"/>
            <a:t>2017-skrg</a:t>
          </a:r>
        </a:p>
        <a:p>
          <a:r>
            <a:rPr lang="en-GB" dirty="0" err="1"/>
            <a:t>Dimutakhirkan</a:t>
          </a:r>
          <a:r>
            <a:rPr lang="en-GB" dirty="0"/>
            <a:t> </a:t>
          </a:r>
          <a:r>
            <a:rPr lang="en-GB" dirty="0" err="1"/>
            <a:t>secara</a:t>
          </a:r>
          <a:r>
            <a:rPr lang="en-GB" dirty="0"/>
            <a:t> </a:t>
          </a:r>
          <a:r>
            <a:rPr lang="en-GB" dirty="0" err="1"/>
            <a:t>reguler</a:t>
          </a:r>
          <a:endParaRPr lang="en-GB" dirty="0"/>
        </a:p>
      </dgm:t>
    </dgm:pt>
    <dgm:pt modelId="{F0E5A74D-95C7-4A9E-945A-125CF993745D}" type="parTrans" cxnId="{D795887A-9E2F-42DF-A998-5927208836E9}">
      <dgm:prSet/>
      <dgm:spPr/>
      <dgm:t>
        <a:bodyPr/>
        <a:lstStyle/>
        <a:p>
          <a:endParaRPr lang="en-GB"/>
        </a:p>
      </dgm:t>
    </dgm:pt>
    <dgm:pt modelId="{2C3857A0-DE9C-44DF-B335-16A270E7063B}" type="sibTrans" cxnId="{D795887A-9E2F-42DF-A998-5927208836E9}">
      <dgm:prSet/>
      <dgm:spPr/>
      <dgm:t>
        <a:bodyPr/>
        <a:lstStyle/>
        <a:p>
          <a:endParaRPr lang="en-GB"/>
        </a:p>
      </dgm:t>
    </dgm:pt>
    <dgm:pt modelId="{0C6EA065-3B6A-4FC6-B26F-9E5292027EAC}">
      <dgm:prSet/>
      <dgm:spPr/>
      <dgm:t>
        <a:bodyPr/>
        <a:lstStyle/>
        <a:p>
          <a:r>
            <a:rPr lang="en-GB" b="0" i="1" dirty="0"/>
            <a:t>Periodic List (Daftar </a:t>
          </a:r>
          <a:r>
            <a:rPr lang="en-GB" b="0" i="1" dirty="0" err="1"/>
            <a:t>periodik</a:t>
          </a:r>
          <a:r>
            <a:rPr lang="en-GB" b="0" i="1" dirty="0"/>
            <a:t>)</a:t>
          </a:r>
        </a:p>
        <a:p>
          <a:r>
            <a:rPr lang="en-GB" b="0" i="1" dirty="0"/>
            <a:t>1955-2004</a:t>
          </a:r>
          <a:endParaRPr lang="en-GB" dirty="0"/>
        </a:p>
      </dgm:t>
    </dgm:pt>
    <dgm:pt modelId="{7C8E2D83-8AA8-4AC2-ABB3-FDC11AC34409}" type="parTrans" cxnId="{E1D4835C-6177-4841-8424-C6BD0248620F}">
      <dgm:prSet/>
      <dgm:spPr/>
      <dgm:t>
        <a:bodyPr/>
        <a:lstStyle/>
        <a:p>
          <a:endParaRPr lang="en-GB"/>
        </a:p>
      </dgm:t>
    </dgm:pt>
    <dgm:pt modelId="{C2DC1B80-73A0-4467-8C00-CD77ED9A0E6F}" type="sibTrans" cxnId="{E1D4835C-6177-4841-8424-C6BD0248620F}">
      <dgm:prSet/>
      <dgm:spPr/>
      <dgm:t>
        <a:bodyPr/>
        <a:lstStyle/>
        <a:p>
          <a:endParaRPr lang="en-GB"/>
        </a:p>
      </dgm:t>
    </dgm:pt>
    <dgm:pt modelId="{F4851FDB-BA7A-494F-9D19-D21ADC1F35FB}">
      <dgm:prSet/>
      <dgm:spPr/>
      <dgm:t>
        <a:bodyPr/>
        <a:lstStyle/>
        <a:p>
          <a:r>
            <a:rPr lang="en-GB" b="0" i="1" dirty="0"/>
            <a:t>CIVIL Registry List (Daftar yang </a:t>
          </a:r>
          <a:r>
            <a:rPr lang="en-GB" b="0" i="1" dirty="0" err="1"/>
            <a:t>bersumber</a:t>
          </a:r>
          <a:r>
            <a:rPr lang="en-GB" b="0" i="1" dirty="0"/>
            <a:t> </a:t>
          </a:r>
          <a:r>
            <a:rPr lang="en-GB" b="0" i="1" dirty="0" err="1"/>
            <a:t>dari</a:t>
          </a:r>
          <a:r>
            <a:rPr lang="en-GB" b="0" i="1" dirty="0"/>
            <a:t> DP-4)</a:t>
          </a:r>
        </a:p>
        <a:p>
          <a:r>
            <a:rPr lang="en-GB" b="0" i="1" dirty="0"/>
            <a:t>2005-2017</a:t>
          </a:r>
          <a:endParaRPr lang="en-GB" dirty="0"/>
        </a:p>
      </dgm:t>
    </dgm:pt>
    <dgm:pt modelId="{C28F481C-EFB6-441C-96C6-9C99CD3EE3A3}" type="parTrans" cxnId="{DD3DAAD5-1693-4FE6-BD3B-90855D6E4D32}">
      <dgm:prSet/>
      <dgm:spPr/>
      <dgm:t>
        <a:bodyPr/>
        <a:lstStyle/>
        <a:p>
          <a:endParaRPr lang="en-GB"/>
        </a:p>
      </dgm:t>
    </dgm:pt>
    <dgm:pt modelId="{F5952EC5-4C1F-48CF-BF7F-43653B2DD1FF}" type="sibTrans" cxnId="{DD3DAAD5-1693-4FE6-BD3B-90855D6E4D32}">
      <dgm:prSet/>
      <dgm:spPr/>
      <dgm:t>
        <a:bodyPr/>
        <a:lstStyle/>
        <a:p>
          <a:endParaRPr lang="en-GB"/>
        </a:p>
      </dgm:t>
    </dgm:pt>
    <dgm:pt modelId="{0235A655-A135-4A01-AF5F-F3B879CD11F8}" type="pres">
      <dgm:prSet presAssocID="{D60B1F84-E6FA-4C97-8972-2317B64660E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5DCE77E-1CEE-4B28-A81A-DD498101D7DD}" type="pres">
      <dgm:prSet presAssocID="{0C6EA065-3B6A-4FC6-B26F-9E5292027EAC}" presName="circle1" presStyleLbl="node1" presStyleIdx="0" presStyleCnt="3"/>
      <dgm:spPr/>
    </dgm:pt>
    <dgm:pt modelId="{83C5B0A0-3449-43B0-B4E5-B19C0F34A68A}" type="pres">
      <dgm:prSet presAssocID="{0C6EA065-3B6A-4FC6-B26F-9E5292027EAC}" presName="space" presStyleCnt="0"/>
      <dgm:spPr/>
    </dgm:pt>
    <dgm:pt modelId="{120766A6-1202-4A6F-916D-1992E69347E1}" type="pres">
      <dgm:prSet presAssocID="{0C6EA065-3B6A-4FC6-B26F-9E5292027EAC}" presName="rect1" presStyleLbl="alignAcc1" presStyleIdx="0" presStyleCnt="3"/>
      <dgm:spPr/>
    </dgm:pt>
    <dgm:pt modelId="{ADA6DDE7-1B6C-4EBA-95F5-7D3F8955437E}" type="pres">
      <dgm:prSet presAssocID="{F4851FDB-BA7A-494F-9D19-D21ADC1F35FB}" presName="vertSpace2" presStyleLbl="node1" presStyleIdx="0" presStyleCnt="3"/>
      <dgm:spPr/>
    </dgm:pt>
    <dgm:pt modelId="{58E055DB-4791-4B01-8D12-FE46C46431A3}" type="pres">
      <dgm:prSet presAssocID="{F4851FDB-BA7A-494F-9D19-D21ADC1F35FB}" presName="circle2" presStyleLbl="node1" presStyleIdx="1" presStyleCnt="3"/>
      <dgm:spPr/>
    </dgm:pt>
    <dgm:pt modelId="{1E1F6280-4979-43E4-8636-CA331F75C756}" type="pres">
      <dgm:prSet presAssocID="{F4851FDB-BA7A-494F-9D19-D21ADC1F35FB}" presName="rect2" presStyleLbl="alignAcc1" presStyleIdx="1" presStyleCnt="3"/>
      <dgm:spPr/>
    </dgm:pt>
    <dgm:pt modelId="{E1538A71-570F-4EF1-800F-33BA8A1A17FC}" type="pres">
      <dgm:prSet presAssocID="{85E835BD-4011-48A7-BF65-60B386D83C85}" presName="vertSpace3" presStyleLbl="node1" presStyleIdx="1" presStyleCnt="3"/>
      <dgm:spPr/>
    </dgm:pt>
    <dgm:pt modelId="{DEF25D9D-7A51-4B26-9E92-7C3191621F38}" type="pres">
      <dgm:prSet presAssocID="{85E835BD-4011-48A7-BF65-60B386D83C85}" presName="circle3" presStyleLbl="node1" presStyleIdx="2" presStyleCnt="3"/>
      <dgm:spPr/>
    </dgm:pt>
    <dgm:pt modelId="{B2E2CF37-490B-4614-B406-1DBD8CCC6D38}" type="pres">
      <dgm:prSet presAssocID="{85E835BD-4011-48A7-BF65-60B386D83C85}" presName="rect3" presStyleLbl="alignAcc1" presStyleIdx="2" presStyleCnt="3"/>
      <dgm:spPr/>
    </dgm:pt>
    <dgm:pt modelId="{1290F597-D12D-401A-B603-1F54A72535ED}" type="pres">
      <dgm:prSet presAssocID="{0C6EA065-3B6A-4FC6-B26F-9E5292027EA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4BDAAE3-7A93-4D8B-8EF6-F3C779A5E4D9}" type="pres">
      <dgm:prSet presAssocID="{F4851FDB-BA7A-494F-9D19-D21ADC1F35FB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864FDC1-2641-4643-BAE1-293400A2DC86}" type="pres">
      <dgm:prSet presAssocID="{85E835BD-4011-48A7-BF65-60B386D83C85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E1D4835C-6177-4841-8424-C6BD0248620F}" srcId="{D60B1F84-E6FA-4C97-8972-2317B64660E5}" destId="{0C6EA065-3B6A-4FC6-B26F-9E5292027EAC}" srcOrd="0" destOrd="0" parTransId="{7C8E2D83-8AA8-4AC2-ABB3-FDC11AC34409}" sibTransId="{C2DC1B80-73A0-4467-8C00-CD77ED9A0E6F}"/>
    <dgm:cxn modelId="{D65A834B-8129-4AFD-AD45-BC1A3F1E8FF7}" type="presOf" srcId="{F4851FDB-BA7A-494F-9D19-D21ADC1F35FB}" destId="{1E1F6280-4979-43E4-8636-CA331F75C756}" srcOrd="0" destOrd="0" presId="urn:microsoft.com/office/officeart/2005/8/layout/target3"/>
    <dgm:cxn modelId="{C2BB684F-EE5F-466E-B4CE-3F111FD62282}" type="presOf" srcId="{0C6EA065-3B6A-4FC6-B26F-9E5292027EAC}" destId="{120766A6-1202-4A6F-916D-1992E69347E1}" srcOrd="0" destOrd="0" presId="urn:microsoft.com/office/officeart/2005/8/layout/target3"/>
    <dgm:cxn modelId="{D795887A-9E2F-42DF-A998-5927208836E9}" srcId="{D60B1F84-E6FA-4C97-8972-2317B64660E5}" destId="{85E835BD-4011-48A7-BF65-60B386D83C85}" srcOrd="2" destOrd="0" parTransId="{F0E5A74D-95C7-4A9E-945A-125CF993745D}" sibTransId="{2C3857A0-DE9C-44DF-B335-16A270E7063B}"/>
    <dgm:cxn modelId="{A76A7684-1F25-4E38-8C9F-6244D372DE17}" type="presOf" srcId="{85E835BD-4011-48A7-BF65-60B386D83C85}" destId="{A864FDC1-2641-4643-BAE1-293400A2DC86}" srcOrd="1" destOrd="0" presId="urn:microsoft.com/office/officeart/2005/8/layout/target3"/>
    <dgm:cxn modelId="{C2A8D7AE-5F1D-4B66-876B-79CFD165F880}" type="presOf" srcId="{0C6EA065-3B6A-4FC6-B26F-9E5292027EAC}" destId="{1290F597-D12D-401A-B603-1F54A72535ED}" srcOrd="1" destOrd="0" presId="urn:microsoft.com/office/officeart/2005/8/layout/target3"/>
    <dgm:cxn modelId="{84698ACF-249E-4E9C-BAC9-57A5FA965050}" type="presOf" srcId="{D60B1F84-E6FA-4C97-8972-2317B64660E5}" destId="{0235A655-A135-4A01-AF5F-F3B879CD11F8}" srcOrd="0" destOrd="0" presId="urn:microsoft.com/office/officeart/2005/8/layout/target3"/>
    <dgm:cxn modelId="{DD3DAAD5-1693-4FE6-BD3B-90855D6E4D32}" srcId="{D60B1F84-E6FA-4C97-8972-2317B64660E5}" destId="{F4851FDB-BA7A-494F-9D19-D21ADC1F35FB}" srcOrd="1" destOrd="0" parTransId="{C28F481C-EFB6-441C-96C6-9C99CD3EE3A3}" sibTransId="{F5952EC5-4C1F-48CF-BF7F-43653B2DD1FF}"/>
    <dgm:cxn modelId="{2AC458EC-6F6E-4C77-9328-8510674885EF}" type="presOf" srcId="{85E835BD-4011-48A7-BF65-60B386D83C85}" destId="{B2E2CF37-490B-4614-B406-1DBD8CCC6D38}" srcOrd="0" destOrd="0" presId="urn:microsoft.com/office/officeart/2005/8/layout/target3"/>
    <dgm:cxn modelId="{133C94FE-8710-4622-A16F-185B94DD6195}" type="presOf" srcId="{F4851FDB-BA7A-494F-9D19-D21ADC1F35FB}" destId="{74BDAAE3-7A93-4D8B-8EF6-F3C779A5E4D9}" srcOrd="1" destOrd="0" presId="urn:microsoft.com/office/officeart/2005/8/layout/target3"/>
    <dgm:cxn modelId="{2CC25759-0A1C-4815-AB39-47FD6A3D070C}" type="presParOf" srcId="{0235A655-A135-4A01-AF5F-F3B879CD11F8}" destId="{85DCE77E-1CEE-4B28-A81A-DD498101D7DD}" srcOrd="0" destOrd="0" presId="urn:microsoft.com/office/officeart/2005/8/layout/target3"/>
    <dgm:cxn modelId="{5C58E6C5-BFB8-4035-9B40-6B4FD421FD56}" type="presParOf" srcId="{0235A655-A135-4A01-AF5F-F3B879CD11F8}" destId="{83C5B0A0-3449-43B0-B4E5-B19C0F34A68A}" srcOrd="1" destOrd="0" presId="urn:microsoft.com/office/officeart/2005/8/layout/target3"/>
    <dgm:cxn modelId="{D738095C-1BDF-4234-9909-863CF6FA5E14}" type="presParOf" srcId="{0235A655-A135-4A01-AF5F-F3B879CD11F8}" destId="{120766A6-1202-4A6F-916D-1992E69347E1}" srcOrd="2" destOrd="0" presId="urn:microsoft.com/office/officeart/2005/8/layout/target3"/>
    <dgm:cxn modelId="{D5F0F183-2DFC-4C19-9E67-5A710BC995E0}" type="presParOf" srcId="{0235A655-A135-4A01-AF5F-F3B879CD11F8}" destId="{ADA6DDE7-1B6C-4EBA-95F5-7D3F8955437E}" srcOrd="3" destOrd="0" presId="urn:microsoft.com/office/officeart/2005/8/layout/target3"/>
    <dgm:cxn modelId="{4312E801-EACD-48FE-B141-076BA3091F44}" type="presParOf" srcId="{0235A655-A135-4A01-AF5F-F3B879CD11F8}" destId="{58E055DB-4791-4B01-8D12-FE46C46431A3}" srcOrd="4" destOrd="0" presId="urn:microsoft.com/office/officeart/2005/8/layout/target3"/>
    <dgm:cxn modelId="{CE434762-E2ED-4342-9CD8-5F2DCA2E73A8}" type="presParOf" srcId="{0235A655-A135-4A01-AF5F-F3B879CD11F8}" destId="{1E1F6280-4979-43E4-8636-CA331F75C756}" srcOrd="5" destOrd="0" presId="urn:microsoft.com/office/officeart/2005/8/layout/target3"/>
    <dgm:cxn modelId="{01749987-741B-4382-9C5F-385DEAA39816}" type="presParOf" srcId="{0235A655-A135-4A01-AF5F-F3B879CD11F8}" destId="{E1538A71-570F-4EF1-800F-33BA8A1A17FC}" srcOrd="6" destOrd="0" presId="urn:microsoft.com/office/officeart/2005/8/layout/target3"/>
    <dgm:cxn modelId="{CABCB053-E351-4E7A-973B-8B76911B9E7D}" type="presParOf" srcId="{0235A655-A135-4A01-AF5F-F3B879CD11F8}" destId="{DEF25D9D-7A51-4B26-9E92-7C3191621F38}" srcOrd="7" destOrd="0" presId="urn:microsoft.com/office/officeart/2005/8/layout/target3"/>
    <dgm:cxn modelId="{85D6A61E-E14F-4E1E-A155-31F1FBB1C1E0}" type="presParOf" srcId="{0235A655-A135-4A01-AF5F-F3B879CD11F8}" destId="{B2E2CF37-490B-4614-B406-1DBD8CCC6D38}" srcOrd="8" destOrd="0" presId="urn:microsoft.com/office/officeart/2005/8/layout/target3"/>
    <dgm:cxn modelId="{64C20E37-A6EF-4C7B-829C-C9CAA620053B}" type="presParOf" srcId="{0235A655-A135-4A01-AF5F-F3B879CD11F8}" destId="{1290F597-D12D-401A-B603-1F54A72535ED}" srcOrd="9" destOrd="0" presId="urn:microsoft.com/office/officeart/2005/8/layout/target3"/>
    <dgm:cxn modelId="{6A650B74-5AE7-4B1A-B5DC-25C587531364}" type="presParOf" srcId="{0235A655-A135-4A01-AF5F-F3B879CD11F8}" destId="{74BDAAE3-7A93-4D8B-8EF6-F3C779A5E4D9}" srcOrd="10" destOrd="0" presId="urn:microsoft.com/office/officeart/2005/8/layout/target3"/>
    <dgm:cxn modelId="{FD4B5A47-1D98-4B56-8C9A-802AB987BAAD}" type="presParOf" srcId="{0235A655-A135-4A01-AF5F-F3B879CD11F8}" destId="{A864FDC1-2641-4643-BAE1-293400A2DC8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AA07D-5423-413A-BF3E-88F7176164A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618F9BF-6294-4956-8374-75ED930777FB}">
      <dgm:prSet phldrT="[Text]"/>
      <dgm:spPr/>
      <dgm:t>
        <a:bodyPr/>
        <a:lstStyle/>
        <a:p>
          <a:r>
            <a:rPr lang="en-SG" dirty="0"/>
            <a:t>WAJIB VS SUKARELA</a:t>
          </a:r>
          <a:endParaRPr lang="id-ID" dirty="0"/>
        </a:p>
      </dgm:t>
    </dgm:pt>
    <dgm:pt modelId="{6A226DE0-E843-4CF9-ADA1-75AAAF2D901F}" type="parTrans" cxnId="{A0F43DC9-0646-4D8F-8EF4-9C9165CA700C}">
      <dgm:prSet/>
      <dgm:spPr/>
      <dgm:t>
        <a:bodyPr/>
        <a:lstStyle/>
        <a:p>
          <a:endParaRPr lang="id-ID"/>
        </a:p>
      </dgm:t>
    </dgm:pt>
    <dgm:pt modelId="{6D5C4AB9-72B1-4105-9068-95BECF3FE570}" type="sibTrans" cxnId="{A0F43DC9-0646-4D8F-8EF4-9C9165CA700C}">
      <dgm:prSet/>
      <dgm:spPr/>
      <dgm:t>
        <a:bodyPr/>
        <a:lstStyle/>
        <a:p>
          <a:endParaRPr lang="id-ID"/>
        </a:p>
      </dgm:t>
    </dgm:pt>
    <dgm:pt modelId="{E19A9CDF-4FBC-419D-AC3C-899041F7016A}">
      <dgm:prSet phldrT="[Text]"/>
      <dgm:spPr/>
      <dgm:t>
        <a:bodyPr/>
        <a:lstStyle/>
        <a:p>
          <a:r>
            <a:rPr lang="id-ID" dirty="0"/>
            <a:t>ACTIVE vs PASSIVE</a:t>
          </a:r>
        </a:p>
      </dgm:t>
    </dgm:pt>
    <dgm:pt modelId="{98666599-49FA-4E5B-916C-9F54A9B7023D}" type="parTrans" cxnId="{57572AF9-A511-4945-A32F-F3BDCDAF1B6E}">
      <dgm:prSet/>
      <dgm:spPr/>
      <dgm:t>
        <a:bodyPr/>
        <a:lstStyle/>
        <a:p>
          <a:endParaRPr lang="id-ID"/>
        </a:p>
      </dgm:t>
    </dgm:pt>
    <dgm:pt modelId="{8F555512-9E8F-4F87-8526-97DAF9E1B701}" type="sibTrans" cxnId="{57572AF9-A511-4945-A32F-F3BDCDAF1B6E}">
      <dgm:prSet/>
      <dgm:spPr/>
      <dgm:t>
        <a:bodyPr/>
        <a:lstStyle/>
        <a:p>
          <a:endParaRPr lang="id-ID"/>
        </a:p>
      </dgm:t>
    </dgm:pt>
    <dgm:pt modelId="{F43BD8D3-1EE1-4C96-B4B7-5FB5FCD26055}">
      <dgm:prSet phldrT="[Text]"/>
      <dgm:spPr/>
      <dgm:t>
        <a:bodyPr/>
        <a:lstStyle/>
        <a:p>
          <a:r>
            <a:rPr lang="en-SG" dirty="0"/>
            <a:t>KONTINU</a:t>
          </a:r>
          <a:r>
            <a:rPr lang="id-ID" dirty="0"/>
            <a:t> vs PERIODI</a:t>
          </a:r>
          <a:r>
            <a:rPr lang="en-SG" dirty="0"/>
            <a:t>K</a:t>
          </a:r>
          <a:endParaRPr lang="id-ID" dirty="0"/>
        </a:p>
      </dgm:t>
    </dgm:pt>
    <dgm:pt modelId="{0AE1069C-CC46-46D5-82AD-FF00715FFE76}" type="parTrans" cxnId="{10EE1D65-AA26-4FA4-8D07-B27FF288F403}">
      <dgm:prSet/>
      <dgm:spPr/>
      <dgm:t>
        <a:bodyPr/>
        <a:lstStyle/>
        <a:p>
          <a:endParaRPr lang="id-ID"/>
        </a:p>
      </dgm:t>
    </dgm:pt>
    <dgm:pt modelId="{050900A7-8AB9-46C4-A0CD-595E2B1EA7B8}" type="sibTrans" cxnId="{10EE1D65-AA26-4FA4-8D07-B27FF288F403}">
      <dgm:prSet/>
      <dgm:spPr/>
      <dgm:t>
        <a:bodyPr/>
        <a:lstStyle/>
        <a:p>
          <a:endParaRPr lang="id-ID"/>
        </a:p>
      </dgm:t>
    </dgm:pt>
    <dgm:pt modelId="{C4D7B414-C4A2-415E-9453-3B2791C7C214}">
      <dgm:prSet phldrT="[Text]" custT="1"/>
      <dgm:spPr/>
      <dgm:t>
        <a:bodyPr/>
        <a:lstStyle/>
        <a:p>
          <a:r>
            <a:rPr lang="id-ID" sz="1000" dirty="0"/>
            <a:t>Continous </a:t>
          </a:r>
          <a:r>
            <a:rPr lang="en-GB" sz="1000" dirty="0"/>
            <a:t>list </a:t>
          </a:r>
          <a:r>
            <a:rPr lang="id-ID" sz="1000" dirty="0"/>
            <a:t>memerlukan kapabilitas</a:t>
          </a:r>
          <a:r>
            <a:rPr lang="en-GB" sz="1000" dirty="0"/>
            <a:t> p</a:t>
          </a:r>
          <a:r>
            <a:rPr lang="id-ID" sz="1000" dirty="0"/>
            <a:t>enyelenggara pemilu</a:t>
          </a:r>
        </a:p>
      </dgm:t>
    </dgm:pt>
    <dgm:pt modelId="{072B4B03-49B5-4CC2-A764-9680192C1750}" type="parTrans" cxnId="{4AD80BA3-6D6D-4E28-97CF-623BC7D9B031}">
      <dgm:prSet/>
      <dgm:spPr/>
      <dgm:t>
        <a:bodyPr/>
        <a:lstStyle/>
        <a:p>
          <a:endParaRPr lang="id-ID"/>
        </a:p>
      </dgm:t>
    </dgm:pt>
    <dgm:pt modelId="{A747BEF1-7BE8-49CA-92FF-AC1C086B18E1}" type="sibTrans" cxnId="{4AD80BA3-6D6D-4E28-97CF-623BC7D9B031}">
      <dgm:prSet/>
      <dgm:spPr/>
      <dgm:t>
        <a:bodyPr/>
        <a:lstStyle/>
        <a:p>
          <a:endParaRPr lang="id-ID"/>
        </a:p>
      </dgm:t>
    </dgm:pt>
    <dgm:pt modelId="{CB8D32B0-B489-4C01-B656-58F914D02815}">
      <dgm:prSet phldrT="[Text]"/>
      <dgm:spPr/>
      <dgm:t>
        <a:bodyPr/>
        <a:lstStyle/>
        <a:p>
          <a:r>
            <a:rPr lang="en-SG" dirty="0"/>
            <a:t>REGISTRASI PENDUDUK VS PENDAFTARAN PEMILIH</a:t>
          </a:r>
          <a:endParaRPr lang="id-ID" dirty="0"/>
        </a:p>
      </dgm:t>
    </dgm:pt>
    <dgm:pt modelId="{A4915E29-DA3F-45B5-985F-715FA5600FB8}" type="parTrans" cxnId="{603DBA52-07D6-4B09-BB2B-695D85493954}">
      <dgm:prSet/>
      <dgm:spPr/>
      <dgm:t>
        <a:bodyPr/>
        <a:lstStyle/>
        <a:p>
          <a:endParaRPr lang="id-ID"/>
        </a:p>
      </dgm:t>
    </dgm:pt>
    <dgm:pt modelId="{A15C6402-1AF6-49E7-884D-FB71547E46D2}" type="sibTrans" cxnId="{603DBA52-07D6-4B09-BB2B-695D85493954}">
      <dgm:prSet/>
      <dgm:spPr/>
      <dgm:t>
        <a:bodyPr/>
        <a:lstStyle/>
        <a:p>
          <a:endParaRPr lang="id-ID"/>
        </a:p>
      </dgm:t>
    </dgm:pt>
    <dgm:pt modelId="{7FD733CF-2415-41E2-91C6-C31FB4162E10}">
      <dgm:prSet phldrT="[Text]" custT="1"/>
      <dgm:spPr/>
      <dgm:t>
        <a:bodyPr/>
        <a:lstStyle/>
        <a:p>
          <a:r>
            <a:rPr lang="id-ID" sz="1000" dirty="0"/>
            <a:t>Active systems memerlukan kapabilitas penyelenggara yang tinggi, </a:t>
          </a:r>
        </a:p>
      </dgm:t>
    </dgm:pt>
    <dgm:pt modelId="{225658A4-81AC-4035-9A6A-059D8D755E61}" type="sibTrans" cxnId="{D36AEC7B-17D4-4F5B-9F7C-4D50821AEEA5}">
      <dgm:prSet/>
      <dgm:spPr/>
      <dgm:t>
        <a:bodyPr/>
        <a:lstStyle/>
        <a:p>
          <a:endParaRPr lang="id-ID"/>
        </a:p>
      </dgm:t>
    </dgm:pt>
    <dgm:pt modelId="{A0479CFA-3FA1-4580-91F7-0B9FFD85547F}" type="parTrans" cxnId="{D36AEC7B-17D4-4F5B-9F7C-4D50821AEEA5}">
      <dgm:prSet/>
      <dgm:spPr/>
      <dgm:t>
        <a:bodyPr/>
        <a:lstStyle/>
        <a:p>
          <a:endParaRPr lang="id-ID"/>
        </a:p>
      </dgm:t>
    </dgm:pt>
    <dgm:pt modelId="{DA97EA6B-0B09-4EFE-91CE-6666C73A51CD}">
      <dgm:prSet phldrT="[Text]" custT="1"/>
      <dgm:spPr/>
      <dgm:t>
        <a:bodyPr/>
        <a:lstStyle/>
        <a:p>
          <a:r>
            <a:rPr lang="id-ID" sz="1000" dirty="0"/>
            <a:t>Voluntary systems </a:t>
          </a:r>
          <a:r>
            <a:rPr lang="en-SG" sz="1000" dirty="0"/>
            <a:t> (SISTEM SUKARELA) </a:t>
          </a:r>
          <a:r>
            <a:rPr lang="id-ID" sz="1000" dirty="0"/>
            <a:t>membutuhkan tingkat kesadaran partisipasi politik yang tinggi di kalangan masyarakat</a:t>
          </a:r>
        </a:p>
      </dgm:t>
    </dgm:pt>
    <dgm:pt modelId="{2235B8EA-C749-4E48-8221-54A1BF81D571}" type="sibTrans" cxnId="{396D0575-B83F-4EB0-8A93-45C8FADA652E}">
      <dgm:prSet/>
      <dgm:spPr/>
      <dgm:t>
        <a:bodyPr/>
        <a:lstStyle/>
        <a:p>
          <a:endParaRPr lang="id-ID"/>
        </a:p>
      </dgm:t>
    </dgm:pt>
    <dgm:pt modelId="{FE3901E1-718A-41F4-A644-64F3A3DDD4CC}" type="parTrans" cxnId="{396D0575-B83F-4EB0-8A93-45C8FADA652E}">
      <dgm:prSet/>
      <dgm:spPr/>
      <dgm:t>
        <a:bodyPr/>
        <a:lstStyle/>
        <a:p>
          <a:endParaRPr lang="id-ID"/>
        </a:p>
      </dgm:t>
    </dgm:pt>
    <dgm:pt modelId="{F88FDDD2-7EE7-42BE-A8B9-C11D180DC186}">
      <dgm:prSet phldrT="[Text]" custT="1"/>
      <dgm:spPr/>
      <dgm:t>
        <a:bodyPr/>
        <a:lstStyle/>
        <a:p>
          <a:r>
            <a:rPr lang="id-ID" sz="1000" dirty="0"/>
            <a:t>Indonesia menerapkan Active Systems</a:t>
          </a:r>
        </a:p>
      </dgm:t>
    </dgm:pt>
    <dgm:pt modelId="{95AC71A6-3CC8-4979-9F90-F9F0CC8745D4}" type="sibTrans" cxnId="{BD1C10D1-52AE-46AA-BD80-5F2E9E241C8C}">
      <dgm:prSet/>
      <dgm:spPr/>
      <dgm:t>
        <a:bodyPr/>
        <a:lstStyle/>
        <a:p>
          <a:endParaRPr lang="id-ID"/>
        </a:p>
      </dgm:t>
    </dgm:pt>
    <dgm:pt modelId="{2ACBFD7E-30CE-4B0C-8275-62C6A5609F9A}" type="parTrans" cxnId="{BD1C10D1-52AE-46AA-BD80-5F2E9E241C8C}">
      <dgm:prSet/>
      <dgm:spPr/>
      <dgm:t>
        <a:bodyPr/>
        <a:lstStyle/>
        <a:p>
          <a:endParaRPr lang="id-ID"/>
        </a:p>
      </dgm:t>
    </dgm:pt>
    <dgm:pt modelId="{0F9999E5-1866-4B3E-838C-8BF20B4FFDAF}">
      <dgm:prSet phldrT="[Text]" custT="1"/>
      <dgm:spPr/>
      <dgm:t>
        <a:bodyPr/>
        <a:lstStyle/>
        <a:p>
          <a:r>
            <a:rPr lang="id-ID" sz="1000" dirty="0"/>
            <a:t>Indonesia menganut voluntary</a:t>
          </a:r>
        </a:p>
      </dgm:t>
    </dgm:pt>
    <dgm:pt modelId="{1C5E8081-A58E-4578-99A1-936361A03EA1}" type="sibTrans" cxnId="{9D82AC6D-55DA-42D7-B905-5F8D200A3E5E}">
      <dgm:prSet/>
      <dgm:spPr/>
      <dgm:t>
        <a:bodyPr/>
        <a:lstStyle/>
        <a:p>
          <a:endParaRPr lang="id-ID"/>
        </a:p>
      </dgm:t>
    </dgm:pt>
    <dgm:pt modelId="{5193ADA6-D65C-4F6A-9E59-7463C5369252}" type="parTrans" cxnId="{9D82AC6D-55DA-42D7-B905-5F8D200A3E5E}">
      <dgm:prSet/>
      <dgm:spPr/>
      <dgm:t>
        <a:bodyPr/>
        <a:lstStyle/>
        <a:p>
          <a:endParaRPr lang="id-ID"/>
        </a:p>
      </dgm:t>
    </dgm:pt>
    <dgm:pt modelId="{B4A22DA7-77AE-4503-967E-32941B102151}">
      <dgm:prSet phldrT="[Text]" custT="1"/>
      <dgm:spPr/>
      <dgm:t>
        <a:bodyPr/>
        <a:lstStyle/>
        <a:p>
          <a:r>
            <a:rPr lang="id-ID" sz="1000" dirty="0"/>
            <a:t>Passive systems membutuhkan kesadaran politik masyarakat yang tinggu</a:t>
          </a:r>
        </a:p>
      </dgm:t>
    </dgm:pt>
    <dgm:pt modelId="{23C31E4F-FEC7-424E-A795-4B54881E8005}" type="parTrans" cxnId="{F68F47CC-D7AD-4B45-8FE3-64079A296919}">
      <dgm:prSet/>
      <dgm:spPr/>
      <dgm:t>
        <a:bodyPr/>
        <a:lstStyle/>
        <a:p>
          <a:endParaRPr lang="en-GB"/>
        </a:p>
      </dgm:t>
    </dgm:pt>
    <dgm:pt modelId="{85181E78-3D97-4D3C-B15B-A6A4D5ACD0C2}" type="sibTrans" cxnId="{F68F47CC-D7AD-4B45-8FE3-64079A296919}">
      <dgm:prSet/>
      <dgm:spPr/>
      <dgm:t>
        <a:bodyPr/>
        <a:lstStyle/>
        <a:p>
          <a:endParaRPr lang="en-GB"/>
        </a:p>
      </dgm:t>
    </dgm:pt>
    <dgm:pt modelId="{68A725E5-2897-4F37-B2C0-D04D2D5773D2}" type="pres">
      <dgm:prSet presAssocID="{5D3AA07D-5423-413A-BF3E-88F7176164A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B76563C-DFDF-452A-B3E1-986B9B776822}" type="pres">
      <dgm:prSet presAssocID="{5D3AA07D-5423-413A-BF3E-88F7176164A4}" presName="cycle" presStyleCnt="0"/>
      <dgm:spPr/>
    </dgm:pt>
    <dgm:pt modelId="{CC2AB148-59CB-4B5D-B6CE-001C2C7D5FBB}" type="pres">
      <dgm:prSet presAssocID="{5D3AA07D-5423-413A-BF3E-88F7176164A4}" presName="centerShape" presStyleCnt="0"/>
      <dgm:spPr/>
    </dgm:pt>
    <dgm:pt modelId="{7783EFBE-9E6D-4827-8B8A-AF4FDE779EB7}" type="pres">
      <dgm:prSet presAssocID="{5D3AA07D-5423-413A-BF3E-88F7176164A4}" presName="connSite" presStyleLbl="node1" presStyleIdx="0" presStyleCnt="5"/>
      <dgm:spPr/>
    </dgm:pt>
    <dgm:pt modelId="{7DACF0A3-DD5A-4913-B8E2-6EA292FB800D}" type="pres">
      <dgm:prSet presAssocID="{5D3AA07D-5423-413A-BF3E-88F7176164A4}" presName="visible" presStyleLbl="node1" presStyleIdx="0" presStyleCnt="5" custLinFactNeighborX="-12662" custLinFactNeighborY="-2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20A811D-CDBA-49E7-BEC1-FE6AA9B2D00E}" type="pres">
      <dgm:prSet presAssocID="{6A226DE0-E843-4CF9-ADA1-75AAAF2D901F}" presName="Name25" presStyleLbl="parChTrans1D1" presStyleIdx="0" presStyleCnt="4"/>
      <dgm:spPr/>
    </dgm:pt>
    <dgm:pt modelId="{5DD3ACAD-B7D2-4030-85AE-4029C15E6FA3}" type="pres">
      <dgm:prSet presAssocID="{3618F9BF-6294-4956-8374-75ED930777FB}" presName="node" presStyleCnt="0"/>
      <dgm:spPr/>
    </dgm:pt>
    <dgm:pt modelId="{E7A72BA5-E122-4F4D-AAA8-40D9AA313E88}" type="pres">
      <dgm:prSet presAssocID="{3618F9BF-6294-4956-8374-75ED930777FB}" presName="parentNode" presStyleLbl="node1" presStyleIdx="1" presStyleCnt="5" custLinFactNeighborX="547" custLinFactNeighborY="26506">
        <dgm:presLayoutVars>
          <dgm:chMax val="1"/>
          <dgm:bulletEnabled val="1"/>
        </dgm:presLayoutVars>
      </dgm:prSet>
      <dgm:spPr/>
    </dgm:pt>
    <dgm:pt modelId="{F5487436-68A2-489D-82E2-24A77BBE2037}" type="pres">
      <dgm:prSet presAssocID="{3618F9BF-6294-4956-8374-75ED930777FB}" presName="childNode" presStyleLbl="revTx" presStyleIdx="0" presStyleCnt="3">
        <dgm:presLayoutVars>
          <dgm:bulletEnabled val="1"/>
        </dgm:presLayoutVars>
      </dgm:prSet>
      <dgm:spPr/>
    </dgm:pt>
    <dgm:pt modelId="{4419B588-DA2B-494F-8703-332AB2C30E79}" type="pres">
      <dgm:prSet presAssocID="{98666599-49FA-4E5B-916C-9F54A9B7023D}" presName="Name25" presStyleLbl="parChTrans1D1" presStyleIdx="1" presStyleCnt="4"/>
      <dgm:spPr/>
    </dgm:pt>
    <dgm:pt modelId="{88C9B724-45FE-4ABA-9F8F-AF94C223AFAD}" type="pres">
      <dgm:prSet presAssocID="{E19A9CDF-4FBC-419D-AC3C-899041F7016A}" presName="node" presStyleCnt="0"/>
      <dgm:spPr/>
    </dgm:pt>
    <dgm:pt modelId="{33C269A1-3F82-4DF6-A136-446785F6A0C1}" type="pres">
      <dgm:prSet presAssocID="{E19A9CDF-4FBC-419D-AC3C-899041F7016A}" presName="parentNode" presStyleLbl="node1" presStyleIdx="2" presStyleCnt="5" custScaleX="109115" custLinFactNeighborX="-1970" custLinFactNeighborY="37556">
        <dgm:presLayoutVars>
          <dgm:chMax val="1"/>
          <dgm:bulletEnabled val="1"/>
        </dgm:presLayoutVars>
      </dgm:prSet>
      <dgm:spPr/>
    </dgm:pt>
    <dgm:pt modelId="{AB7AD208-D408-440B-9BBE-33C041F431F2}" type="pres">
      <dgm:prSet presAssocID="{E19A9CDF-4FBC-419D-AC3C-899041F7016A}" presName="childNode" presStyleLbl="revTx" presStyleIdx="1" presStyleCnt="3">
        <dgm:presLayoutVars>
          <dgm:bulletEnabled val="1"/>
        </dgm:presLayoutVars>
      </dgm:prSet>
      <dgm:spPr/>
    </dgm:pt>
    <dgm:pt modelId="{4E9522C0-1122-4140-84B4-C8FBDE3B3C2A}" type="pres">
      <dgm:prSet presAssocID="{0AE1069C-CC46-46D5-82AD-FF00715FFE76}" presName="Name25" presStyleLbl="parChTrans1D1" presStyleIdx="2" presStyleCnt="4"/>
      <dgm:spPr/>
    </dgm:pt>
    <dgm:pt modelId="{52F9013B-9A91-4358-829C-C3971C1B4DAB}" type="pres">
      <dgm:prSet presAssocID="{F43BD8D3-1EE1-4C96-B4B7-5FB5FCD26055}" presName="node" presStyleCnt="0"/>
      <dgm:spPr/>
    </dgm:pt>
    <dgm:pt modelId="{A4CE985C-F5BB-4A0D-8BEA-1381C787BE5A}" type="pres">
      <dgm:prSet presAssocID="{F43BD8D3-1EE1-4C96-B4B7-5FB5FCD26055}" presName="parentNode" presStyleLbl="node1" presStyleIdx="3" presStyleCnt="5" custScaleY="68117" custLinFactNeighborX="-8644" custLinFactNeighborY="13083">
        <dgm:presLayoutVars>
          <dgm:chMax val="1"/>
          <dgm:bulletEnabled val="1"/>
        </dgm:presLayoutVars>
      </dgm:prSet>
      <dgm:spPr/>
    </dgm:pt>
    <dgm:pt modelId="{60743B47-5B4D-4475-8EB6-2AA15883FB4D}" type="pres">
      <dgm:prSet presAssocID="{F43BD8D3-1EE1-4C96-B4B7-5FB5FCD26055}" presName="childNode" presStyleLbl="revTx" presStyleIdx="2" presStyleCnt="3">
        <dgm:presLayoutVars>
          <dgm:bulletEnabled val="1"/>
        </dgm:presLayoutVars>
      </dgm:prSet>
      <dgm:spPr/>
    </dgm:pt>
    <dgm:pt modelId="{D0D0349A-7BA5-4DB4-B508-0285F7C1D2BB}" type="pres">
      <dgm:prSet presAssocID="{A4915E29-DA3F-45B5-985F-715FA5600FB8}" presName="Name25" presStyleLbl="parChTrans1D1" presStyleIdx="3" presStyleCnt="4"/>
      <dgm:spPr/>
    </dgm:pt>
    <dgm:pt modelId="{193119EC-C52A-4DBE-85DE-CA22B1254874}" type="pres">
      <dgm:prSet presAssocID="{CB8D32B0-B489-4C01-B656-58F914D02815}" presName="node" presStyleCnt="0"/>
      <dgm:spPr/>
    </dgm:pt>
    <dgm:pt modelId="{E0D1AD87-5036-45DE-B381-11957134B21D}" type="pres">
      <dgm:prSet presAssocID="{CB8D32B0-B489-4C01-B656-58F914D02815}" presName="parentNode" presStyleLbl="node1" presStyleIdx="4" presStyleCnt="5" custLinFactNeighborX="12425" custLinFactNeighborY="-26299">
        <dgm:presLayoutVars>
          <dgm:chMax val="1"/>
          <dgm:bulletEnabled val="1"/>
        </dgm:presLayoutVars>
      </dgm:prSet>
      <dgm:spPr/>
    </dgm:pt>
    <dgm:pt modelId="{89DA892F-EE0A-4018-B809-52BDA67E177C}" type="pres">
      <dgm:prSet presAssocID="{CB8D32B0-B489-4C01-B656-58F914D02815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D28BDB00-3E44-42FF-A219-22DA9361A8E1}" type="presOf" srcId="{0F9999E5-1866-4B3E-838C-8BF20B4FFDAF}" destId="{F5487436-68A2-489D-82E2-24A77BBE2037}" srcOrd="0" destOrd="1" presId="urn:microsoft.com/office/officeart/2005/8/layout/radial2"/>
    <dgm:cxn modelId="{30410D01-912D-47F1-B61C-62A5D058A1B6}" type="presOf" srcId="{98666599-49FA-4E5B-916C-9F54A9B7023D}" destId="{4419B588-DA2B-494F-8703-332AB2C30E79}" srcOrd="0" destOrd="0" presId="urn:microsoft.com/office/officeart/2005/8/layout/radial2"/>
    <dgm:cxn modelId="{C17ECB36-F7BD-48CF-8F55-5FB6DF3CAF5E}" type="presOf" srcId="{DA97EA6B-0B09-4EFE-91CE-6666C73A51CD}" destId="{F5487436-68A2-489D-82E2-24A77BBE2037}" srcOrd="0" destOrd="0" presId="urn:microsoft.com/office/officeart/2005/8/layout/radial2"/>
    <dgm:cxn modelId="{656B7B5B-2254-48BB-B5D6-B633C920F2EC}" type="presOf" srcId="{6A226DE0-E843-4CF9-ADA1-75AAAF2D901F}" destId="{F20A811D-CDBA-49E7-BEC1-FE6AA9B2D00E}" srcOrd="0" destOrd="0" presId="urn:microsoft.com/office/officeart/2005/8/layout/radial2"/>
    <dgm:cxn modelId="{10EE1D65-AA26-4FA4-8D07-B27FF288F403}" srcId="{5D3AA07D-5423-413A-BF3E-88F7176164A4}" destId="{F43BD8D3-1EE1-4C96-B4B7-5FB5FCD26055}" srcOrd="2" destOrd="0" parTransId="{0AE1069C-CC46-46D5-82AD-FF00715FFE76}" sibTransId="{050900A7-8AB9-46C4-A0CD-595E2B1EA7B8}"/>
    <dgm:cxn modelId="{9D82AC6D-55DA-42D7-B905-5F8D200A3E5E}" srcId="{3618F9BF-6294-4956-8374-75ED930777FB}" destId="{0F9999E5-1866-4B3E-838C-8BF20B4FFDAF}" srcOrd="1" destOrd="0" parTransId="{5193ADA6-D65C-4F6A-9E59-7463C5369252}" sibTransId="{1C5E8081-A58E-4578-99A1-936361A03EA1}"/>
    <dgm:cxn modelId="{603DBA52-07D6-4B09-BB2B-695D85493954}" srcId="{5D3AA07D-5423-413A-BF3E-88F7176164A4}" destId="{CB8D32B0-B489-4C01-B656-58F914D02815}" srcOrd="3" destOrd="0" parTransId="{A4915E29-DA3F-45B5-985F-715FA5600FB8}" sibTransId="{A15C6402-1AF6-49E7-884D-FB71547E46D2}"/>
    <dgm:cxn modelId="{396D0575-B83F-4EB0-8A93-45C8FADA652E}" srcId="{3618F9BF-6294-4956-8374-75ED930777FB}" destId="{DA97EA6B-0B09-4EFE-91CE-6666C73A51CD}" srcOrd="0" destOrd="0" parTransId="{FE3901E1-718A-41F4-A644-64F3A3DDD4CC}" sibTransId="{2235B8EA-C749-4E48-8221-54A1BF81D571}"/>
    <dgm:cxn modelId="{D36AEC7B-17D4-4F5B-9F7C-4D50821AEEA5}" srcId="{E19A9CDF-4FBC-419D-AC3C-899041F7016A}" destId="{7FD733CF-2415-41E2-91C6-C31FB4162E10}" srcOrd="0" destOrd="0" parTransId="{A0479CFA-3FA1-4580-91F7-0B9FFD85547F}" sibTransId="{225658A4-81AC-4035-9A6A-059D8D755E61}"/>
    <dgm:cxn modelId="{9317479B-4CDC-4B08-AA25-5671F1AD2C4C}" type="presOf" srcId="{3618F9BF-6294-4956-8374-75ED930777FB}" destId="{E7A72BA5-E122-4F4D-AAA8-40D9AA313E88}" srcOrd="0" destOrd="0" presId="urn:microsoft.com/office/officeart/2005/8/layout/radial2"/>
    <dgm:cxn modelId="{DDD38F9E-0AD5-447F-917B-671CF6405F25}" type="presOf" srcId="{5D3AA07D-5423-413A-BF3E-88F7176164A4}" destId="{68A725E5-2897-4F37-B2C0-D04D2D5773D2}" srcOrd="0" destOrd="0" presId="urn:microsoft.com/office/officeart/2005/8/layout/radial2"/>
    <dgm:cxn modelId="{0D3A969F-C4A8-43CA-86F1-838F020F6A56}" type="presOf" srcId="{0AE1069C-CC46-46D5-82AD-FF00715FFE76}" destId="{4E9522C0-1122-4140-84B4-C8FBDE3B3C2A}" srcOrd="0" destOrd="0" presId="urn:microsoft.com/office/officeart/2005/8/layout/radial2"/>
    <dgm:cxn modelId="{4AD80BA3-6D6D-4E28-97CF-623BC7D9B031}" srcId="{F43BD8D3-1EE1-4C96-B4B7-5FB5FCD26055}" destId="{C4D7B414-C4A2-415E-9453-3B2791C7C214}" srcOrd="0" destOrd="0" parTransId="{072B4B03-49B5-4CC2-A764-9680192C1750}" sibTransId="{A747BEF1-7BE8-49CA-92FF-AC1C086B18E1}"/>
    <dgm:cxn modelId="{42AF4CA3-2BEB-45B3-A2BF-6E97900C8DC5}" type="presOf" srcId="{F88FDDD2-7EE7-42BE-A8B9-C11D180DC186}" destId="{AB7AD208-D408-440B-9BBE-33C041F431F2}" srcOrd="0" destOrd="2" presId="urn:microsoft.com/office/officeart/2005/8/layout/radial2"/>
    <dgm:cxn modelId="{08E648B1-4637-497C-A7B7-F04DF094CD2B}" type="presOf" srcId="{A4915E29-DA3F-45B5-985F-715FA5600FB8}" destId="{D0D0349A-7BA5-4DB4-B508-0285F7C1D2BB}" srcOrd="0" destOrd="0" presId="urn:microsoft.com/office/officeart/2005/8/layout/radial2"/>
    <dgm:cxn modelId="{A0F43DC9-0646-4D8F-8EF4-9C9165CA700C}" srcId="{5D3AA07D-5423-413A-BF3E-88F7176164A4}" destId="{3618F9BF-6294-4956-8374-75ED930777FB}" srcOrd="0" destOrd="0" parTransId="{6A226DE0-E843-4CF9-ADA1-75AAAF2D901F}" sibTransId="{6D5C4AB9-72B1-4105-9068-95BECF3FE570}"/>
    <dgm:cxn modelId="{ED6F0ACA-FB79-48DF-8B2F-1C9D93C99FCF}" type="presOf" srcId="{F43BD8D3-1EE1-4C96-B4B7-5FB5FCD26055}" destId="{A4CE985C-F5BB-4A0D-8BEA-1381C787BE5A}" srcOrd="0" destOrd="0" presId="urn:microsoft.com/office/officeart/2005/8/layout/radial2"/>
    <dgm:cxn modelId="{F68F47CC-D7AD-4B45-8FE3-64079A296919}" srcId="{E19A9CDF-4FBC-419D-AC3C-899041F7016A}" destId="{B4A22DA7-77AE-4503-967E-32941B102151}" srcOrd="1" destOrd="0" parTransId="{23C31E4F-FEC7-424E-A795-4B54881E8005}" sibTransId="{85181E78-3D97-4D3C-B15B-A6A4D5ACD0C2}"/>
    <dgm:cxn modelId="{BD1C10D1-52AE-46AA-BD80-5F2E9E241C8C}" srcId="{E19A9CDF-4FBC-419D-AC3C-899041F7016A}" destId="{F88FDDD2-7EE7-42BE-A8B9-C11D180DC186}" srcOrd="2" destOrd="0" parTransId="{2ACBFD7E-30CE-4B0C-8275-62C6A5609F9A}" sibTransId="{95AC71A6-3CC8-4979-9F90-F9F0CC8745D4}"/>
    <dgm:cxn modelId="{3572D4D3-3C7E-464E-BE44-ECE879DA0C9A}" type="presOf" srcId="{E19A9CDF-4FBC-419D-AC3C-899041F7016A}" destId="{33C269A1-3F82-4DF6-A136-446785F6A0C1}" srcOrd="0" destOrd="0" presId="urn:microsoft.com/office/officeart/2005/8/layout/radial2"/>
    <dgm:cxn modelId="{82BC05D6-6F9E-4745-819B-7A7731D800A8}" type="presOf" srcId="{7FD733CF-2415-41E2-91C6-C31FB4162E10}" destId="{AB7AD208-D408-440B-9BBE-33C041F431F2}" srcOrd="0" destOrd="0" presId="urn:microsoft.com/office/officeart/2005/8/layout/radial2"/>
    <dgm:cxn modelId="{E8F6AFE0-28FE-4BE4-A741-C64539679AB6}" type="presOf" srcId="{CB8D32B0-B489-4C01-B656-58F914D02815}" destId="{E0D1AD87-5036-45DE-B381-11957134B21D}" srcOrd="0" destOrd="0" presId="urn:microsoft.com/office/officeart/2005/8/layout/radial2"/>
    <dgm:cxn modelId="{95186AE2-0179-47A1-8DDA-9237CCBFC758}" type="presOf" srcId="{C4D7B414-C4A2-415E-9453-3B2791C7C214}" destId="{60743B47-5B4D-4475-8EB6-2AA15883FB4D}" srcOrd="0" destOrd="0" presId="urn:microsoft.com/office/officeart/2005/8/layout/radial2"/>
    <dgm:cxn modelId="{93965CF8-73F0-4161-A937-E4898F761CDC}" type="presOf" srcId="{B4A22DA7-77AE-4503-967E-32941B102151}" destId="{AB7AD208-D408-440B-9BBE-33C041F431F2}" srcOrd="0" destOrd="1" presId="urn:microsoft.com/office/officeart/2005/8/layout/radial2"/>
    <dgm:cxn modelId="{57572AF9-A511-4945-A32F-F3BDCDAF1B6E}" srcId="{5D3AA07D-5423-413A-BF3E-88F7176164A4}" destId="{E19A9CDF-4FBC-419D-AC3C-899041F7016A}" srcOrd="1" destOrd="0" parTransId="{98666599-49FA-4E5B-916C-9F54A9B7023D}" sibTransId="{8F555512-9E8F-4F87-8526-97DAF9E1B701}"/>
    <dgm:cxn modelId="{7C3E9842-9CCB-48F1-8727-C0DEE6999A5E}" type="presParOf" srcId="{68A725E5-2897-4F37-B2C0-D04D2D5773D2}" destId="{AB76563C-DFDF-452A-B3E1-986B9B776822}" srcOrd="0" destOrd="0" presId="urn:microsoft.com/office/officeart/2005/8/layout/radial2"/>
    <dgm:cxn modelId="{FE20F7D5-29A8-480D-8079-92E8D6EFA3F9}" type="presParOf" srcId="{AB76563C-DFDF-452A-B3E1-986B9B776822}" destId="{CC2AB148-59CB-4B5D-B6CE-001C2C7D5FBB}" srcOrd="0" destOrd="0" presId="urn:microsoft.com/office/officeart/2005/8/layout/radial2"/>
    <dgm:cxn modelId="{E2AE72DD-3AED-471E-96F7-913C48F791CD}" type="presParOf" srcId="{CC2AB148-59CB-4B5D-B6CE-001C2C7D5FBB}" destId="{7783EFBE-9E6D-4827-8B8A-AF4FDE779EB7}" srcOrd="0" destOrd="0" presId="urn:microsoft.com/office/officeart/2005/8/layout/radial2"/>
    <dgm:cxn modelId="{3193F442-06FA-4867-8319-1F9A3F82AAE8}" type="presParOf" srcId="{CC2AB148-59CB-4B5D-B6CE-001C2C7D5FBB}" destId="{7DACF0A3-DD5A-4913-B8E2-6EA292FB800D}" srcOrd="1" destOrd="0" presId="urn:microsoft.com/office/officeart/2005/8/layout/radial2"/>
    <dgm:cxn modelId="{73997F6B-EA53-4039-82C8-378CD496DF96}" type="presParOf" srcId="{AB76563C-DFDF-452A-B3E1-986B9B776822}" destId="{F20A811D-CDBA-49E7-BEC1-FE6AA9B2D00E}" srcOrd="1" destOrd="0" presId="urn:microsoft.com/office/officeart/2005/8/layout/radial2"/>
    <dgm:cxn modelId="{F6A39A45-BCE1-4B1F-839A-A1BCB904BEF3}" type="presParOf" srcId="{AB76563C-DFDF-452A-B3E1-986B9B776822}" destId="{5DD3ACAD-B7D2-4030-85AE-4029C15E6FA3}" srcOrd="2" destOrd="0" presId="urn:microsoft.com/office/officeart/2005/8/layout/radial2"/>
    <dgm:cxn modelId="{C7539617-523D-42BC-AAEC-F70B4239219A}" type="presParOf" srcId="{5DD3ACAD-B7D2-4030-85AE-4029C15E6FA3}" destId="{E7A72BA5-E122-4F4D-AAA8-40D9AA313E88}" srcOrd="0" destOrd="0" presId="urn:microsoft.com/office/officeart/2005/8/layout/radial2"/>
    <dgm:cxn modelId="{E0C6DDC4-565B-4B24-9FB5-3E705C9BEC28}" type="presParOf" srcId="{5DD3ACAD-B7D2-4030-85AE-4029C15E6FA3}" destId="{F5487436-68A2-489D-82E2-24A77BBE2037}" srcOrd="1" destOrd="0" presId="urn:microsoft.com/office/officeart/2005/8/layout/radial2"/>
    <dgm:cxn modelId="{F44554D9-6113-49B4-BFBE-70D06A969D1B}" type="presParOf" srcId="{AB76563C-DFDF-452A-B3E1-986B9B776822}" destId="{4419B588-DA2B-494F-8703-332AB2C30E79}" srcOrd="3" destOrd="0" presId="urn:microsoft.com/office/officeart/2005/8/layout/radial2"/>
    <dgm:cxn modelId="{FF4EA33D-3CC5-41D2-8898-2CB6664CE391}" type="presParOf" srcId="{AB76563C-DFDF-452A-B3E1-986B9B776822}" destId="{88C9B724-45FE-4ABA-9F8F-AF94C223AFAD}" srcOrd="4" destOrd="0" presId="urn:microsoft.com/office/officeart/2005/8/layout/radial2"/>
    <dgm:cxn modelId="{E1C75494-7F3A-4752-85E6-B6511B6869E9}" type="presParOf" srcId="{88C9B724-45FE-4ABA-9F8F-AF94C223AFAD}" destId="{33C269A1-3F82-4DF6-A136-446785F6A0C1}" srcOrd="0" destOrd="0" presId="urn:microsoft.com/office/officeart/2005/8/layout/radial2"/>
    <dgm:cxn modelId="{6D5DFD76-C898-41C5-9103-DECA356159B7}" type="presParOf" srcId="{88C9B724-45FE-4ABA-9F8F-AF94C223AFAD}" destId="{AB7AD208-D408-440B-9BBE-33C041F431F2}" srcOrd="1" destOrd="0" presId="urn:microsoft.com/office/officeart/2005/8/layout/radial2"/>
    <dgm:cxn modelId="{FD9E1B4C-F347-4983-9EC1-78FCF92DFAF0}" type="presParOf" srcId="{AB76563C-DFDF-452A-B3E1-986B9B776822}" destId="{4E9522C0-1122-4140-84B4-C8FBDE3B3C2A}" srcOrd="5" destOrd="0" presId="urn:microsoft.com/office/officeart/2005/8/layout/radial2"/>
    <dgm:cxn modelId="{33CCECBF-A8A4-4531-AECB-3188D001C605}" type="presParOf" srcId="{AB76563C-DFDF-452A-B3E1-986B9B776822}" destId="{52F9013B-9A91-4358-829C-C3971C1B4DAB}" srcOrd="6" destOrd="0" presId="urn:microsoft.com/office/officeart/2005/8/layout/radial2"/>
    <dgm:cxn modelId="{A69785A0-6868-44CC-A3E0-39021DD88895}" type="presParOf" srcId="{52F9013B-9A91-4358-829C-C3971C1B4DAB}" destId="{A4CE985C-F5BB-4A0D-8BEA-1381C787BE5A}" srcOrd="0" destOrd="0" presId="urn:microsoft.com/office/officeart/2005/8/layout/radial2"/>
    <dgm:cxn modelId="{E8DBC09A-D1C2-4A40-BFC3-FBCDEEC5F7CD}" type="presParOf" srcId="{52F9013B-9A91-4358-829C-C3971C1B4DAB}" destId="{60743B47-5B4D-4475-8EB6-2AA15883FB4D}" srcOrd="1" destOrd="0" presId="urn:microsoft.com/office/officeart/2005/8/layout/radial2"/>
    <dgm:cxn modelId="{0BB4DDB5-7877-4591-8A07-59955BD6086D}" type="presParOf" srcId="{AB76563C-DFDF-452A-B3E1-986B9B776822}" destId="{D0D0349A-7BA5-4DB4-B508-0285F7C1D2BB}" srcOrd="7" destOrd="0" presId="urn:microsoft.com/office/officeart/2005/8/layout/radial2"/>
    <dgm:cxn modelId="{4A7124CF-DC56-4D62-8CBB-EAA109F8456B}" type="presParOf" srcId="{AB76563C-DFDF-452A-B3E1-986B9B776822}" destId="{193119EC-C52A-4DBE-85DE-CA22B1254874}" srcOrd="8" destOrd="0" presId="urn:microsoft.com/office/officeart/2005/8/layout/radial2"/>
    <dgm:cxn modelId="{BE156C31-9FFE-4C24-BB1A-76BFA047F798}" type="presParOf" srcId="{193119EC-C52A-4DBE-85DE-CA22B1254874}" destId="{E0D1AD87-5036-45DE-B381-11957134B21D}" srcOrd="0" destOrd="0" presId="urn:microsoft.com/office/officeart/2005/8/layout/radial2"/>
    <dgm:cxn modelId="{9CF3171F-97E2-4DC0-BEAD-D6922A840D33}" type="presParOf" srcId="{193119EC-C52A-4DBE-85DE-CA22B1254874}" destId="{89DA892F-EE0A-4018-B809-52BDA67E177C}" srcOrd="1" destOrd="0" presId="urn:microsoft.com/office/officeart/2005/8/layout/radial2"/>
  </dgm:cxnLst>
  <dgm:bg>
    <a:gradFill flip="none" rotWithShape="1">
      <a:gsLst>
        <a:gs pos="0">
          <a:schemeClr val="accent5">
            <a:lumMod val="5000"/>
            <a:lumOff val="95000"/>
          </a:schemeClr>
        </a:gs>
        <a:gs pos="74000">
          <a:schemeClr val="accent5">
            <a:lumMod val="45000"/>
            <a:lumOff val="55000"/>
          </a:schemeClr>
        </a:gs>
        <a:gs pos="83000">
          <a:schemeClr val="accent5">
            <a:lumMod val="45000"/>
            <a:lumOff val="55000"/>
          </a:schemeClr>
        </a:gs>
        <a:gs pos="100000">
          <a:schemeClr val="accent5">
            <a:lumMod val="30000"/>
            <a:lumOff val="7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A3BE4-5873-4A2A-9AA1-9706C7D7EC09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AC859F4-5784-4FAD-8F7D-3E767E6F5992}">
      <dgm:prSet phldrT="[Text]"/>
      <dgm:spPr/>
      <dgm:t>
        <a:bodyPr/>
        <a:lstStyle/>
        <a:p>
          <a:r>
            <a:rPr lang="id-ID" dirty="0"/>
            <a:t>Fokus</a:t>
          </a:r>
        </a:p>
      </dgm:t>
    </dgm:pt>
    <dgm:pt modelId="{366229D1-61ED-41D5-B816-6CBB1773D5E4}" type="parTrans" cxnId="{6BAA6B93-62C8-4202-B4A8-409B481D9F35}">
      <dgm:prSet/>
      <dgm:spPr/>
      <dgm:t>
        <a:bodyPr/>
        <a:lstStyle/>
        <a:p>
          <a:endParaRPr lang="id-ID"/>
        </a:p>
      </dgm:t>
    </dgm:pt>
    <dgm:pt modelId="{80B59EBC-B040-4C9C-8A17-8D8864DB019A}" type="sibTrans" cxnId="{6BAA6B93-62C8-4202-B4A8-409B481D9F35}">
      <dgm:prSet/>
      <dgm:spPr/>
      <dgm:t>
        <a:bodyPr/>
        <a:lstStyle/>
        <a:p>
          <a:endParaRPr lang="id-ID"/>
        </a:p>
      </dgm:t>
    </dgm:pt>
    <dgm:pt modelId="{DA6749AE-1118-473C-8E4D-B50DAF97DF67}">
      <dgm:prSet phldrT="[Text]"/>
      <dgm:spPr/>
      <dgm:t>
        <a:bodyPr/>
        <a:lstStyle/>
        <a:p>
          <a:r>
            <a:rPr lang="id-ID" dirty="0"/>
            <a:t>Kepatuhan Prosedur dan Legalitas</a:t>
          </a:r>
        </a:p>
      </dgm:t>
    </dgm:pt>
    <dgm:pt modelId="{93753CCF-D672-40F7-BF32-D9CD8D05FE2F}" type="parTrans" cxnId="{2EC1B967-D3F7-442F-BA4F-6A2F861DD053}">
      <dgm:prSet/>
      <dgm:spPr/>
      <dgm:t>
        <a:bodyPr/>
        <a:lstStyle/>
        <a:p>
          <a:endParaRPr lang="id-ID"/>
        </a:p>
      </dgm:t>
    </dgm:pt>
    <dgm:pt modelId="{74DD60EB-B96B-4FEC-A2F8-6DBFFE3482FF}" type="sibTrans" cxnId="{2EC1B967-D3F7-442F-BA4F-6A2F861DD053}">
      <dgm:prSet/>
      <dgm:spPr/>
      <dgm:t>
        <a:bodyPr/>
        <a:lstStyle/>
        <a:p>
          <a:endParaRPr lang="id-ID"/>
        </a:p>
      </dgm:t>
    </dgm:pt>
    <dgm:pt modelId="{DD2016B3-B93C-4D65-BD0D-E46CAC51735D}">
      <dgm:prSet phldrT="[Text]"/>
      <dgm:spPr/>
      <dgm:t>
        <a:bodyPr/>
        <a:lstStyle/>
        <a:p>
          <a:r>
            <a:rPr lang="en-SG" dirty="0" err="1"/>
            <a:t>Kepatuhan</a:t>
          </a:r>
          <a:r>
            <a:rPr lang="en-SG" dirty="0"/>
            <a:t> </a:t>
          </a:r>
          <a:r>
            <a:rPr lang="en-SG" dirty="0" err="1"/>
            <a:t>Hukum</a:t>
          </a:r>
          <a:endParaRPr lang="id-ID" dirty="0"/>
        </a:p>
      </dgm:t>
    </dgm:pt>
    <dgm:pt modelId="{23DB1259-26A8-4A63-9E6C-1F2DE97859CC}" type="parTrans" cxnId="{5897F7D0-1096-4E18-9899-E7FC0E168A10}">
      <dgm:prSet/>
      <dgm:spPr/>
      <dgm:t>
        <a:bodyPr/>
        <a:lstStyle/>
        <a:p>
          <a:endParaRPr lang="id-ID"/>
        </a:p>
      </dgm:t>
    </dgm:pt>
    <dgm:pt modelId="{4C84BD21-AB70-4B84-8BB6-422CBD4192FA}" type="sibTrans" cxnId="{5897F7D0-1096-4E18-9899-E7FC0E168A10}">
      <dgm:prSet/>
      <dgm:spPr/>
      <dgm:t>
        <a:bodyPr/>
        <a:lstStyle/>
        <a:p>
          <a:endParaRPr lang="id-ID"/>
        </a:p>
      </dgm:t>
    </dgm:pt>
    <dgm:pt modelId="{E5880909-F0E8-4308-91F5-57DCFC6042A7}">
      <dgm:prSet phldrT="[Text]"/>
      <dgm:spPr/>
      <dgm:t>
        <a:bodyPr/>
        <a:lstStyle/>
        <a:p>
          <a:r>
            <a:rPr lang="en-SG" dirty="0" err="1"/>
            <a:t>Kepastian</a:t>
          </a:r>
          <a:r>
            <a:rPr lang="en-SG" dirty="0"/>
            <a:t> </a:t>
          </a:r>
          <a:r>
            <a:rPr lang="en-SG" dirty="0" err="1"/>
            <a:t>Hukum</a:t>
          </a:r>
          <a:endParaRPr lang="id-ID" dirty="0"/>
        </a:p>
      </dgm:t>
    </dgm:pt>
    <dgm:pt modelId="{E561CEC2-7F85-45D6-8569-64FAF3889ECC}" type="parTrans" cxnId="{D4F70243-E1D0-48AD-8849-F8682410263F}">
      <dgm:prSet/>
      <dgm:spPr/>
      <dgm:t>
        <a:bodyPr/>
        <a:lstStyle/>
        <a:p>
          <a:endParaRPr lang="id-ID"/>
        </a:p>
      </dgm:t>
    </dgm:pt>
    <dgm:pt modelId="{849BD98F-83D8-460E-8C30-FA2274CE45FA}" type="sibTrans" cxnId="{D4F70243-E1D0-48AD-8849-F8682410263F}">
      <dgm:prSet/>
      <dgm:spPr/>
      <dgm:t>
        <a:bodyPr/>
        <a:lstStyle/>
        <a:p>
          <a:endParaRPr lang="id-ID"/>
        </a:p>
      </dgm:t>
    </dgm:pt>
    <dgm:pt modelId="{339FEDD5-16AE-46D7-99B4-776DA09E9678}">
      <dgm:prSet phldrT="[Text]"/>
      <dgm:spPr/>
      <dgm:t>
        <a:bodyPr/>
        <a:lstStyle/>
        <a:p>
          <a:r>
            <a:rPr lang="id-ID" dirty="0"/>
            <a:t>Akurasi</a:t>
          </a:r>
        </a:p>
      </dgm:t>
    </dgm:pt>
    <dgm:pt modelId="{D6AC9960-312C-4FAC-B06C-4E0309087D8A}" type="parTrans" cxnId="{50C058A2-ECFD-47F2-9293-81DF7DB936A7}">
      <dgm:prSet/>
      <dgm:spPr/>
      <dgm:t>
        <a:bodyPr/>
        <a:lstStyle/>
        <a:p>
          <a:endParaRPr lang="id-ID"/>
        </a:p>
      </dgm:t>
    </dgm:pt>
    <dgm:pt modelId="{D8C6CC21-F114-427E-A853-6D9430146CB0}" type="sibTrans" cxnId="{50C058A2-ECFD-47F2-9293-81DF7DB936A7}">
      <dgm:prSet/>
      <dgm:spPr/>
      <dgm:t>
        <a:bodyPr/>
        <a:lstStyle/>
        <a:p>
          <a:endParaRPr lang="id-ID"/>
        </a:p>
      </dgm:t>
    </dgm:pt>
    <dgm:pt modelId="{C115192B-9206-4DC8-8D56-46FA31AEBF32}">
      <dgm:prSet phldrT="[Text]"/>
      <dgm:spPr/>
      <dgm:t>
        <a:bodyPr/>
        <a:lstStyle/>
        <a:p>
          <a:r>
            <a:rPr lang="id-ID" dirty="0"/>
            <a:t>Zero fault</a:t>
          </a:r>
        </a:p>
      </dgm:t>
    </dgm:pt>
    <dgm:pt modelId="{2F36E450-7FE5-4B77-A1F3-6E9AB67227F6}" type="parTrans" cxnId="{0B0FED26-5CA4-4FB4-8B2E-FFB86055DD67}">
      <dgm:prSet/>
      <dgm:spPr/>
      <dgm:t>
        <a:bodyPr/>
        <a:lstStyle/>
        <a:p>
          <a:endParaRPr lang="id-ID"/>
        </a:p>
      </dgm:t>
    </dgm:pt>
    <dgm:pt modelId="{49BCC14B-6A00-4C02-8337-82E6922B1309}" type="sibTrans" cxnId="{0B0FED26-5CA4-4FB4-8B2E-FFB86055DD67}">
      <dgm:prSet/>
      <dgm:spPr/>
      <dgm:t>
        <a:bodyPr/>
        <a:lstStyle/>
        <a:p>
          <a:endParaRPr lang="id-ID"/>
        </a:p>
      </dgm:t>
    </dgm:pt>
    <dgm:pt modelId="{24826E34-2289-443E-B9BD-A6598E4CAED8}" type="pres">
      <dgm:prSet presAssocID="{630A3BE4-5873-4A2A-9AA1-9706C7D7EC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C9477F-D39B-47F0-A789-63EF00EC1CB2}" type="pres">
      <dgm:prSet presAssocID="{6AC859F4-5784-4FAD-8F7D-3E767E6F5992}" presName="hierRoot1" presStyleCnt="0"/>
      <dgm:spPr/>
    </dgm:pt>
    <dgm:pt modelId="{9DA9CB83-5B68-4897-9BD6-E1E82621BC7E}" type="pres">
      <dgm:prSet presAssocID="{6AC859F4-5784-4FAD-8F7D-3E767E6F5992}" presName="composite" presStyleCnt="0"/>
      <dgm:spPr/>
    </dgm:pt>
    <dgm:pt modelId="{7539A84B-C035-454F-90FF-D7B76CCD7B3D}" type="pres">
      <dgm:prSet presAssocID="{6AC859F4-5784-4FAD-8F7D-3E767E6F5992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7143A947-AA67-4B01-9754-91D21870F662}" type="pres">
      <dgm:prSet presAssocID="{6AC859F4-5784-4FAD-8F7D-3E767E6F5992}" presName="text" presStyleLbl="revTx" presStyleIdx="0" presStyleCnt="6">
        <dgm:presLayoutVars>
          <dgm:chPref val="3"/>
        </dgm:presLayoutVars>
      </dgm:prSet>
      <dgm:spPr/>
    </dgm:pt>
    <dgm:pt modelId="{2073C432-9601-4943-A1A4-5513A18B781D}" type="pres">
      <dgm:prSet presAssocID="{6AC859F4-5784-4FAD-8F7D-3E767E6F5992}" presName="hierChild2" presStyleCnt="0"/>
      <dgm:spPr/>
    </dgm:pt>
    <dgm:pt modelId="{4A110B76-B318-4C3E-B444-370456C43D56}" type="pres">
      <dgm:prSet presAssocID="{93753CCF-D672-40F7-BF32-D9CD8D05FE2F}" presName="Name10" presStyleLbl="parChTrans1D2" presStyleIdx="0" presStyleCnt="2"/>
      <dgm:spPr/>
    </dgm:pt>
    <dgm:pt modelId="{0A8522D1-C7C2-4CFC-B590-09E47DE8C734}" type="pres">
      <dgm:prSet presAssocID="{DA6749AE-1118-473C-8E4D-B50DAF97DF67}" presName="hierRoot2" presStyleCnt="0"/>
      <dgm:spPr/>
    </dgm:pt>
    <dgm:pt modelId="{7EA2A617-272C-4730-8A08-ADC730E5AD07}" type="pres">
      <dgm:prSet presAssocID="{DA6749AE-1118-473C-8E4D-B50DAF97DF67}" presName="composite2" presStyleCnt="0"/>
      <dgm:spPr/>
    </dgm:pt>
    <dgm:pt modelId="{F5926366-A1CD-4B7B-A9A5-18B9DB236EEE}" type="pres">
      <dgm:prSet presAssocID="{DA6749AE-1118-473C-8E4D-B50DAF97DF67}" presName="image2" presStyleLbl="node2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9AA5BD8-4628-409E-8349-7ED937D4E9C5}" type="pres">
      <dgm:prSet presAssocID="{DA6749AE-1118-473C-8E4D-B50DAF97DF67}" presName="text2" presStyleLbl="revTx" presStyleIdx="1" presStyleCnt="6">
        <dgm:presLayoutVars>
          <dgm:chPref val="3"/>
        </dgm:presLayoutVars>
      </dgm:prSet>
      <dgm:spPr/>
    </dgm:pt>
    <dgm:pt modelId="{E32B989B-423A-49EF-875E-49A689D9AB0B}" type="pres">
      <dgm:prSet presAssocID="{DA6749AE-1118-473C-8E4D-B50DAF97DF67}" presName="hierChild3" presStyleCnt="0"/>
      <dgm:spPr/>
    </dgm:pt>
    <dgm:pt modelId="{C908DBAF-0B6E-4DEC-B202-9D54872EE41C}" type="pres">
      <dgm:prSet presAssocID="{23DB1259-26A8-4A63-9E6C-1F2DE97859CC}" presName="Name17" presStyleLbl="parChTrans1D3" presStyleIdx="0" presStyleCnt="3"/>
      <dgm:spPr/>
    </dgm:pt>
    <dgm:pt modelId="{68E28A3E-6B9C-4394-BB2A-3FC4FEC8FC97}" type="pres">
      <dgm:prSet presAssocID="{DD2016B3-B93C-4D65-BD0D-E46CAC51735D}" presName="hierRoot3" presStyleCnt="0"/>
      <dgm:spPr/>
    </dgm:pt>
    <dgm:pt modelId="{779D2615-8749-46D9-AADA-4D65FA638F70}" type="pres">
      <dgm:prSet presAssocID="{DD2016B3-B93C-4D65-BD0D-E46CAC51735D}" presName="composite3" presStyleCnt="0"/>
      <dgm:spPr/>
    </dgm:pt>
    <dgm:pt modelId="{2B21A112-8242-461A-BF68-6F31587105E3}" type="pres">
      <dgm:prSet presAssocID="{DD2016B3-B93C-4D65-BD0D-E46CAC51735D}" presName="image3" presStyleLbl="node3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04A2724-7F13-453E-AFDA-593F63E8A473}" type="pres">
      <dgm:prSet presAssocID="{DD2016B3-B93C-4D65-BD0D-E46CAC51735D}" presName="text3" presStyleLbl="revTx" presStyleIdx="2" presStyleCnt="6">
        <dgm:presLayoutVars>
          <dgm:chPref val="3"/>
        </dgm:presLayoutVars>
      </dgm:prSet>
      <dgm:spPr/>
    </dgm:pt>
    <dgm:pt modelId="{6B80B6E4-903A-44D0-9D96-B1300BFDC723}" type="pres">
      <dgm:prSet presAssocID="{DD2016B3-B93C-4D65-BD0D-E46CAC51735D}" presName="hierChild4" presStyleCnt="0"/>
      <dgm:spPr/>
    </dgm:pt>
    <dgm:pt modelId="{08959D7D-6B3C-4060-92DF-C53619B3FE0F}" type="pres">
      <dgm:prSet presAssocID="{E561CEC2-7F85-45D6-8569-64FAF3889ECC}" presName="Name17" presStyleLbl="parChTrans1D3" presStyleIdx="1" presStyleCnt="3"/>
      <dgm:spPr/>
    </dgm:pt>
    <dgm:pt modelId="{628E611A-82CC-434E-B287-35F8A4C4C9E0}" type="pres">
      <dgm:prSet presAssocID="{E5880909-F0E8-4308-91F5-57DCFC6042A7}" presName="hierRoot3" presStyleCnt="0"/>
      <dgm:spPr/>
    </dgm:pt>
    <dgm:pt modelId="{B4231121-4155-4E4F-A383-E0613815D420}" type="pres">
      <dgm:prSet presAssocID="{E5880909-F0E8-4308-91F5-57DCFC6042A7}" presName="composite3" presStyleCnt="0"/>
      <dgm:spPr/>
    </dgm:pt>
    <dgm:pt modelId="{8F220B78-EA5A-4AAE-8314-9BB9ACFAE389}" type="pres">
      <dgm:prSet presAssocID="{E5880909-F0E8-4308-91F5-57DCFC6042A7}" presName="image3" presStyleLbl="node3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61CC9FC-29BB-45B6-9474-8732F389EB8F}" type="pres">
      <dgm:prSet presAssocID="{E5880909-F0E8-4308-91F5-57DCFC6042A7}" presName="text3" presStyleLbl="revTx" presStyleIdx="3" presStyleCnt="6">
        <dgm:presLayoutVars>
          <dgm:chPref val="3"/>
        </dgm:presLayoutVars>
      </dgm:prSet>
      <dgm:spPr/>
    </dgm:pt>
    <dgm:pt modelId="{94698200-AE26-4ACE-B611-C60CC0C4E06F}" type="pres">
      <dgm:prSet presAssocID="{E5880909-F0E8-4308-91F5-57DCFC6042A7}" presName="hierChild4" presStyleCnt="0"/>
      <dgm:spPr/>
    </dgm:pt>
    <dgm:pt modelId="{20E41596-CEE3-4ECD-8C15-9A397C5DA9CC}" type="pres">
      <dgm:prSet presAssocID="{D6AC9960-312C-4FAC-B06C-4E0309087D8A}" presName="Name10" presStyleLbl="parChTrans1D2" presStyleIdx="1" presStyleCnt="2"/>
      <dgm:spPr/>
    </dgm:pt>
    <dgm:pt modelId="{424BC09F-8A03-4E90-89BC-D3E84F05CAD5}" type="pres">
      <dgm:prSet presAssocID="{339FEDD5-16AE-46D7-99B4-776DA09E9678}" presName="hierRoot2" presStyleCnt="0"/>
      <dgm:spPr/>
    </dgm:pt>
    <dgm:pt modelId="{8229E6CB-1927-4B2B-8428-BD17E4FAA45E}" type="pres">
      <dgm:prSet presAssocID="{339FEDD5-16AE-46D7-99B4-776DA09E9678}" presName="composite2" presStyleCnt="0"/>
      <dgm:spPr/>
    </dgm:pt>
    <dgm:pt modelId="{99A625B0-F18E-4A01-9CD7-97DE70F36AB7}" type="pres">
      <dgm:prSet presAssocID="{339FEDD5-16AE-46D7-99B4-776DA09E9678}" presName="image2" presStyleLbl="node2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0BBEE32-B6D4-463B-BF34-473329303CD3}" type="pres">
      <dgm:prSet presAssocID="{339FEDD5-16AE-46D7-99B4-776DA09E9678}" presName="text2" presStyleLbl="revTx" presStyleIdx="4" presStyleCnt="6">
        <dgm:presLayoutVars>
          <dgm:chPref val="3"/>
        </dgm:presLayoutVars>
      </dgm:prSet>
      <dgm:spPr/>
    </dgm:pt>
    <dgm:pt modelId="{C7BE4EB1-8650-4582-A89F-1266FD4A8702}" type="pres">
      <dgm:prSet presAssocID="{339FEDD5-16AE-46D7-99B4-776DA09E9678}" presName="hierChild3" presStyleCnt="0"/>
      <dgm:spPr/>
    </dgm:pt>
    <dgm:pt modelId="{0DDB595A-1E03-45C3-A683-061B72E21A62}" type="pres">
      <dgm:prSet presAssocID="{2F36E450-7FE5-4B77-A1F3-6E9AB67227F6}" presName="Name17" presStyleLbl="parChTrans1D3" presStyleIdx="2" presStyleCnt="3"/>
      <dgm:spPr/>
    </dgm:pt>
    <dgm:pt modelId="{2C379505-F0C3-4B22-BE65-D3758029473D}" type="pres">
      <dgm:prSet presAssocID="{C115192B-9206-4DC8-8D56-46FA31AEBF32}" presName="hierRoot3" presStyleCnt="0"/>
      <dgm:spPr/>
    </dgm:pt>
    <dgm:pt modelId="{1C8A1A39-870A-4DB3-AAA4-1D45BAA1D6A0}" type="pres">
      <dgm:prSet presAssocID="{C115192B-9206-4DC8-8D56-46FA31AEBF32}" presName="composite3" presStyleCnt="0"/>
      <dgm:spPr/>
    </dgm:pt>
    <dgm:pt modelId="{DE1EBB57-EAF4-4448-A241-F5A688AD9535}" type="pres">
      <dgm:prSet presAssocID="{C115192B-9206-4DC8-8D56-46FA31AEBF32}" presName="image3" presStyleLbl="node3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AE4189C-F056-45C9-B629-91F1105EA980}" type="pres">
      <dgm:prSet presAssocID="{C115192B-9206-4DC8-8D56-46FA31AEBF32}" presName="text3" presStyleLbl="revTx" presStyleIdx="5" presStyleCnt="6">
        <dgm:presLayoutVars>
          <dgm:chPref val="3"/>
        </dgm:presLayoutVars>
      </dgm:prSet>
      <dgm:spPr/>
    </dgm:pt>
    <dgm:pt modelId="{A0F75D92-8F92-4769-B3F1-02A15CEE9343}" type="pres">
      <dgm:prSet presAssocID="{C115192B-9206-4DC8-8D56-46FA31AEBF32}" presName="hierChild4" presStyleCnt="0"/>
      <dgm:spPr/>
    </dgm:pt>
  </dgm:ptLst>
  <dgm:cxnLst>
    <dgm:cxn modelId="{D52B1A12-8CCB-4596-8789-65CDEA815F39}" type="presOf" srcId="{6AC859F4-5784-4FAD-8F7D-3E767E6F5992}" destId="{7143A947-AA67-4B01-9754-91D21870F662}" srcOrd="0" destOrd="0" presId="urn:microsoft.com/office/officeart/2009/layout/CirclePictureHierarchy"/>
    <dgm:cxn modelId="{299AD016-99C6-43C3-A780-4FA9D3369AC9}" type="presOf" srcId="{C115192B-9206-4DC8-8D56-46FA31AEBF32}" destId="{4AE4189C-F056-45C9-B629-91F1105EA980}" srcOrd="0" destOrd="0" presId="urn:microsoft.com/office/officeart/2009/layout/CirclePictureHierarchy"/>
    <dgm:cxn modelId="{F0618D1C-41D9-423A-A9C2-4669B0074BBF}" type="presOf" srcId="{DA6749AE-1118-473C-8E4D-B50DAF97DF67}" destId="{C9AA5BD8-4628-409E-8349-7ED937D4E9C5}" srcOrd="0" destOrd="0" presId="urn:microsoft.com/office/officeart/2009/layout/CirclePictureHierarchy"/>
    <dgm:cxn modelId="{55D2361F-3AB4-4D8C-A2F6-16B6C40278C5}" type="presOf" srcId="{93753CCF-D672-40F7-BF32-D9CD8D05FE2F}" destId="{4A110B76-B318-4C3E-B444-370456C43D56}" srcOrd="0" destOrd="0" presId="urn:microsoft.com/office/officeart/2009/layout/CirclePictureHierarchy"/>
    <dgm:cxn modelId="{0B0FED26-5CA4-4FB4-8B2E-FFB86055DD67}" srcId="{339FEDD5-16AE-46D7-99B4-776DA09E9678}" destId="{C115192B-9206-4DC8-8D56-46FA31AEBF32}" srcOrd="0" destOrd="0" parTransId="{2F36E450-7FE5-4B77-A1F3-6E9AB67227F6}" sibTransId="{49BCC14B-6A00-4C02-8337-82E6922B1309}"/>
    <dgm:cxn modelId="{02E35760-A817-4A67-8784-FBB6FA542467}" type="presOf" srcId="{E561CEC2-7F85-45D6-8569-64FAF3889ECC}" destId="{08959D7D-6B3C-4060-92DF-C53619B3FE0F}" srcOrd="0" destOrd="0" presId="urn:microsoft.com/office/officeart/2009/layout/CirclePictureHierarchy"/>
    <dgm:cxn modelId="{D4F70243-E1D0-48AD-8849-F8682410263F}" srcId="{DA6749AE-1118-473C-8E4D-B50DAF97DF67}" destId="{E5880909-F0E8-4308-91F5-57DCFC6042A7}" srcOrd="1" destOrd="0" parTransId="{E561CEC2-7F85-45D6-8569-64FAF3889ECC}" sibTransId="{849BD98F-83D8-460E-8C30-FA2274CE45FA}"/>
    <dgm:cxn modelId="{A9244A65-E78B-46F5-9DDC-6B0AC457C117}" type="presOf" srcId="{630A3BE4-5873-4A2A-9AA1-9706C7D7EC09}" destId="{24826E34-2289-443E-B9BD-A6598E4CAED8}" srcOrd="0" destOrd="0" presId="urn:microsoft.com/office/officeart/2009/layout/CirclePictureHierarchy"/>
    <dgm:cxn modelId="{2EC1B967-D3F7-442F-BA4F-6A2F861DD053}" srcId="{6AC859F4-5784-4FAD-8F7D-3E767E6F5992}" destId="{DA6749AE-1118-473C-8E4D-B50DAF97DF67}" srcOrd="0" destOrd="0" parTransId="{93753CCF-D672-40F7-BF32-D9CD8D05FE2F}" sibTransId="{74DD60EB-B96B-4FEC-A2F8-6DBFFE3482FF}"/>
    <dgm:cxn modelId="{E7FCFF77-FC54-4346-A79C-AF6825BAFAEF}" type="presOf" srcId="{DD2016B3-B93C-4D65-BD0D-E46CAC51735D}" destId="{C04A2724-7F13-453E-AFDA-593F63E8A473}" srcOrd="0" destOrd="0" presId="urn:microsoft.com/office/officeart/2009/layout/CirclePictureHierarchy"/>
    <dgm:cxn modelId="{6BAA6B93-62C8-4202-B4A8-409B481D9F35}" srcId="{630A3BE4-5873-4A2A-9AA1-9706C7D7EC09}" destId="{6AC859F4-5784-4FAD-8F7D-3E767E6F5992}" srcOrd="0" destOrd="0" parTransId="{366229D1-61ED-41D5-B816-6CBB1773D5E4}" sibTransId="{80B59EBC-B040-4C9C-8A17-8D8864DB019A}"/>
    <dgm:cxn modelId="{50C058A2-ECFD-47F2-9293-81DF7DB936A7}" srcId="{6AC859F4-5784-4FAD-8F7D-3E767E6F5992}" destId="{339FEDD5-16AE-46D7-99B4-776DA09E9678}" srcOrd="1" destOrd="0" parTransId="{D6AC9960-312C-4FAC-B06C-4E0309087D8A}" sibTransId="{D8C6CC21-F114-427E-A853-6D9430146CB0}"/>
    <dgm:cxn modelId="{0F9A07A5-18CD-4422-A97A-117695859BAB}" type="presOf" srcId="{23DB1259-26A8-4A63-9E6C-1F2DE97859CC}" destId="{C908DBAF-0B6E-4DEC-B202-9D54872EE41C}" srcOrd="0" destOrd="0" presId="urn:microsoft.com/office/officeart/2009/layout/CirclePictureHierarchy"/>
    <dgm:cxn modelId="{53B547B0-6276-49DB-96C7-9AF257CE8258}" type="presOf" srcId="{339FEDD5-16AE-46D7-99B4-776DA09E9678}" destId="{90BBEE32-B6D4-463B-BF34-473329303CD3}" srcOrd="0" destOrd="0" presId="urn:microsoft.com/office/officeart/2009/layout/CirclePictureHierarchy"/>
    <dgm:cxn modelId="{CF00CCB4-1A2D-4642-BA1D-FBC97623D114}" type="presOf" srcId="{E5880909-F0E8-4308-91F5-57DCFC6042A7}" destId="{561CC9FC-29BB-45B6-9474-8732F389EB8F}" srcOrd="0" destOrd="0" presId="urn:microsoft.com/office/officeart/2009/layout/CirclePictureHierarchy"/>
    <dgm:cxn modelId="{5897F7D0-1096-4E18-9899-E7FC0E168A10}" srcId="{DA6749AE-1118-473C-8E4D-B50DAF97DF67}" destId="{DD2016B3-B93C-4D65-BD0D-E46CAC51735D}" srcOrd="0" destOrd="0" parTransId="{23DB1259-26A8-4A63-9E6C-1F2DE97859CC}" sibTransId="{4C84BD21-AB70-4B84-8BB6-422CBD4192FA}"/>
    <dgm:cxn modelId="{88F81AE4-0D5B-45F0-8CF2-75967E82E092}" type="presOf" srcId="{2F36E450-7FE5-4B77-A1F3-6E9AB67227F6}" destId="{0DDB595A-1E03-45C3-A683-061B72E21A62}" srcOrd="0" destOrd="0" presId="urn:microsoft.com/office/officeart/2009/layout/CirclePictureHierarchy"/>
    <dgm:cxn modelId="{A9480EF1-AADF-4D45-A90F-7BBBA3C41927}" type="presOf" srcId="{D6AC9960-312C-4FAC-B06C-4E0309087D8A}" destId="{20E41596-CEE3-4ECD-8C15-9A397C5DA9CC}" srcOrd="0" destOrd="0" presId="urn:microsoft.com/office/officeart/2009/layout/CirclePictureHierarchy"/>
    <dgm:cxn modelId="{C58C212D-AD32-4CC6-9243-4750A7572AD5}" type="presParOf" srcId="{24826E34-2289-443E-B9BD-A6598E4CAED8}" destId="{A3C9477F-D39B-47F0-A789-63EF00EC1CB2}" srcOrd="0" destOrd="0" presId="urn:microsoft.com/office/officeart/2009/layout/CirclePictureHierarchy"/>
    <dgm:cxn modelId="{95771D6E-8F81-4231-9031-5DECED10B86C}" type="presParOf" srcId="{A3C9477F-D39B-47F0-A789-63EF00EC1CB2}" destId="{9DA9CB83-5B68-4897-9BD6-E1E82621BC7E}" srcOrd="0" destOrd="0" presId="urn:microsoft.com/office/officeart/2009/layout/CirclePictureHierarchy"/>
    <dgm:cxn modelId="{74E44C17-894E-4310-A94E-F20FCA58A41D}" type="presParOf" srcId="{9DA9CB83-5B68-4897-9BD6-E1E82621BC7E}" destId="{7539A84B-C035-454F-90FF-D7B76CCD7B3D}" srcOrd="0" destOrd="0" presId="urn:microsoft.com/office/officeart/2009/layout/CirclePictureHierarchy"/>
    <dgm:cxn modelId="{D17F6F9C-F0DA-46D0-9D1D-09D9E0683F0A}" type="presParOf" srcId="{9DA9CB83-5B68-4897-9BD6-E1E82621BC7E}" destId="{7143A947-AA67-4B01-9754-91D21870F662}" srcOrd="1" destOrd="0" presId="urn:microsoft.com/office/officeart/2009/layout/CirclePictureHierarchy"/>
    <dgm:cxn modelId="{D9FCEDC6-D57E-4B14-BF2C-57FB7E164778}" type="presParOf" srcId="{A3C9477F-D39B-47F0-A789-63EF00EC1CB2}" destId="{2073C432-9601-4943-A1A4-5513A18B781D}" srcOrd="1" destOrd="0" presId="urn:microsoft.com/office/officeart/2009/layout/CirclePictureHierarchy"/>
    <dgm:cxn modelId="{2F4709A7-1EF4-4A09-BE02-B29FF8731000}" type="presParOf" srcId="{2073C432-9601-4943-A1A4-5513A18B781D}" destId="{4A110B76-B318-4C3E-B444-370456C43D56}" srcOrd="0" destOrd="0" presId="urn:microsoft.com/office/officeart/2009/layout/CirclePictureHierarchy"/>
    <dgm:cxn modelId="{F40CDCD1-D8AF-4920-B30B-B647D9398D07}" type="presParOf" srcId="{2073C432-9601-4943-A1A4-5513A18B781D}" destId="{0A8522D1-C7C2-4CFC-B590-09E47DE8C734}" srcOrd="1" destOrd="0" presId="urn:microsoft.com/office/officeart/2009/layout/CirclePictureHierarchy"/>
    <dgm:cxn modelId="{12A80C49-3D68-4AAF-92A9-D58C363364B2}" type="presParOf" srcId="{0A8522D1-C7C2-4CFC-B590-09E47DE8C734}" destId="{7EA2A617-272C-4730-8A08-ADC730E5AD07}" srcOrd="0" destOrd="0" presId="urn:microsoft.com/office/officeart/2009/layout/CirclePictureHierarchy"/>
    <dgm:cxn modelId="{32D43CF0-4190-4739-A2D3-1F63FF88BABC}" type="presParOf" srcId="{7EA2A617-272C-4730-8A08-ADC730E5AD07}" destId="{F5926366-A1CD-4B7B-A9A5-18B9DB236EEE}" srcOrd="0" destOrd="0" presId="urn:microsoft.com/office/officeart/2009/layout/CirclePictureHierarchy"/>
    <dgm:cxn modelId="{C04597F3-C18A-452B-A7F3-DDDBF3E07DBF}" type="presParOf" srcId="{7EA2A617-272C-4730-8A08-ADC730E5AD07}" destId="{C9AA5BD8-4628-409E-8349-7ED937D4E9C5}" srcOrd="1" destOrd="0" presId="urn:microsoft.com/office/officeart/2009/layout/CirclePictureHierarchy"/>
    <dgm:cxn modelId="{93F8E3B3-F42C-4F9A-AE68-A05ABB9422B6}" type="presParOf" srcId="{0A8522D1-C7C2-4CFC-B590-09E47DE8C734}" destId="{E32B989B-423A-49EF-875E-49A689D9AB0B}" srcOrd="1" destOrd="0" presId="urn:microsoft.com/office/officeart/2009/layout/CirclePictureHierarchy"/>
    <dgm:cxn modelId="{8C7724F7-1D2F-4A16-8CD5-C55186C86CEE}" type="presParOf" srcId="{E32B989B-423A-49EF-875E-49A689D9AB0B}" destId="{C908DBAF-0B6E-4DEC-B202-9D54872EE41C}" srcOrd="0" destOrd="0" presId="urn:microsoft.com/office/officeart/2009/layout/CirclePictureHierarchy"/>
    <dgm:cxn modelId="{56A8E576-66DF-4981-BD7A-AE9D930A6BBE}" type="presParOf" srcId="{E32B989B-423A-49EF-875E-49A689D9AB0B}" destId="{68E28A3E-6B9C-4394-BB2A-3FC4FEC8FC97}" srcOrd="1" destOrd="0" presId="urn:microsoft.com/office/officeart/2009/layout/CirclePictureHierarchy"/>
    <dgm:cxn modelId="{5820EEB5-6517-4392-B299-21D8328EE920}" type="presParOf" srcId="{68E28A3E-6B9C-4394-BB2A-3FC4FEC8FC97}" destId="{779D2615-8749-46D9-AADA-4D65FA638F70}" srcOrd="0" destOrd="0" presId="urn:microsoft.com/office/officeart/2009/layout/CirclePictureHierarchy"/>
    <dgm:cxn modelId="{68050DDD-60C9-4711-9AEC-4E28F739B61E}" type="presParOf" srcId="{779D2615-8749-46D9-AADA-4D65FA638F70}" destId="{2B21A112-8242-461A-BF68-6F31587105E3}" srcOrd="0" destOrd="0" presId="urn:microsoft.com/office/officeart/2009/layout/CirclePictureHierarchy"/>
    <dgm:cxn modelId="{F5DBDEEE-4A30-47F1-B9E8-1311E661EE30}" type="presParOf" srcId="{779D2615-8749-46D9-AADA-4D65FA638F70}" destId="{C04A2724-7F13-453E-AFDA-593F63E8A473}" srcOrd="1" destOrd="0" presId="urn:microsoft.com/office/officeart/2009/layout/CirclePictureHierarchy"/>
    <dgm:cxn modelId="{148F3336-89F1-47C4-8D84-B6BDFB136C7B}" type="presParOf" srcId="{68E28A3E-6B9C-4394-BB2A-3FC4FEC8FC97}" destId="{6B80B6E4-903A-44D0-9D96-B1300BFDC723}" srcOrd="1" destOrd="0" presId="urn:microsoft.com/office/officeart/2009/layout/CirclePictureHierarchy"/>
    <dgm:cxn modelId="{7D9B483E-1E80-4281-BCCE-6CFFFF156A6D}" type="presParOf" srcId="{E32B989B-423A-49EF-875E-49A689D9AB0B}" destId="{08959D7D-6B3C-4060-92DF-C53619B3FE0F}" srcOrd="2" destOrd="0" presId="urn:microsoft.com/office/officeart/2009/layout/CirclePictureHierarchy"/>
    <dgm:cxn modelId="{C5D16EFD-439D-47E3-A8A4-79B04824ED75}" type="presParOf" srcId="{E32B989B-423A-49EF-875E-49A689D9AB0B}" destId="{628E611A-82CC-434E-B287-35F8A4C4C9E0}" srcOrd="3" destOrd="0" presId="urn:microsoft.com/office/officeart/2009/layout/CirclePictureHierarchy"/>
    <dgm:cxn modelId="{FC7ED30A-59D7-43AD-8FA7-87112796DDF7}" type="presParOf" srcId="{628E611A-82CC-434E-B287-35F8A4C4C9E0}" destId="{B4231121-4155-4E4F-A383-E0613815D420}" srcOrd="0" destOrd="0" presId="urn:microsoft.com/office/officeart/2009/layout/CirclePictureHierarchy"/>
    <dgm:cxn modelId="{4F86218B-04B2-4417-94D5-AE3CE34333A7}" type="presParOf" srcId="{B4231121-4155-4E4F-A383-E0613815D420}" destId="{8F220B78-EA5A-4AAE-8314-9BB9ACFAE389}" srcOrd="0" destOrd="0" presId="urn:microsoft.com/office/officeart/2009/layout/CirclePictureHierarchy"/>
    <dgm:cxn modelId="{0DBAE9A7-A60D-41C8-AF09-41D2EC099873}" type="presParOf" srcId="{B4231121-4155-4E4F-A383-E0613815D420}" destId="{561CC9FC-29BB-45B6-9474-8732F389EB8F}" srcOrd="1" destOrd="0" presId="urn:microsoft.com/office/officeart/2009/layout/CirclePictureHierarchy"/>
    <dgm:cxn modelId="{945A1274-34B0-4E12-9435-4EA2AAC194C9}" type="presParOf" srcId="{628E611A-82CC-434E-B287-35F8A4C4C9E0}" destId="{94698200-AE26-4ACE-B611-C60CC0C4E06F}" srcOrd="1" destOrd="0" presId="urn:microsoft.com/office/officeart/2009/layout/CirclePictureHierarchy"/>
    <dgm:cxn modelId="{F65A1DA6-8CFE-4E39-9108-0630027C03D5}" type="presParOf" srcId="{2073C432-9601-4943-A1A4-5513A18B781D}" destId="{20E41596-CEE3-4ECD-8C15-9A397C5DA9CC}" srcOrd="2" destOrd="0" presId="urn:microsoft.com/office/officeart/2009/layout/CirclePictureHierarchy"/>
    <dgm:cxn modelId="{6DDF0A77-0F63-480D-BE36-B5F03E4C6188}" type="presParOf" srcId="{2073C432-9601-4943-A1A4-5513A18B781D}" destId="{424BC09F-8A03-4E90-89BC-D3E84F05CAD5}" srcOrd="3" destOrd="0" presId="urn:microsoft.com/office/officeart/2009/layout/CirclePictureHierarchy"/>
    <dgm:cxn modelId="{41FF744B-10BD-4DB0-8333-E034546367B3}" type="presParOf" srcId="{424BC09F-8A03-4E90-89BC-D3E84F05CAD5}" destId="{8229E6CB-1927-4B2B-8428-BD17E4FAA45E}" srcOrd="0" destOrd="0" presId="urn:microsoft.com/office/officeart/2009/layout/CirclePictureHierarchy"/>
    <dgm:cxn modelId="{4BAAED8F-0EFE-471E-903C-2EE17E47BD8D}" type="presParOf" srcId="{8229E6CB-1927-4B2B-8428-BD17E4FAA45E}" destId="{99A625B0-F18E-4A01-9CD7-97DE70F36AB7}" srcOrd="0" destOrd="0" presId="urn:microsoft.com/office/officeart/2009/layout/CirclePictureHierarchy"/>
    <dgm:cxn modelId="{91A843C5-EAB6-4FC3-BEE1-BB50F5D3E773}" type="presParOf" srcId="{8229E6CB-1927-4B2B-8428-BD17E4FAA45E}" destId="{90BBEE32-B6D4-463B-BF34-473329303CD3}" srcOrd="1" destOrd="0" presId="urn:microsoft.com/office/officeart/2009/layout/CirclePictureHierarchy"/>
    <dgm:cxn modelId="{BAFB170C-E7A8-4A14-86DE-3285EBB3A99A}" type="presParOf" srcId="{424BC09F-8A03-4E90-89BC-D3E84F05CAD5}" destId="{C7BE4EB1-8650-4582-A89F-1266FD4A8702}" srcOrd="1" destOrd="0" presId="urn:microsoft.com/office/officeart/2009/layout/CirclePictureHierarchy"/>
    <dgm:cxn modelId="{3F3CCDC6-7917-4330-AC28-11B8343A88E9}" type="presParOf" srcId="{C7BE4EB1-8650-4582-A89F-1266FD4A8702}" destId="{0DDB595A-1E03-45C3-A683-061B72E21A62}" srcOrd="0" destOrd="0" presId="urn:microsoft.com/office/officeart/2009/layout/CirclePictureHierarchy"/>
    <dgm:cxn modelId="{3004D38D-4A94-4F21-8B35-5A581B8B4629}" type="presParOf" srcId="{C7BE4EB1-8650-4582-A89F-1266FD4A8702}" destId="{2C379505-F0C3-4B22-BE65-D3758029473D}" srcOrd="1" destOrd="0" presId="urn:microsoft.com/office/officeart/2009/layout/CirclePictureHierarchy"/>
    <dgm:cxn modelId="{4E5F0DC1-0D2B-45BC-8345-3620D354B886}" type="presParOf" srcId="{2C379505-F0C3-4B22-BE65-D3758029473D}" destId="{1C8A1A39-870A-4DB3-AAA4-1D45BAA1D6A0}" srcOrd="0" destOrd="0" presId="urn:microsoft.com/office/officeart/2009/layout/CirclePictureHierarchy"/>
    <dgm:cxn modelId="{63376440-BDD3-407C-BA64-783D9023603E}" type="presParOf" srcId="{1C8A1A39-870A-4DB3-AAA4-1D45BAA1D6A0}" destId="{DE1EBB57-EAF4-4448-A241-F5A688AD9535}" srcOrd="0" destOrd="0" presId="urn:microsoft.com/office/officeart/2009/layout/CirclePictureHierarchy"/>
    <dgm:cxn modelId="{D2435FE2-10A5-4C87-B410-AF774997067E}" type="presParOf" srcId="{1C8A1A39-870A-4DB3-AAA4-1D45BAA1D6A0}" destId="{4AE4189C-F056-45C9-B629-91F1105EA980}" srcOrd="1" destOrd="0" presId="urn:microsoft.com/office/officeart/2009/layout/CirclePictureHierarchy"/>
    <dgm:cxn modelId="{5C698C96-318D-45CE-8053-6717F45DE6F2}" type="presParOf" srcId="{2C379505-F0C3-4B22-BE65-D3758029473D}" destId="{A0F75D92-8F92-4769-B3F1-02A15CEE934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CE77E-1CEE-4B28-A81A-DD498101D7DD}">
      <dsp:nvSpPr>
        <dsp:cNvPr id="0" name=""/>
        <dsp:cNvSpPr/>
      </dsp:nvSpPr>
      <dsp:spPr>
        <a:xfrm>
          <a:off x="0" y="86409"/>
          <a:ext cx="4579708" cy="457970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766A6-1202-4A6F-916D-1992E69347E1}">
      <dsp:nvSpPr>
        <dsp:cNvPr id="0" name=""/>
        <dsp:cNvSpPr/>
      </dsp:nvSpPr>
      <dsp:spPr>
        <a:xfrm>
          <a:off x="2289854" y="86409"/>
          <a:ext cx="5342993" cy="4579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1" kern="1200" dirty="0"/>
            <a:t>Periodic List (Daftar </a:t>
          </a:r>
          <a:r>
            <a:rPr lang="en-GB" sz="2200" b="0" i="1" kern="1200" dirty="0" err="1"/>
            <a:t>periodik</a:t>
          </a:r>
          <a:r>
            <a:rPr lang="en-GB" sz="2200" b="0" i="1" kern="1200" dirty="0"/>
            <a:t>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1" kern="1200" dirty="0"/>
            <a:t>1955-2004</a:t>
          </a:r>
          <a:endParaRPr lang="en-GB" sz="2200" kern="1200" dirty="0"/>
        </a:p>
      </dsp:txBody>
      <dsp:txXfrm>
        <a:off x="2289854" y="86409"/>
        <a:ext cx="5342993" cy="1373915"/>
      </dsp:txXfrm>
    </dsp:sp>
    <dsp:sp modelId="{58E055DB-4791-4B01-8D12-FE46C46431A3}">
      <dsp:nvSpPr>
        <dsp:cNvPr id="0" name=""/>
        <dsp:cNvSpPr/>
      </dsp:nvSpPr>
      <dsp:spPr>
        <a:xfrm>
          <a:off x="801450" y="1460325"/>
          <a:ext cx="2976807" cy="297680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6914279"/>
            <a:satOff val="1970"/>
            <a:lumOff val="5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F6280-4979-43E4-8636-CA331F75C756}">
      <dsp:nvSpPr>
        <dsp:cNvPr id="0" name=""/>
        <dsp:cNvSpPr/>
      </dsp:nvSpPr>
      <dsp:spPr>
        <a:xfrm>
          <a:off x="2289854" y="1460325"/>
          <a:ext cx="5342993" cy="2976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6914279"/>
              <a:satOff val="1970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1" kern="1200" dirty="0"/>
            <a:t>CIVIL Registry List (Daftar yang </a:t>
          </a:r>
          <a:r>
            <a:rPr lang="en-GB" sz="2200" b="0" i="1" kern="1200" dirty="0" err="1"/>
            <a:t>bersumber</a:t>
          </a:r>
          <a:r>
            <a:rPr lang="en-GB" sz="2200" b="0" i="1" kern="1200" dirty="0"/>
            <a:t> </a:t>
          </a:r>
          <a:r>
            <a:rPr lang="en-GB" sz="2200" b="0" i="1" kern="1200" dirty="0" err="1"/>
            <a:t>dari</a:t>
          </a:r>
          <a:r>
            <a:rPr lang="en-GB" sz="2200" b="0" i="1" kern="1200" dirty="0"/>
            <a:t> DP-4)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1" kern="1200" dirty="0"/>
            <a:t>2005-2017</a:t>
          </a:r>
          <a:endParaRPr lang="en-GB" sz="2200" kern="1200" dirty="0"/>
        </a:p>
      </dsp:txBody>
      <dsp:txXfrm>
        <a:off x="2289854" y="1460325"/>
        <a:ext cx="5342993" cy="1373911"/>
      </dsp:txXfrm>
    </dsp:sp>
    <dsp:sp modelId="{DEF25D9D-7A51-4B26-9E92-7C3191621F38}">
      <dsp:nvSpPr>
        <dsp:cNvPr id="0" name=""/>
        <dsp:cNvSpPr/>
      </dsp:nvSpPr>
      <dsp:spPr>
        <a:xfrm>
          <a:off x="1602898" y="2834236"/>
          <a:ext cx="1373911" cy="137391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3828557"/>
            <a:satOff val="3941"/>
            <a:lumOff val="1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2CF37-490B-4614-B406-1DBD8CCC6D38}">
      <dsp:nvSpPr>
        <dsp:cNvPr id="0" name=""/>
        <dsp:cNvSpPr/>
      </dsp:nvSpPr>
      <dsp:spPr>
        <a:xfrm>
          <a:off x="2289854" y="2834236"/>
          <a:ext cx="5342993" cy="13739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3828557"/>
              <a:satOff val="394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1" kern="1200" dirty="0"/>
            <a:t>Continuous List (Daftar </a:t>
          </a:r>
          <a:r>
            <a:rPr lang="en-GB" sz="2200" b="0" i="1" kern="1200" dirty="0" err="1"/>
            <a:t>keberlanjutan</a:t>
          </a:r>
          <a:r>
            <a:rPr lang="en-GB" sz="2200" b="0" i="1" kern="1200" dirty="0"/>
            <a:t>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1" kern="1200" dirty="0"/>
            <a:t>2017-skrg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Dimutakhirkan</a:t>
          </a:r>
          <a:r>
            <a:rPr lang="en-GB" sz="2200" kern="1200" dirty="0"/>
            <a:t> </a:t>
          </a:r>
          <a:r>
            <a:rPr lang="en-GB" sz="2200" kern="1200" dirty="0" err="1"/>
            <a:t>secara</a:t>
          </a:r>
          <a:r>
            <a:rPr lang="en-GB" sz="2200" kern="1200" dirty="0"/>
            <a:t> </a:t>
          </a:r>
          <a:r>
            <a:rPr lang="en-GB" sz="2200" kern="1200" dirty="0" err="1"/>
            <a:t>reguler</a:t>
          </a:r>
          <a:endParaRPr lang="en-GB" sz="2200" kern="1200" dirty="0"/>
        </a:p>
      </dsp:txBody>
      <dsp:txXfrm>
        <a:off x="2289854" y="2834236"/>
        <a:ext cx="5342993" cy="1373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0349A-7BA5-4DB4-B508-0285F7C1D2BB}">
      <dsp:nvSpPr>
        <dsp:cNvPr id="0" name=""/>
        <dsp:cNvSpPr/>
      </dsp:nvSpPr>
      <dsp:spPr>
        <a:xfrm rot="3266847">
          <a:off x="4219727" y="3892695"/>
          <a:ext cx="734161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734161" y="17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522C0-1122-4140-84B4-C8FBDE3B3C2A}">
      <dsp:nvSpPr>
        <dsp:cNvPr id="0" name=""/>
        <dsp:cNvSpPr/>
      </dsp:nvSpPr>
      <dsp:spPr>
        <a:xfrm rot="1443630">
          <a:off x="4557840" y="3327824"/>
          <a:ext cx="766375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766375" y="17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9B588-DA2B-494F-8703-332AB2C30E79}">
      <dsp:nvSpPr>
        <dsp:cNvPr id="0" name=""/>
        <dsp:cNvSpPr/>
      </dsp:nvSpPr>
      <dsp:spPr>
        <a:xfrm rot="20999358">
          <a:off x="4586311" y="2641040"/>
          <a:ext cx="633491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633491" y="17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A811D-CDBA-49E7-BEC1-FE6AA9B2D00E}">
      <dsp:nvSpPr>
        <dsp:cNvPr id="0" name=""/>
        <dsp:cNvSpPr/>
      </dsp:nvSpPr>
      <dsp:spPr>
        <a:xfrm rot="18210708">
          <a:off x="4161093" y="1747027"/>
          <a:ext cx="768979" cy="34804"/>
        </a:xfrm>
        <a:custGeom>
          <a:avLst/>
          <a:gdLst/>
          <a:ahLst/>
          <a:cxnLst/>
          <a:rect l="0" t="0" r="0" b="0"/>
          <a:pathLst>
            <a:path>
              <a:moveTo>
                <a:pt x="0" y="17402"/>
              </a:moveTo>
              <a:lnTo>
                <a:pt x="768979" y="17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CF0A3-DD5A-4913-B8E2-6EA292FB800D}">
      <dsp:nvSpPr>
        <dsp:cNvPr id="0" name=""/>
        <dsp:cNvSpPr/>
      </dsp:nvSpPr>
      <dsp:spPr>
        <a:xfrm>
          <a:off x="2461487" y="1752961"/>
          <a:ext cx="2180629" cy="21806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72BA5-E122-4F4D-AAA8-40D9AA313E88}">
      <dsp:nvSpPr>
        <dsp:cNvPr id="0" name=""/>
        <dsp:cNvSpPr/>
      </dsp:nvSpPr>
      <dsp:spPr>
        <a:xfrm>
          <a:off x="4484486" y="324579"/>
          <a:ext cx="1220732" cy="1220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00" kern="1200" dirty="0"/>
            <a:t>WAJIB VS SUKARELA</a:t>
          </a:r>
          <a:endParaRPr lang="id-ID" sz="1000" kern="1200" dirty="0"/>
        </a:p>
      </dsp:txBody>
      <dsp:txXfrm>
        <a:off x="4663258" y="503351"/>
        <a:ext cx="863188" cy="863188"/>
      </dsp:txXfrm>
    </dsp:sp>
    <dsp:sp modelId="{F5487436-68A2-489D-82E2-24A77BBE2037}">
      <dsp:nvSpPr>
        <dsp:cNvPr id="0" name=""/>
        <dsp:cNvSpPr/>
      </dsp:nvSpPr>
      <dsp:spPr>
        <a:xfrm>
          <a:off x="5827292" y="324579"/>
          <a:ext cx="1831099" cy="122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/>
            <a:t>Voluntary systems </a:t>
          </a:r>
          <a:r>
            <a:rPr lang="en-SG" sz="1000" kern="1200" dirty="0"/>
            <a:t> (SISTEM SUKARELA) </a:t>
          </a:r>
          <a:r>
            <a:rPr lang="id-ID" sz="1000" kern="1200" dirty="0"/>
            <a:t>membutuhkan tingkat kesadaran partisipasi politik yang tinggi di kalangan masyarakat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/>
            <a:t>Indonesia menganut voluntary</a:t>
          </a:r>
        </a:p>
      </dsp:txBody>
      <dsp:txXfrm>
        <a:off x="5827292" y="324579"/>
        <a:ext cx="1831099" cy="1220732"/>
      </dsp:txXfrm>
    </dsp:sp>
    <dsp:sp modelId="{33C269A1-3F82-4DF6-A136-446785F6A0C1}">
      <dsp:nvSpPr>
        <dsp:cNvPr id="0" name=""/>
        <dsp:cNvSpPr/>
      </dsp:nvSpPr>
      <dsp:spPr>
        <a:xfrm>
          <a:off x="5202960" y="1877575"/>
          <a:ext cx="1332002" cy="1220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/>
            <a:t>ACTIVE vs PASSIVE</a:t>
          </a:r>
        </a:p>
      </dsp:txBody>
      <dsp:txXfrm>
        <a:off x="5398027" y="2056347"/>
        <a:ext cx="941868" cy="863188"/>
      </dsp:txXfrm>
    </dsp:sp>
    <dsp:sp modelId="{AB7AD208-D408-440B-9BBE-33C041F431F2}">
      <dsp:nvSpPr>
        <dsp:cNvPr id="0" name=""/>
        <dsp:cNvSpPr/>
      </dsp:nvSpPr>
      <dsp:spPr>
        <a:xfrm>
          <a:off x="6517949" y="1877575"/>
          <a:ext cx="1998004" cy="122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/>
            <a:t>Active systems memerlukan kapabilitas penyelenggara yang tinggi,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/>
            <a:t>Passive systems membutuhkan kesadaran politik masyarakat yang tinggu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/>
            <a:t>Indonesia menerapkan Active Systems</a:t>
          </a:r>
        </a:p>
      </dsp:txBody>
      <dsp:txXfrm>
        <a:off x="6517949" y="1877575"/>
        <a:ext cx="1998004" cy="1220732"/>
      </dsp:txXfrm>
    </dsp:sp>
    <dsp:sp modelId="{A4CE985C-F5BB-4A0D-8BEA-1381C787BE5A}">
      <dsp:nvSpPr>
        <dsp:cNvPr id="0" name=""/>
        <dsp:cNvSpPr/>
      </dsp:nvSpPr>
      <dsp:spPr>
        <a:xfrm>
          <a:off x="5191032" y="3313613"/>
          <a:ext cx="1220732" cy="831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00" kern="1200" dirty="0"/>
            <a:t>KONTINU</a:t>
          </a:r>
          <a:r>
            <a:rPr lang="id-ID" sz="1000" kern="1200" dirty="0"/>
            <a:t> vs PERIODI</a:t>
          </a:r>
          <a:r>
            <a:rPr lang="en-SG" sz="1000" kern="1200" dirty="0"/>
            <a:t>K</a:t>
          </a:r>
          <a:endParaRPr lang="id-ID" sz="1000" kern="1200" dirty="0"/>
        </a:p>
      </dsp:txBody>
      <dsp:txXfrm>
        <a:off x="5369804" y="3435387"/>
        <a:ext cx="863188" cy="587978"/>
      </dsp:txXfrm>
    </dsp:sp>
    <dsp:sp modelId="{60743B47-5B4D-4475-8EB6-2AA15883FB4D}">
      <dsp:nvSpPr>
        <dsp:cNvPr id="0" name=""/>
        <dsp:cNvSpPr/>
      </dsp:nvSpPr>
      <dsp:spPr>
        <a:xfrm>
          <a:off x="6533838" y="3508216"/>
          <a:ext cx="1831099" cy="831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/>
            <a:t>Continous </a:t>
          </a:r>
          <a:r>
            <a:rPr lang="en-GB" sz="1000" kern="1200" dirty="0"/>
            <a:t>list </a:t>
          </a:r>
          <a:r>
            <a:rPr lang="id-ID" sz="1000" kern="1200" dirty="0"/>
            <a:t>memerlukan kapabilitas</a:t>
          </a:r>
          <a:r>
            <a:rPr lang="en-GB" sz="1000" kern="1200" dirty="0"/>
            <a:t> p</a:t>
          </a:r>
          <a:r>
            <a:rPr lang="id-ID" sz="1000" kern="1200" dirty="0"/>
            <a:t>enyelenggara pemilu</a:t>
          </a:r>
        </a:p>
      </dsp:txBody>
      <dsp:txXfrm>
        <a:off x="6533838" y="3508216"/>
        <a:ext cx="1831099" cy="831526"/>
      </dsp:txXfrm>
    </dsp:sp>
    <dsp:sp modelId="{E0D1AD87-5036-45DE-B381-11957134B21D}">
      <dsp:nvSpPr>
        <dsp:cNvPr id="0" name=""/>
        <dsp:cNvSpPr/>
      </dsp:nvSpPr>
      <dsp:spPr>
        <a:xfrm>
          <a:off x="4526436" y="4086796"/>
          <a:ext cx="1308377" cy="13083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00" kern="1200" dirty="0"/>
            <a:t>REGISTRASI PENDUDUK VS PENDAFTARAN PEMILIH</a:t>
          </a:r>
          <a:endParaRPr lang="id-ID" sz="1000" kern="1200" dirty="0"/>
        </a:p>
      </dsp:txBody>
      <dsp:txXfrm>
        <a:off x="4718043" y="4278403"/>
        <a:ext cx="925163" cy="925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B595A-1E03-45C3-A683-061B72E21A62}">
      <dsp:nvSpPr>
        <dsp:cNvPr id="0" name=""/>
        <dsp:cNvSpPr/>
      </dsp:nvSpPr>
      <dsp:spPr>
        <a:xfrm>
          <a:off x="5037057" y="2490457"/>
          <a:ext cx="91440" cy="266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8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41596-CEE3-4ECD-8C15-9A397C5DA9CC}">
      <dsp:nvSpPr>
        <dsp:cNvPr id="0" name=""/>
        <dsp:cNvSpPr/>
      </dsp:nvSpPr>
      <dsp:spPr>
        <a:xfrm>
          <a:off x="3335572" y="1376481"/>
          <a:ext cx="1747204" cy="266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81"/>
              </a:lnTo>
              <a:lnTo>
                <a:pt x="1747204" y="134481"/>
              </a:lnTo>
              <a:lnTo>
                <a:pt x="1747204" y="2668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59D7D-6B3C-4060-92DF-C53619B3FE0F}">
      <dsp:nvSpPr>
        <dsp:cNvPr id="0" name=""/>
        <dsp:cNvSpPr/>
      </dsp:nvSpPr>
      <dsp:spPr>
        <a:xfrm>
          <a:off x="1588368" y="2490457"/>
          <a:ext cx="1164803" cy="266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81"/>
              </a:lnTo>
              <a:lnTo>
                <a:pt x="1164803" y="134481"/>
              </a:lnTo>
              <a:lnTo>
                <a:pt x="1164803" y="2668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8DBAF-0B6E-4DEC-B202-9D54872EE41C}">
      <dsp:nvSpPr>
        <dsp:cNvPr id="0" name=""/>
        <dsp:cNvSpPr/>
      </dsp:nvSpPr>
      <dsp:spPr>
        <a:xfrm>
          <a:off x="423564" y="2490457"/>
          <a:ext cx="1164803" cy="266845"/>
        </a:xfrm>
        <a:custGeom>
          <a:avLst/>
          <a:gdLst/>
          <a:ahLst/>
          <a:cxnLst/>
          <a:rect l="0" t="0" r="0" b="0"/>
          <a:pathLst>
            <a:path>
              <a:moveTo>
                <a:pt x="1164803" y="0"/>
              </a:moveTo>
              <a:lnTo>
                <a:pt x="1164803" y="134481"/>
              </a:lnTo>
              <a:lnTo>
                <a:pt x="0" y="134481"/>
              </a:lnTo>
              <a:lnTo>
                <a:pt x="0" y="2668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10B76-B318-4C3E-B444-370456C43D56}">
      <dsp:nvSpPr>
        <dsp:cNvPr id="0" name=""/>
        <dsp:cNvSpPr/>
      </dsp:nvSpPr>
      <dsp:spPr>
        <a:xfrm>
          <a:off x="1588368" y="1376481"/>
          <a:ext cx="1747204" cy="266845"/>
        </a:xfrm>
        <a:custGeom>
          <a:avLst/>
          <a:gdLst/>
          <a:ahLst/>
          <a:cxnLst/>
          <a:rect l="0" t="0" r="0" b="0"/>
          <a:pathLst>
            <a:path>
              <a:moveTo>
                <a:pt x="1747204" y="0"/>
              </a:moveTo>
              <a:lnTo>
                <a:pt x="1747204" y="134481"/>
              </a:lnTo>
              <a:lnTo>
                <a:pt x="0" y="134481"/>
              </a:lnTo>
              <a:lnTo>
                <a:pt x="0" y="2668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A84B-C035-454F-90FF-D7B76CCD7B3D}">
      <dsp:nvSpPr>
        <dsp:cNvPr id="0" name=""/>
        <dsp:cNvSpPr/>
      </dsp:nvSpPr>
      <dsp:spPr>
        <a:xfrm>
          <a:off x="2912008" y="529352"/>
          <a:ext cx="847129" cy="8471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3A947-AA67-4B01-9754-91D21870F662}">
      <dsp:nvSpPr>
        <dsp:cNvPr id="0" name=""/>
        <dsp:cNvSpPr/>
      </dsp:nvSpPr>
      <dsp:spPr>
        <a:xfrm>
          <a:off x="3759137" y="527234"/>
          <a:ext cx="1270694" cy="847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Fokus</a:t>
          </a:r>
        </a:p>
      </dsp:txBody>
      <dsp:txXfrm>
        <a:off x="3759137" y="527234"/>
        <a:ext cx="1270694" cy="847129"/>
      </dsp:txXfrm>
    </dsp:sp>
    <dsp:sp modelId="{F5926366-A1CD-4B7B-A9A5-18B9DB236EEE}">
      <dsp:nvSpPr>
        <dsp:cNvPr id="0" name=""/>
        <dsp:cNvSpPr/>
      </dsp:nvSpPr>
      <dsp:spPr>
        <a:xfrm>
          <a:off x="1164803" y="1643327"/>
          <a:ext cx="847129" cy="8471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A5BD8-4628-409E-8349-7ED937D4E9C5}">
      <dsp:nvSpPr>
        <dsp:cNvPr id="0" name=""/>
        <dsp:cNvSpPr/>
      </dsp:nvSpPr>
      <dsp:spPr>
        <a:xfrm>
          <a:off x="2011932" y="1641209"/>
          <a:ext cx="1270694" cy="847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Kepatuhan Prosedur dan Legalitas</a:t>
          </a:r>
        </a:p>
      </dsp:txBody>
      <dsp:txXfrm>
        <a:off x="2011932" y="1641209"/>
        <a:ext cx="1270694" cy="847129"/>
      </dsp:txXfrm>
    </dsp:sp>
    <dsp:sp modelId="{2B21A112-8242-461A-BF68-6F31587105E3}">
      <dsp:nvSpPr>
        <dsp:cNvPr id="0" name=""/>
        <dsp:cNvSpPr/>
      </dsp:nvSpPr>
      <dsp:spPr>
        <a:xfrm>
          <a:off x="0" y="2757303"/>
          <a:ext cx="847129" cy="8471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A2724-7F13-453E-AFDA-593F63E8A473}">
      <dsp:nvSpPr>
        <dsp:cNvPr id="0" name=""/>
        <dsp:cNvSpPr/>
      </dsp:nvSpPr>
      <dsp:spPr>
        <a:xfrm>
          <a:off x="847129" y="2755185"/>
          <a:ext cx="1270694" cy="847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400" kern="1200" dirty="0" err="1"/>
            <a:t>Kepatuhan</a:t>
          </a:r>
          <a:r>
            <a:rPr lang="en-SG" sz="1400" kern="1200" dirty="0"/>
            <a:t> </a:t>
          </a:r>
          <a:r>
            <a:rPr lang="en-SG" sz="1400" kern="1200" dirty="0" err="1"/>
            <a:t>Hukum</a:t>
          </a:r>
          <a:endParaRPr lang="id-ID" sz="1400" kern="1200" dirty="0"/>
        </a:p>
      </dsp:txBody>
      <dsp:txXfrm>
        <a:off x="847129" y="2755185"/>
        <a:ext cx="1270694" cy="847129"/>
      </dsp:txXfrm>
    </dsp:sp>
    <dsp:sp modelId="{8F220B78-EA5A-4AAE-8314-9BB9ACFAE389}">
      <dsp:nvSpPr>
        <dsp:cNvPr id="0" name=""/>
        <dsp:cNvSpPr/>
      </dsp:nvSpPr>
      <dsp:spPr>
        <a:xfrm>
          <a:off x="2329606" y="2757303"/>
          <a:ext cx="847129" cy="84712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CC9FC-29BB-45B6-9474-8732F389EB8F}">
      <dsp:nvSpPr>
        <dsp:cNvPr id="0" name=""/>
        <dsp:cNvSpPr/>
      </dsp:nvSpPr>
      <dsp:spPr>
        <a:xfrm>
          <a:off x="3176736" y="2755185"/>
          <a:ext cx="1270694" cy="847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400" kern="1200" dirty="0" err="1"/>
            <a:t>Kepastian</a:t>
          </a:r>
          <a:r>
            <a:rPr lang="en-SG" sz="1400" kern="1200" dirty="0"/>
            <a:t> </a:t>
          </a:r>
          <a:r>
            <a:rPr lang="en-SG" sz="1400" kern="1200" dirty="0" err="1"/>
            <a:t>Hukum</a:t>
          </a:r>
          <a:endParaRPr lang="id-ID" sz="1400" kern="1200" dirty="0"/>
        </a:p>
      </dsp:txBody>
      <dsp:txXfrm>
        <a:off x="3176736" y="2755185"/>
        <a:ext cx="1270694" cy="847129"/>
      </dsp:txXfrm>
    </dsp:sp>
    <dsp:sp modelId="{99A625B0-F18E-4A01-9CD7-97DE70F36AB7}">
      <dsp:nvSpPr>
        <dsp:cNvPr id="0" name=""/>
        <dsp:cNvSpPr/>
      </dsp:nvSpPr>
      <dsp:spPr>
        <a:xfrm>
          <a:off x="4659212" y="1643327"/>
          <a:ext cx="847129" cy="84712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BEE32-B6D4-463B-BF34-473329303CD3}">
      <dsp:nvSpPr>
        <dsp:cNvPr id="0" name=""/>
        <dsp:cNvSpPr/>
      </dsp:nvSpPr>
      <dsp:spPr>
        <a:xfrm>
          <a:off x="5506342" y="1641209"/>
          <a:ext cx="1270694" cy="847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Akurasi</a:t>
          </a:r>
        </a:p>
      </dsp:txBody>
      <dsp:txXfrm>
        <a:off x="5506342" y="1641209"/>
        <a:ext cx="1270694" cy="847129"/>
      </dsp:txXfrm>
    </dsp:sp>
    <dsp:sp modelId="{DE1EBB57-EAF4-4448-A241-F5A688AD9535}">
      <dsp:nvSpPr>
        <dsp:cNvPr id="0" name=""/>
        <dsp:cNvSpPr/>
      </dsp:nvSpPr>
      <dsp:spPr>
        <a:xfrm>
          <a:off x="4659212" y="2757303"/>
          <a:ext cx="847129" cy="84712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4189C-F056-45C9-B629-91F1105EA980}">
      <dsp:nvSpPr>
        <dsp:cNvPr id="0" name=""/>
        <dsp:cNvSpPr/>
      </dsp:nvSpPr>
      <dsp:spPr>
        <a:xfrm>
          <a:off x="5506342" y="2755185"/>
          <a:ext cx="1270694" cy="847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Zero fault</a:t>
          </a:r>
        </a:p>
      </dsp:txBody>
      <dsp:txXfrm>
        <a:off x="5506342" y="2755185"/>
        <a:ext cx="1270694" cy="847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91AEB-23DB-449C-B334-2509FF464B52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65859-04CC-43A8-82E5-83EA1BA9F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4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Jadi indikator</a:t>
            </a:r>
            <a:r>
              <a:rPr lang="id-ID" baseline="0" dirty="0"/>
              <a:t> ketidakwajaran yang ditemukan belum berarti terjadi pelanggaran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104F-B0D4-43B5-8A67-A56E498C7277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760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395C5C9-164C-46B3-A87E-7660D39D3106}" type="datetime2">
              <a:rPr lang="en-US" smtClean="0"/>
              <a:t>Friday, January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3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27,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997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533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354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685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27,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177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27,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17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B75179A-1E2B-41AB-B400-4F1B4022FAEE}" type="datetime2">
              <a:rPr lang="en-US" smtClean="0"/>
              <a:t>Friday, January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9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5681D0F-6595-4F14-8EF3-954CD87C797B}" type="datetime2">
              <a:rPr lang="en-US" smtClean="0"/>
              <a:t>Friday, January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Friday, January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9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25C3-021A-4B0B-8F70-0C181FE1CF45}" type="datetime2">
              <a:rPr lang="en-US" smtClean="0"/>
              <a:t>Friday, January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9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88D-8CEC-4ED9-A53B-5596187D9A16}" type="datetime2">
              <a:rPr lang="en-US" smtClean="0"/>
              <a:t>Friday, January 27,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6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382-DFDA-4722-A27A-59C21AD112F2}" type="datetime2">
              <a:rPr lang="en-US" smtClean="0"/>
              <a:t>Friday, January 27,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7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Friday, January 27,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1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Friday, January 27,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4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FDCC-6AAC-4A08-B9E0-3793AB5E64C3}" type="datetime2">
              <a:rPr lang="en-US" smtClean="0"/>
              <a:t>Friday, January 27,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94D-439C-40F1-900E-BC07940E3988}" type="datetime2">
              <a:rPr lang="en-US" smtClean="0"/>
              <a:t>Friday, January 27,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3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DEA2CF1-0EB2-4673-802D-3371233E4A77}" type="datetime2">
              <a:rPr lang="en-US" smtClean="0"/>
              <a:t>Friday, January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8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1B93-0659-1152-067C-1BE493D69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880" y="1339853"/>
            <a:ext cx="7164160" cy="139974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4300" dirty="0"/>
              <a:t>KENDALA DAN SOLUSI PENGAWASAN PENYUSUNAN DAFTAR PEMILIH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BC47B-D4BE-FD00-3FBE-0F0E08715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7021920" cy="193680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Sa’adah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Mardliyati., </a:t>
            </a:r>
            <a:r>
              <a:rPr lang="en-GB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S.Ag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., MA</a:t>
            </a:r>
          </a:p>
          <a:p>
            <a:r>
              <a:rPr lang="en-GB" dirty="0" err="1">
                <a:solidFill>
                  <a:srgbClr val="FFFF00"/>
                </a:solidFill>
              </a:rPr>
              <a:t>Disampaikan</a:t>
            </a:r>
            <a:r>
              <a:rPr lang="en-GB" dirty="0">
                <a:solidFill>
                  <a:srgbClr val="FFFF00"/>
                </a:solidFill>
              </a:rPr>
              <a:t> pada </a:t>
            </a:r>
            <a:r>
              <a:rPr lang="en-GB" dirty="0" err="1">
                <a:solidFill>
                  <a:srgbClr val="FFFF00"/>
                </a:solidFill>
              </a:rPr>
              <a:t>Rapat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konsolidasi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pengawasan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tahapan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pemutakhiran</a:t>
            </a:r>
            <a:r>
              <a:rPr lang="en-GB" dirty="0">
                <a:solidFill>
                  <a:srgbClr val="FFFF00"/>
                </a:solidFill>
              </a:rPr>
              <a:t> daftar </a:t>
            </a:r>
            <a:r>
              <a:rPr lang="en-GB" dirty="0" err="1">
                <a:solidFill>
                  <a:srgbClr val="FFFF00"/>
                </a:solidFill>
              </a:rPr>
              <a:t>pemilih</a:t>
            </a:r>
            <a:r>
              <a:rPr lang="en-GB" dirty="0">
                <a:solidFill>
                  <a:srgbClr val="FFFF00"/>
                </a:solidFill>
              </a:rPr>
              <a:t> dan </a:t>
            </a:r>
            <a:r>
              <a:rPr lang="en-GB" dirty="0" err="1">
                <a:solidFill>
                  <a:srgbClr val="FFFF00"/>
                </a:solidFill>
              </a:rPr>
              <a:t>penyusunan</a:t>
            </a:r>
            <a:r>
              <a:rPr lang="en-GB" dirty="0">
                <a:solidFill>
                  <a:srgbClr val="FFFF00"/>
                </a:solidFill>
              </a:rPr>
              <a:t> daftar </a:t>
            </a:r>
            <a:r>
              <a:rPr lang="en-GB" dirty="0" err="1">
                <a:solidFill>
                  <a:srgbClr val="FFFF00"/>
                </a:solidFill>
              </a:rPr>
              <a:t>pemilih</a:t>
            </a:r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(Hotel </a:t>
            </a:r>
            <a:r>
              <a:rPr lang="en-GB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mercure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bengkulu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27 </a:t>
            </a:r>
            <a:r>
              <a:rPr lang="en-GB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januari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2023)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0E65E-C004-586F-0D3D-42D0FC5FC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85"/>
          <a:stretch/>
        </p:blipFill>
        <p:spPr>
          <a:xfrm>
            <a:off x="7081520" y="10"/>
            <a:ext cx="5161282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12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C894-6016-1B6E-2989-F60EF1EB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554" y="922868"/>
            <a:ext cx="8761413" cy="706964"/>
          </a:xfrm>
        </p:spPr>
        <p:txBody>
          <a:bodyPr/>
          <a:lstStyle/>
          <a:p>
            <a:r>
              <a:rPr lang="en-GB" cap="all" dirty="0" err="1">
                <a:solidFill>
                  <a:srgbClr val="FFFF00"/>
                </a:solidFill>
              </a:rPr>
              <a:t>Cakupan</a:t>
            </a:r>
            <a:r>
              <a:rPr lang="en-GB" cap="all" dirty="0">
                <a:solidFill>
                  <a:srgbClr val="FFFF00"/>
                </a:solidFill>
              </a:rPr>
              <a:t> </a:t>
            </a:r>
            <a:r>
              <a:rPr lang="en-GB" cap="all" dirty="0" err="1">
                <a:solidFill>
                  <a:srgbClr val="FFFF00"/>
                </a:solidFill>
              </a:rPr>
              <a:t>Pemutakhiran</a:t>
            </a:r>
            <a:r>
              <a:rPr lang="en-GB" cap="all" dirty="0">
                <a:solidFill>
                  <a:srgbClr val="FFFF00"/>
                </a:solidFill>
              </a:rPr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B6F8-4328-52E0-C102-EA14C8C1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152" y="2642198"/>
            <a:ext cx="9259888" cy="3057562"/>
          </a:xfrm>
        </p:spPr>
        <p:txBody>
          <a:bodyPr>
            <a:noAutofit/>
          </a:bodyPr>
          <a:lstStyle/>
          <a:p>
            <a:r>
              <a:rPr lang="en-GB" sz="2800" dirty="0" err="1"/>
              <a:t>Menambahkan</a:t>
            </a:r>
            <a:r>
              <a:rPr lang="en-GB" sz="2800" dirty="0"/>
              <a:t> </a:t>
            </a:r>
            <a:r>
              <a:rPr lang="en-GB" sz="2800" dirty="0" err="1"/>
              <a:t>pemilih</a:t>
            </a:r>
            <a:r>
              <a:rPr lang="en-GB" sz="2800" dirty="0"/>
              <a:t> </a:t>
            </a:r>
            <a:r>
              <a:rPr lang="en-GB" sz="2800" dirty="0" err="1"/>
              <a:t>baru</a:t>
            </a:r>
            <a:r>
              <a:rPr lang="en-GB" sz="2800" dirty="0"/>
              <a:t> yang </a:t>
            </a:r>
            <a:r>
              <a:rPr lang="en-GB" sz="2800" dirty="0" err="1"/>
              <a:t>belum</a:t>
            </a:r>
            <a:r>
              <a:rPr lang="en-GB" sz="2800" dirty="0"/>
              <a:t> </a:t>
            </a:r>
            <a:r>
              <a:rPr lang="en-GB" sz="2800" dirty="0" err="1"/>
              <a:t>terdaftar</a:t>
            </a:r>
            <a:r>
              <a:rPr lang="en-GB" sz="2800" dirty="0"/>
              <a:t> </a:t>
            </a:r>
            <a:r>
              <a:rPr lang="en-GB" sz="2800" dirty="0" err="1"/>
              <a:t>dalam</a:t>
            </a:r>
            <a:r>
              <a:rPr lang="en-GB" sz="2800" dirty="0"/>
              <a:t> daftar </a:t>
            </a:r>
            <a:r>
              <a:rPr lang="en-GB" sz="2800" dirty="0" err="1"/>
              <a:t>pemilih</a:t>
            </a:r>
            <a:r>
              <a:rPr lang="en-GB" sz="2800" dirty="0"/>
              <a:t>, </a:t>
            </a:r>
          </a:p>
          <a:p>
            <a:r>
              <a:rPr lang="en-GB" sz="2800" dirty="0" err="1"/>
              <a:t>Mencoret</a:t>
            </a:r>
            <a:r>
              <a:rPr lang="en-GB" sz="2800" dirty="0"/>
              <a:t> </a:t>
            </a:r>
            <a:r>
              <a:rPr lang="en-GB" sz="2800" dirty="0" err="1"/>
              <a:t>pemilih</a:t>
            </a:r>
            <a:r>
              <a:rPr lang="en-GB" sz="2800" dirty="0"/>
              <a:t> yang </a:t>
            </a:r>
            <a:r>
              <a:rPr lang="en-GB" sz="2800" dirty="0" err="1"/>
              <a:t>Tidak</a:t>
            </a:r>
            <a:r>
              <a:rPr lang="en-GB" sz="2800" dirty="0"/>
              <a:t> </a:t>
            </a:r>
            <a:r>
              <a:rPr lang="en-GB" sz="2800" dirty="0" err="1"/>
              <a:t>Memenuhi</a:t>
            </a:r>
            <a:r>
              <a:rPr lang="en-GB" sz="2800" dirty="0"/>
              <a:t> </a:t>
            </a:r>
            <a:r>
              <a:rPr lang="en-GB" sz="2800" dirty="0" err="1"/>
              <a:t>Syarat</a:t>
            </a:r>
            <a:r>
              <a:rPr lang="en-GB" sz="2800" dirty="0"/>
              <a:t>, dan </a:t>
            </a:r>
          </a:p>
          <a:p>
            <a:r>
              <a:rPr lang="en-GB" sz="2800" dirty="0" err="1"/>
              <a:t>Memperbarui</a:t>
            </a:r>
            <a:r>
              <a:rPr lang="en-GB" sz="2800" dirty="0"/>
              <a:t> </a:t>
            </a:r>
            <a:r>
              <a:rPr lang="en-GB" sz="2800" dirty="0" err="1"/>
              <a:t>elemen</a:t>
            </a:r>
            <a:r>
              <a:rPr lang="en-GB" sz="2800" dirty="0"/>
              <a:t> data </a:t>
            </a:r>
            <a:r>
              <a:rPr lang="en-GB" sz="2800" dirty="0" err="1"/>
              <a:t>pemilih</a:t>
            </a:r>
            <a:r>
              <a:rPr lang="en-GB" sz="2800" dirty="0"/>
              <a:t> </a:t>
            </a:r>
            <a:r>
              <a:rPr lang="en-GB" sz="2800" dirty="0" err="1"/>
              <a:t>secara</a:t>
            </a:r>
            <a:r>
              <a:rPr lang="en-GB" sz="2800" dirty="0"/>
              <a:t> </a:t>
            </a:r>
            <a:r>
              <a:rPr lang="en-GB" sz="2800" dirty="0" err="1"/>
              <a:t>berkelanjutan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4388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6366ED-5BC8-50BA-AF3C-8D63C53FFFA6}"/>
              </a:ext>
            </a:extLst>
          </p:cNvPr>
          <p:cNvSpPr/>
          <p:nvPr/>
        </p:nvSpPr>
        <p:spPr>
          <a:xfrm>
            <a:off x="2544862" y="5495096"/>
            <a:ext cx="1254995" cy="7816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DAFTAR PEMILIH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38788E-21B4-D92A-372E-E7B15F09BB17}"/>
              </a:ext>
            </a:extLst>
          </p:cNvPr>
          <p:cNvSpPr/>
          <p:nvPr/>
        </p:nvSpPr>
        <p:spPr>
          <a:xfrm>
            <a:off x="4314848" y="1613683"/>
            <a:ext cx="879297" cy="695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DD968-5A60-DC75-7B1A-CD3D41A10639}"/>
              </a:ext>
            </a:extLst>
          </p:cNvPr>
          <p:cNvSpPr/>
          <p:nvPr/>
        </p:nvSpPr>
        <p:spPr>
          <a:xfrm>
            <a:off x="6252714" y="1532445"/>
            <a:ext cx="1021081" cy="776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DPSHP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DFDE9F-066B-4D45-05F3-F64C5EC8C779}"/>
              </a:ext>
            </a:extLst>
          </p:cNvPr>
          <p:cNvSpPr/>
          <p:nvPr/>
        </p:nvSpPr>
        <p:spPr>
          <a:xfrm>
            <a:off x="10546080" y="3355343"/>
            <a:ext cx="118571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DPT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3FE1A4-497D-022B-8367-CC318031DBB3}"/>
              </a:ext>
            </a:extLst>
          </p:cNvPr>
          <p:cNvSpPr/>
          <p:nvPr/>
        </p:nvSpPr>
        <p:spPr>
          <a:xfrm>
            <a:off x="10602083" y="4676703"/>
            <a:ext cx="1131059" cy="846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DPTb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E743C0-8C05-130B-B640-6F4E04C54F42}"/>
              </a:ext>
            </a:extLst>
          </p:cNvPr>
          <p:cNvSpPr/>
          <p:nvPr/>
        </p:nvSpPr>
        <p:spPr>
          <a:xfrm>
            <a:off x="7749489" y="4906090"/>
            <a:ext cx="1219146" cy="842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DPK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A6227CCB-E4CE-7CC2-436A-5D02CDFC05E0}"/>
              </a:ext>
            </a:extLst>
          </p:cNvPr>
          <p:cNvSpPr/>
          <p:nvPr/>
        </p:nvSpPr>
        <p:spPr>
          <a:xfrm>
            <a:off x="1259160" y="1797278"/>
            <a:ext cx="964979" cy="1150897"/>
          </a:xfrm>
          <a:prstGeom prst="bentArrow">
            <a:avLst>
              <a:gd name="adj1" fmla="val 25000"/>
              <a:gd name="adj2" fmla="val 20006"/>
              <a:gd name="adj3" fmla="val 25000"/>
              <a:gd name="adj4" fmla="val 47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1EDB7841-6BC4-9D5B-EE6A-7FCC40855701}"/>
              </a:ext>
            </a:extLst>
          </p:cNvPr>
          <p:cNvSpPr/>
          <p:nvPr/>
        </p:nvSpPr>
        <p:spPr>
          <a:xfrm rot="5400000">
            <a:off x="10165644" y="1709021"/>
            <a:ext cx="1207435" cy="1504144"/>
          </a:xfrm>
          <a:prstGeom prst="bentArrow">
            <a:avLst>
              <a:gd name="adj1" fmla="val 25000"/>
              <a:gd name="adj2" fmla="val 25000"/>
              <a:gd name="adj3" fmla="val 29180"/>
              <a:gd name="adj4" fmla="val 4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652114B-FAFA-EA26-9F34-27AA70ECE9CE}"/>
              </a:ext>
            </a:extLst>
          </p:cNvPr>
          <p:cNvSpPr/>
          <p:nvPr/>
        </p:nvSpPr>
        <p:spPr>
          <a:xfrm>
            <a:off x="5266360" y="1690153"/>
            <a:ext cx="924769" cy="570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D12F0C-A9CB-FB30-FDAF-F6D524385AD8}"/>
              </a:ext>
            </a:extLst>
          </p:cNvPr>
          <p:cNvSpPr/>
          <p:nvPr/>
        </p:nvSpPr>
        <p:spPr>
          <a:xfrm>
            <a:off x="3154674" y="203199"/>
            <a:ext cx="5689601" cy="1012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accent1">
                    <a:lumMod val="50000"/>
                  </a:schemeClr>
                </a:solidFill>
              </a:rPr>
              <a:t>TAHAPAN PENYUSUNAN</a:t>
            </a:r>
          </a:p>
          <a:p>
            <a:pPr algn="ctr"/>
            <a:r>
              <a:rPr lang="en-GB" sz="3000" b="1" dirty="0">
                <a:solidFill>
                  <a:schemeClr val="accent1">
                    <a:lumMod val="50000"/>
                  </a:schemeClr>
                </a:solidFill>
              </a:rPr>
              <a:t>DAFTAR PEMILIH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E334B8-8BB6-6C82-7AE9-89B97DE55E09}"/>
              </a:ext>
            </a:extLst>
          </p:cNvPr>
          <p:cNvSpPr/>
          <p:nvPr/>
        </p:nvSpPr>
        <p:spPr>
          <a:xfrm>
            <a:off x="8361680" y="1544956"/>
            <a:ext cx="161543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DPSHP Akhir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3BB4CC8-141F-516E-082F-861B532307CB}"/>
              </a:ext>
            </a:extLst>
          </p:cNvPr>
          <p:cNvSpPr/>
          <p:nvPr/>
        </p:nvSpPr>
        <p:spPr>
          <a:xfrm>
            <a:off x="7300420" y="1690153"/>
            <a:ext cx="1021081" cy="570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A7B8CD41-8962-6E44-CEA2-8DB7FB7EFC9D}"/>
              </a:ext>
            </a:extLst>
          </p:cNvPr>
          <p:cNvSpPr/>
          <p:nvPr/>
        </p:nvSpPr>
        <p:spPr>
          <a:xfrm>
            <a:off x="9027868" y="4736999"/>
            <a:ext cx="1455749" cy="11167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144884-3967-6C68-8D6F-CD7B1F7255AD}"/>
              </a:ext>
            </a:extLst>
          </p:cNvPr>
          <p:cNvSpPr/>
          <p:nvPr/>
        </p:nvSpPr>
        <p:spPr>
          <a:xfrm>
            <a:off x="4913990" y="4914668"/>
            <a:ext cx="1244024" cy="729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DP LU/LIH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022FF18F-D4ED-E7D6-4B49-45ABF989DDE6}"/>
              </a:ext>
            </a:extLst>
          </p:cNvPr>
          <p:cNvSpPr/>
          <p:nvPr/>
        </p:nvSpPr>
        <p:spPr>
          <a:xfrm>
            <a:off x="6468550" y="5112681"/>
            <a:ext cx="902853" cy="547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7D8A5EB-1000-674E-6FE8-975C4DEF69E9}"/>
              </a:ext>
            </a:extLst>
          </p:cNvPr>
          <p:cNvSpPr/>
          <p:nvPr/>
        </p:nvSpPr>
        <p:spPr>
          <a:xfrm>
            <a:off x="4951227" y="5990634"/>
            <a:ext cx="1169549" cy="731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DP4</a:t>
            </a: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260B6578-4F7B-E26F-2323-44AAB2C0428B}"/>
              </a:ext>
            </a:extLst>
          </p:cNvPr>
          <p:cNvSpPr/>
          <p:nvPr/>
        </p:nvSpPr>
        <p:spPr>
          <a:xfrm>
            <a:off x="5296217" y="5718971"/>
            <a:ext cx="371633" cy="2310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8D9BDB10-9442-0F13-9099-734BACEB718A}"/>
              </a:ext>
            </a:extLst>
          </p:cNvPr>
          <p:cNvSpPr/>
          <p:nvPr/>
        </p:nvSpPr>
        <p:spPr>
          <a:xfrm>
            <a:off x="3951146" y="5692248"/>
            <a:ext cx="817375" cy="2310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3536F1DB-550D-F553-B2BA-40AF2D7E9DD1}"/>
              </a:ext>
            </a:extLst>
          </p:cNvPr>
          <p:cNvSpPr/>
          <p:nvPr/>
        </p:nvSpPr>
        <p:spPr>
          <a:xfrm rot="16200000">
            <a:off x="1294481" y="4816024"/>
            <a:ext cx="1027749" cy="132147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78574FD-11D2-A573-FD36-CB5A14682F6F}"/>
              </a:ext>
            </a:extLst>
          </p:cNvPr>
          <p:cNvSpPr/>
          <p:nvPr/>
        </p:nvSpPr>
        <p:spPr>
          <a:xfrm>
            <a:off x="750488" y="4282929"/>
            <a:ext cx="1185710" cy="628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PDPB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407E940-772F-841F-5D17-EA4EF11DB904}"/>
              </a:ext>
            </a:extLst>
          </p:cNvPr>
          <p:cNvSpPr/>
          <p:nvPr/>
        </p:nvSpPr>
        <p:spPr>
          <a:xfrm>
            <a:off x="750488" y="3037561"/>
            <a:ext cx="1185710" cy="628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Coklit</a:t>
            </a:r>
            <a:endParaRPr lang="en-GB" dirty="0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BC3961F6-DDB0-65BD-3F1B-3B7F62871F76}"/>
              </a:ext>
            </a:extLst>
          </p:cNvPr>
          <p:cNvSpPr/>
          <p:nvPr/>
        </p:nvSpPr>
        <p:spPr>
          <a:xfrm>
            <a:off x="1147620" y="3731559"/>
            <a:ext cx="459959" cy="4619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0EC9C4A-7978-DA1A-6336-231C89123C92}"/>
              </a:ext>
            </a:extLst>
          </p:cNvPr>
          <p:cNvSpPr/>
          <p:nvPr/>
        </p:nvSpPr>
        <p:spPr>
          <a:xfrm>
            <a:off x="5178492" y="3180189"/>
            <a:ext cx="2095304" cy="110274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SIKLUS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2D87C0D-33C6-F08B-189D-81425AA6D370}"/>
              </a:ext>
            </a:extLst>
          </p:cNvPr>
          <p:cNvSpPr/>
          <p:nvPr/>
        </p:nvSpPr>
        <p:spPr>
          <a:xfrm>
            <a:off x="2224139" y="1594189"/>
            <a:ext cx="964979" cy="714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DPHP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C63A4DC-36E0-D2D4-42A1-459DC419812A}"/>
              </a:ext>
            </a:extLst>
          </p:cNvPr>
          <p:cNvSpPr/>
          <p:nvPr/>
        </p:nvSpPr>
        <p:spPr>
          <a:xfrm>
            <a:off x="3288284" y="1707864"/>
            <a:ext cx="890191" cy="507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0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52736"/>
            <a:ext cx="7024744" cy="673144"/>
          </a:xfrm>
        </p:spPr>
        <p:txBody>
          <a:bodyPr>
            <a:normAutofit/>
          </a:bodyPr>
          <a:lstStyle/>
          <a:p>
            <a:r>
              <a:rPr lang="id-ID" sz="3200" dirty="0">
                <a:solidFill>
                  <a:srgbClr val="FFFF00"/>
                </a:solidFill>
              </a:rPr>
              <a:t>ORIENTASI &amp; FOKUS PENGAWASAN</a:t>
            </a:r>
            <a:r>
              <a:rPr lang="en-GB" sz="3200" dirty="0">
                <a:solidFill>
                  <a:srgbClr val="FFFF00"/>
                </a:solidFill>
              </a:rPr>
              <a:t> </a:t>
            </a:r>
            <a:endParaRPr lang="id-ID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66989" y="1700809"/>
          <a:ext cx="6777037" cy="413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70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8A44-EF23-1BB7-1BA3-887E87CD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514" y="838200"/>
            <a:ext cx="8761413" cy="706964"/>
          </a:xfrm>
        </p:spPr>
        <p:txBody>
          <a:bodyPr/>
          <a:lstStyle/>
          <a:p>
            <a:r>
              <a:rPr lang="en-GB" cap="all" dirty="0" err="1">
                <a:solidFill>
                  <a:srgbClr val="FFFF00"/>
                </a:solidFill>
              </a:rPr>
              <a:t>Paradigma</a:t>
            </a:r>
            <a:r>
              <a:rPr lang="en-GB" cap="all" dirty="0">
                <a:solidFill>
                  <a:srgbClr val="FFFF00"/>
                </a:solidFill>
              </a:rPr>
              <a:t> </a:t>
            </a:r>
            <a:r>
              <a:rPr lang="en-GB" cap="all" dirty="0" err="1">
                <a:solidFill>
                  <a:srgbClr val="FFFF00"/>
                </a:solidFill>
              </a:rPr>
              <a:t>Pengawasan</a:t>
            </a:r>
            <a:r>
              <a:rPr lang="en-GB" cap="all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37F4D-4D9A-85F9-C438-74696E53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04160"/>
            <a:ext cx="9472064" cy="3215640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/>
              <a:t>MENCEGAH LEBIH BAIK DARI MENANGANI</a:t>
            </a:r>
          </a:p>
          <a:p>
            <a:r>
              <a:rPr lang="en-GB" sz="2800" b="1" dirty="0"/>
              <a:t>PENGAWAS HARUS LEBIH SIAP DATA</a:t>
            </a:r>
          </a:p>
          <a:p>
            <a:r>
              <a:rPr lang="en-GB" sz="2800" b="1" dirty="0"/>
              <a:t>DETEKSI DINI PELANGGARAN SETIAP TAHAPAN PENYUSUNAN</a:t>
            </a:r>
          </a:p>
          <a:p>
            <a:r>
              <a:rPr lang="en-GB" sz="2800" b="1" dirty="0"/>
              <a:t>JARING KOMUNITAS POTENSIAL SEBAGAI MITRA PENGAWASAN</a:t>
            </a:r>
          </a:p>
          <a:p>
            <a:r>
              <a:rPr lang="en-GB" sz="2800" b="1" dirty="0"/>
              <a:t>PETA LEMBAGA DAN WILAYAH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98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0235-6A29-32B9-B922-271EA09C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KENDALA PENYUSUNAN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DATA PEMILIH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83AF1-21E5-EBDA-FB70-E62BDA04D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133" y="2243771"/>
            <a:ext cx="4396339" cy="3242629"/>
          </a:xfrm>
        </p:spPr>
        <p:txBody>
          <a:bodyPr/>
          <a:lstStyle/>
          <a:p>
            <a:r>
              <a:rPr lang="en-GB" sz="2400" dirty="0"/>
              <a:t>DATA SANGAT DINAMIS</a:t>
            </a:r>
          </a:p>
          <a:p>
            <a:r>
              <a:rPr lang="en-GB" sz="2400" dirty="0"/>
              <a:t>SUMBER DATA YANG TIDAK TUNGGAL</a:t>
            </a:r>
          </a:p>
          <a:p>
            <a:r>
              <a:rPr lang="en-GB" sz="2400" dirty="0"/>
              <a:t>KESADARAN ADMINISTRASI KEPENDUDUKAN YANG MASIH RENDAH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40DB7-BAED-984C-C39A-638599859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093" y="1768157"/>
            <a:ext cx="4576627" cy="3830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PERSOALAN TEKHNIS</a:t>
            </a:r>
          </a:p>
          <a:p>
            <a:r>
              <a:rPr lang="en-GB" sz="2400" dirty="0"/>
              <a:t>DATA PEMILIH GANDA</a:t>
            </a:r>
          </a:p>
          <a:p>
            <a:r>
              <a:rPr lang="en-GB" sz="2400" dirty="0"/>
              <a:t>DATA PEMILIH ANOMALI</a:t>
            </a:r>
          </a:p>
          <a:p>
            <a:r>
              <a:rPr lang="en-GB" sz="2400" dirty="0"/>
              <a:t>DATA TMS MASIH MASUK DATA PEMILIH</a:t>
            </a:r>
          </a:p>
          <a:p>
            <a:r>
              <a:rPr lang="en-GB" sz="2400" dirty="0"/>
              <a:t>PEMILIH MS TERCECER DARI DATA PEMILIH</a:t>
            </a:r>
          </a:p>
          <a:p>
            <a:r>
              <a:rPr lang="en-GB" sz="2400" dirty="0"/>
              <a:t>DATA YANG TDK LENGKAP</a:t>
            </a:r>
          </a:p>
        </p:txBody>
      </p:sp>
    </p:spTree>
    <p:extLst>
      <p:ext uri="{BB962C8B-B14F-4D97-AF65-F5344CB8AC3E}">
        <p14:creationId xmlns:p14="http://schemas.microsoft.com/office/powerpoint/2010/main" val="3606791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A546-2B02-5143-F625-C93045F4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PENTING DI INGAT DALAM TAHAPAN PENYUSUNAN DAFTAR PEMILIH!!!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828E9-BB86-CACE-BBF1-31070CD59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2603500"/>
            <a:ext cx="10495280" cy="3776980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UJUNG TOMBAK PENYUSUNAN DAFTAR PEMILIH ADALAH KPU KABUPATEN KOTA, SEHINGGA UJUNG TOMBAK PENGAWASANPUN BERADA DI BAWASLU KABUPATEN KOTA</a:t>
            </a:r>
          </a:p>
          <a:p>
            <a:r>
              <a:rPr lang="en-GB" sz="2000" dirty="0"/>
              <a:t>3 LANGKAH BESAR, SUSUN, REKAP DAN TETAP</a:t>
            </a:r>
          </a:p>
          <a:p>
            <a:r>
              <a:rPr lang="en-GB" sz="2000" dirty="0"/>
              <a:t>SI DALIH BELUM DAPAT DI AKSES LEMBAGA PENGAWAS</a:t>
            </a:r>
          </a:p>
          <a:p>
            <a:r>
              <a:rPr lang="en-GB" sz="2000" dirty="0"/>
              <a:t>DATA DIGITAL YANG DITERIMA DALAM FORMAT </a:t>
            </a:r>
            <a:r>
              <a:rPr lang="en-GB" sz="2000" i="1" dirty="0"/>
              <a:t>COMMA SEPARATE VALUE (CSV)YANG TIDAK DAPAT DIUUBAH</a:t>
            </a:r>
          </a:p>
          <a:p>
            <a:r>
              <a:rPr lang="en-GB" sz="2000" i="1" dirty="0"/>
              <a:t>PENGAWAS MENDAPATKAN SALINAN DPS/DPSHP/DPT DIGITAL (PASAL 48, 81, 105 PKPU 07/2022), DISISI LAIN MENDAPATKAN DATA DIGITAL JIKA 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MEMINTA</a:t>
            </a:r>
            <a:r>
              <a:rPr lang="en-GB" sz="2000" i="1" dirty="0"/>
              <a:t> (</a:t>
            </a:r>
            <a:r>
              <a:rPr lang="en-GB" sz="2000" dirty="0"/>
              <a:t>PASAL 49, 82, 106 (1) PKPU 07/2022)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sehingga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menjadi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catatan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pengawas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jangan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lupa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meminta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soft copy data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pemilih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!!!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426243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A8E7-F186-E42C-63EA-F762A67E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94" y="933028"/>
            <a:ext cx="9502886" cy="706964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TEKHNIS PENGAWASAN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(PERBAWASLU 24/2018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D7211-8716-4B2F-9E30-E1BEE643E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Menyusun </a:t>
            </a:r>
            <a:r>
              <a:rPr lang="en-GB" dirty="0" err="1"/>
              <a:t>peta</a:t>
            </a:r>
            <a:r>
              <a:rPr lang="en-GB" dirty="0"/>
              <a:t> </a:t>
            </a:r>
            <a:r>
              <a:rPr lang="en-GB" dirty="0" err="1"/>
              <a:t>kerawanan</a:t>
            </a:r>
            <a:r>
              <a:rPr lang="en-GB" dirty="0"/>
              <a:t>; </a:t>
            </a:r>
          </a:p>
          <a:p>
            <a:r>
              <a:rPr lang="en-GB" dirty="0" err="1"/>
              <a:t>Menentukan</a:t>
            </a:r>
            <a:r>
              <a:rPr lang="en-GB" dirty="0"/>
              <a:t> </a:t>
            </a:r>
            <a:r>
              <a:rPr lang="en-GB" dirty="0" err="1"/>
              <a:t>fokus</a:t>
            </a:r>
            <a:r>
              <a:rPr lang="en-GB" dirty="0"/>
              <a:t> </a:t>
            </a:r>
            <a:r>
              <a:rPr lang="en-GB" dirty="0" err="1"/>
              <a:t>pengawasan</a:t>
            </a:r>
            <a:r>
              <a:rPr lang="en-GB" dirty="0"/>
              <a:t> </a:t>
            </a:r>
            <a:r>
              <a:rPr lang="en-GB" dirty="0" err="1"/>
              <a:t>tahapan</a:t>
            </a:r>
            <a:r>
              <a:rPr lang="en-GB" dirty="0"/>
              <a:t> </a:t>
            </a:r>
            <a:r>
              <a:rPr lang="en-GB" dirty="0" err="1"/>
              <a:t>pemutakhiran</a:t>
            </a:r>
            <a:r>
              <a:rPr lang="en-GB" dirty="0"/>
              <a:t> data dan </a:t>
            </a:r>
            <a:r>
              <a:rPr lang="en-GB" dirty="0" err="1"/>
              <a:t>penyusunan</a:t>
            </a:r>
            <a:r>
              <a:rPr lang="en-GB" dirty="0"/>
              <a:t> daftar </a:t>
            </a:r>
            <a:r>
              <a:rPr lang="en-GB" dirty="0" err="1"/>
              <a:t>Pemilih</a:t>
            </a:r>
            <a:r>
              <a:rPr lang="en-GB" dirty="0"/>
              <a:t>; </a:t>
            </a:r>
          </a:p>
          <a:p>
            <a:r>
              <a:rPr lang="en-GB" dirty="0" err="1"/>
              <a:t>Pengawasan</a:t>
            </a:r>
            <a:r>
              <a:rPr lang="en-GB" dirty="0"/>
              <a:t> </a:t>
            </a:r>
            <a:r>
              <a:rPr lang="en-GB" dirty="0" err="1"/>
              <a:t>melekat</a:t>
            </a:r>
            <a:r>
              <a:rPr lang="en-GB" dirty="0"/>
              <a:t>; </a:t>
            </a:r>
          </a:p>
          <a:p>
            <a:r>
              <a:rPr lang="en-GB" dirty="0" err="1"/>
              <a:t>Analisis</a:t>
            </a:r>
            <a:r>
              <a:rPr lang="en-GB" dirty="0"/>
              <a:t> data; </a:t>
            </a:r>
          </a:p>
          <a:p>
            <a:r>
              <a:rPr lang="en-GB" dirty="0"/>
              <a:t>Audit dan </a:t>
            </a:r>
            <a:r>
              <a:rPr lang="en-GB" dirty="0" err="1"/>
              <a:t>investigasi</a:t>
            </a:r>
            <a:r>
              <a:rPr lang="en-GB" dirty="0"/>
              <a:t>;</a:t>
            </a:r>
          </a:p>
          <a:p>
            <a:r>
              <a:rPr lang="en-GB" dirty="0" err="1"/>
              <a:t>Pengawasan</a:t>
            </a:r>
            <a:r>
              <a:rPr lang="en-GB" dirty="0"/>
              <a:t> </a:t>
            </a:r>
            <a:r>
              <a:rPr lang="en-GB" dirty="0" err="1"/>
              <a:t>partisipatif</a:t>
            </a:r>
            <a:r>
              <a:rPr lang="en-GB" dirty="0"/>
              <a:t>; dan  </a:t>
            </a:r>
          </a:p>
          <a:p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koordinasi</a:t>
            </a:r>
            <a:r>
              <a:rPr lang="en-GB" dirty="0"/>
              <a:t> dan </a:t>
            </a:r>
            <a:r>
              <a:rPr lang="en-GB" dirty="0" err="1"/>
              <a:t>konsolidasi</a:t>
            </a:r>
            <a:r>
              <a:rPr lang="en-GB" dirty="0"/>
              <a:t> </a:t>
            </a:r>
            <a:r>
              <a:rPr lang="en-GB" dirty="0" err="1"/>
              <a:t>kepada</a:t>
            </a:r>
            <a:r>
              <a:rPr lang="en-GB" dirty="0"/>
              <a:t> stakeholder </a:t>
            </a:r>
            <a:r>
              <a:rPr lang="en-GB" dirty="0" err="1"/>
              <a:t>terkait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79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0235-6A29-32B9-B922-271EA09C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47286" cy="706964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KENDALA PENGAWASAN PENYUSUNAN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DATA PEMILIH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83AF1-21E5-EBDA-FB70-E62BDA04D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0853" y="2641703"/>
            <a:ext cx="5042267" cy="3242629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DATA YANG TIDAK LENGKAP</a:t>
            </a:r>
          </a:p>
          <a:p>
            <a:r>
              <a:rPr lang="en-GB" sz="2400" dirty="0"/>
              <a:t>DATA YANG DI TERIMA BEDA SOFT DAN HARD COPY</a:t>
            </a:r>
          </a:p>
          <a:p>
            <a:r>
              <a:rPr lang="en-GB" sz="2400" dirty="0"/>
              <a:t>KURANG TRANSPARANSNYA PETUGAS</a:t>
            </a:r>
          </a:p>
          <a:p>
            <a:r>
              <a:rPr lang="en-GB" sz="2400" dirty="0"/>
              <a:t>KURANG KOORDINASI D LEVEL BAWAH</a:t>
            </a:r>
          </a:p>
          <a:p>
            <a:r>
              <a:rPr lang="en-GB" sz="2400" dirty="0"/>
              <a:t>DATA YANG TERLAMBAT DITERIMA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40DB7-BAED-984C-C39A-638599859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5693" y="2568891"/>
            <a:ext cx="4576627" cy="3315441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KUALITAS DAN KUANTITAS SDM</a:t>
            </a:r>
          </a:p>
          <a:p>
            <a:r>
              <a:rPr lang="en-GB" sz="2400" dirty="0"/>
              <a:t>ALAT KERJA PENGAWASAN</a:t>
            </a:r>
          </a:p>
          <a:p>
            <a:r>
              <a:rPr lang="en-GB" sz="2400" dirty="0"/>
              <a:t>DATA DIGITAL DSV </a:t>
            </a:r>
          </a:p>
          <a:p>
            <a:r>
              <a:rPr lang="en-GB" sz="2400" dirty="0"/>
              <a:t>TIDAK DAPAT MENGAKSES SIDALIH</a:t>
            </a:r>
          </a:p>
          <a:p>
            <a:r>
              <a:rPr lang="en-GB" sz="2400" dirty="0"/>
              <a:t>DATA NAIK DAN DATA TURUN BERBEDA</a:t>
            </a:r>
          </a:p>
          <a:p>
            <a:r>
              <a:rPr lang="en-GB" sz="2400" dirty="0"/>
              <a:t>REGULASI </a:t>
            </a:r>
          </a:p>
        </p:txBody>
      </p:sp>
    </p:spTree>
    <p:extLst>
      <p:ext uri="{BB962C8B-B14F-4D97-AF65-F5344CB8AC3E}">
        <p14:creationId xmlns:p14="http://schemas.microsoft.com/office/powerpoint/2010/main" val="2641936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BDC7-D98B-D5E6-AC2B-ACE54AA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31766" cy="706964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MEKANISME COKLIT (PKPU 07/2022 ps.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73CC3-4E50-7605-9271-CBF5166B7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286000"/>
            <a:ext cx="11490960" cy="4297680"/>
          </a:xfrm>
        </p:spPr>
        <p:txBody>
          <a:bodyPr>
            <a:normAutofit fontScale="92500"/>
          </a:bodyPr>
          <a:lstStyle/>
          <a:p>
            <a:pPr>
              <a:buAutoNum type="arabicParenR"/>
            </a:pPr>
            <a:r>
              <a:rPr lang="en-GB" dirty="0" err="1"/>
              <a:t>Pantarlih</a:t>
            </a:r>
            <a:r>
              <a:rPr lang="en-GB" dirty="0"/>
              <a:t> </a:t>
            </a:r>
            <a:r>
              <a:rPr lang="en-GB" dirty="0" err="1"/>
              <a:t>melaksanakan</a:t>
            </a:r>
            <a:r>
              <a:rPr lang="en-GB" dirty="0"/>
              <a:t> </a:t>
            </a:r>
            <a:r>
              <a:rPr lang="en-GB" dirty="0" err="1"/>
              <a:t>Coklit</a:t>
            </a:r>
            <a:r>
              <a:rPr lang="en-GB" dirty="0"/>
              <a:t> </a:t>
            </a:r>
            <a:r>
              <a:rPr lang="en-GB" dirty="0" err="1"/>
              <a:t>berdasarkan</a:t>
            </a:r>
            <a:r>
              <a:rPr lang="en-GB" dirty="0"/>
              <a:t> Daftar </a:t>
            </a:r>
            <a:r>
              <a:rPr lang="en-GB" dirty="0" err="1"/>
              <a:t>Pemilih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formulir</a:t>
            </a:r>
            <a:r>
              <a:rPr lang="en-GB" dirty="0"/>
              <a:t> Model A-Daftar </a:t>
            </a:r>
            <a:r>
              <a:rPr lang="en-GB" dirty="0" err="1"/>
              <a:t>Pemilih</a:t>
            </a:r>
            <a:r>
              <a:rPr lang="en-GB" dirty="0"/>
              <a:t>. </a:t>
            </a:r>
          </a:p>
          <a:p>
            <a:pPr>
              <a:buAutoNum type="arabicParenR"/>
            </a:pPr>
            <a:r>
              <a:rPr lang="en-GB" dirty="0" err="1"/>
              <a:t>Pantarlih</a:t>
            </a:r>
            <a:r>
              <a:rPr lang="en-GB" dirty="0"/>
              <a:t> </a:t>
            </a:r>
            <a:r>
              <a:rPr lang="en-GB" dirty="0" err="1"/>
              <a:t>melaksanakan</a:t>
            </a:r>
            <a:r>
              <a:rPr lang="en-GB" dirty="0"/>
              <a:t> </a:t>
            </a:r>
            <a:r>
              <a:rPr lang="en-GB" dirty="0" err="1"/>
              <a:t>Coklit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cara</a:t>
            </a:r>
            <a:r>
              <a:rPr lang="en-GB" dirty="0"/>
              <a:t> </a:t>
            </a:r>
            <a:r>
              <a:rPr lang="en-GB" dirty="0" err="1"/>
              <a:t>mendatangi</a:t>
            </a:r>
            <a:r>
              <a:rPr lang="en-GB" dirty="0"/>
              <a:t> </a:t>
            </a:r>
            <a:r>
              <a:rPr lang="en-GB" dirty="0" err="1"/>
              <a:t>Pemilih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langsung</a:t>
            </a:r>
            <a:r>
              <a:rPr lang="en-GB" dirty="0"/>
              <a:t>. </a:t>
            </a:r>
          </a:p>
          <a:p>
            <a:pPr>
              <a:buAutoNum type="arabicParenR"/>
            </a:pP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melaksanakan</a:t>
            </a:r>
            <a:r>
              <a:rPr lang="en-GB" dirty="0"/>
              <a:t> </a:t>
            </a:r>
            <a:r>
              <a:rPr lang="en-GB" dirty="0" err="1"/>
              <a:t>kegiatan</a:t>
            </a:r>
            <a:r>
              <a:rPr lang="en-GB" dirty="0"/>
              <a:t> </a:t>
            </a:r>
            <a:r>
              <a:rPr lang="en-GB" dirty="0" err="1"/>
              <a:t>Coklit</a:t>
            </a:r>
            <a:r>
              <a:rPr lang="en-GB" dirty="0"/>
              <a:t> </a:t>
            </a:r>
            <a:r>
              <a:rPr lang="en-GB" dirty="0" err="1"/>
              <a:t>Pantarlih</a:t>
            </a:r>
            <a:r>
              <a:rPr lang="en-GB" dirty="0"/>
              <a:t>: a. </a:t>
            </a:r>
            <a:r>
              <a:rPr lang="en-GB" dirty="0" err="1"/>
              <a:t>mencocokkan</a:t>
            </a:r>
            <a:r>
              <a:rPr lang="en-GB" dirty="0"/>
              <a:t> Daftar </a:t>
            </a:r>
            <a:r>
              <a:rPr lang="en-GB" dirty="0" err="1"/>
              <a:t>Pemilih</a:t>
            </a:r>
            <a:r>
              <a:rPr lang="en-GB" dirty="0"/>
              <a:t> pada </a:t>
            </a:r>
            <a:r>
              <a:rPr lang="en-GB" dirty="0" err="1"/>
              <a:t>formulir</a:t>
            </a:r>
            <a:r>
              <a:rPr lang="en-GB" dirty="0"/>
              <a:t> Model A-Daftar </a:t>
            </a:r>
            <a:r>
              <a:rPr lang="en-GB" dirty="0" err="1"/>
              <a:t>Pemilih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KTP-</a:t>
            </a:r>
            <a:r>
              <a:rPr lang="en-GB" dirty="0" err="1"/>
              <a:t>el</a:t>
            </a:r>
            <a:r>
              <a:rPr lang="en-GB" dirty="0"/>
              <a:t> dan/</a:t>
            </a:r>
            <a:r>
              <a:rPr lang="en-GB" dirty="0" err="1"/>
              <a:t>atau</a:t>
            </a:r>
            <a:r>
              <a:rPr lang="en-GB" dirty="0"/>
              <a:t> KK; b. </a:t>
            </a:r>
            <a:r>
              <a:rPr lang="en-GB" dirty="0" err="1"/>
              <a:t>mencatat</a:t>
            </a:r>
            <a:r>
              <a:rPr lang="en-GB" dirty="0"/>
              <a:t> data </a:t>
            </a:r>
            <a:r>
              <a:rPr lang="en-GB" dirty="0" err="1"/>
              <a:t>Pemilih</a:t>
            </a:r>
            <a:r>
              <a:rPr lang="en-GB" dirty="0"/>
              <a:t> yang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memenuhi</a:t>
            </a:r>
            <a:r>
              <a:rPr lang="en-GB" dirty="0"/>
              <a:t> </a:t>
            </a:r>
            <a:r>
              <a:rPr lang="en-GB" dirty="0" err="1"/>
              <a:t>syarat</a:t>
            </a:r>
            <a:r>
              <a:rPr lang="en-GB" dirty="0"/>
              <a:t>, </a:t>
            </a:r>
            <a:r>
              <a:rPr lang="en-GB" dirty="0" err="1"/>
              <a:t>tetapi</a:t>
            </a:r>
            <a:r>
              <a:rPr lang="en-GB" dirty="0"/>
              <a:t> </a:t>
            </a:r>
            <a:r>
              <a:rPr lang="en-GB" dirty="0" err="1"/>
              <a:t>belum</a:t>
            </a:r>
            <a:r>
              <a:rPr lang="en-GB" dirty="0"/>
              <a:t>; c. </a:t>
            </a:r>
            <a:r>
              <a:rPr lang="en-GB" dirty="0" err="1"/>
              <a:t>memperbaiki</a:t>
            </a:r>
            <a:r>
              <a:rPr lang="en-GB" dirty="0"/>
              <a:t> data </a:t>
            </a:r>
            <a:r>
              <a:rPr lang="en-GB" dirty="0" err="1"/>
              <a:t>Pemilih</a:t>
            </a:r>
            <a:r>
              <a:rPr lang="en-GB" dirty="0"/>
              <a:t> </a:t>
            </a:r>
            <a:r>
              <a:rPr lang="en-GB" dirty="0" err="1"/>
              <a:t>jika</a:t>
            </a:r>
            <a:r>
              <a:rPr lang="en-GB" dirty="0"/>
              <a:t> </a:t>
            </a:r>
            <a:r>
              <a:rPr lang="en-GB" dirty="0" err="1"/>
              <a:t>terdapat</a:t>
            </a:r>
            <a:r>
              <a:rPr lang="en-GB" dirty="0"/>
              <a:t> </a:t>
            </a:r>
            <a:r>
              <a:rPr lang="en-GB" dirty="0" err="1"/>
              <a:t>kekeliruan</a:t>
            </a:r>
            <a:r>
              <a:rPr lang="en-GB" dirty="0"/>
              <a:t>; d. </a:t>
            </a:r>
            <a:r>
              <a:rPr lang="en-GB" dirty="0" err="1"/>
              <a:t>mencatat</a:t>
            </a:r>
            <a:r>
              <a:rPr lang="en-GB" dirty="0"/>
              <a:t> </a:t>
            </a:r>
            <a:r>
              <a:rPr lang="en-GB" dirty="0" err="1"/>
              <a:t>keterangan</a:t>
            </a:r>
            <a:r>
              <a:rPr lang="en-GB" dirty="0"/>
              <a:t> </a:t>
            </a:r>
            <a:r>
              <a:rPr lang="en-GB" dirty="0" err="1"/>
              <a:t>Pemilih</a:t>
            </a:r>
            <a:r>
              <a:rPr lang="en-GB" dirty="0"/>
              <a:t> </a:t>
            </a:r>
            <a:r>
              <a:rPr lang="en-GB" dirty="0" err="1"/>
              <a:t>penyandang</a:t>
            </a:r>
            <a:r>
              <a:rPr lang="en-GB" dirty="0"/>
              <a:t> </a:t>
            </a:r>
            <a:r>
              <a:rPr lang="en-GB" dirty="0" err="1"/>
              <a:t>disabilitas</a:t>
            </a:r>
            <a:r>
              <a:rPr lang="en-GB" dirty="0"/>
              <a:t>; e. </a:t>
            </a:r>
            <a:r>
              <a:rPr lang="en-GB" dirty="0" err="1"/>
              <a:t>mencatat</a:t>
            </a:r>
            <a:r>
              <a:rPr lang="en-GB" dirty="0"/>
              <a:t> data </a:t>
            </a:r>
            <a:r>
              <a:rPr lang="en-GB" dirty="0" err="1"/>
              <a:t>Pemilih</a:t>
            </a:r>
            <a:r>
              <a:rPr lang="en-GB" dirty="0"/>
              <a:t> yang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berubah</a:t>
            </a:r>
            <a:r>
              <a:rPr lang="en-GB" dirty="0"/>
              <a:t> status </a:t>
            </a:r>
            <a:r>
              <a:rPr lang="en-GB" dirty="0" err="1"/>
              <a:t>dari</a:t>
            </a:r>
            <a:r>
              <a:rPr lang="en-GB" dirty="0"/>
              <a:t>; f. </a:t>
            </a:r>
            <a:r>
              <a:rPr lang="en-GB" dirty="0" err="1"/>
              <a:t>mencatat</a:t>
            </a:r>
            <a:r>
              <a:rPr lang="en-GB" dirty="0"/>
              <a:t> </a:t>
            </a:r>
            <a:r>
              <a:rPr lang="en-GB" dirty="0" err="1"/>
              <a:t>Pemilih</a:t>
            </a:r>
            <a:r>
              <a:rPr lang="en-GB" dirty="0"/>
              <a:t> yang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KTP-</a:t>
            </a:r>
            <a:r>
              <a:rPr lang="en-GB" dirty="0" err="1"/>
              <a:t>el</a:t>
            </a:r>
            <a:r>
              <a:rPr lang="en-GB" dirty="0"/>
              <a:t> l; g. </a:t>
            </a:r>
            <a:r>
              <a:rPr lang="en-GB" dirty="0" err="1"/>
              <a:t>mencoret</a:t>
            </a:r>
            <a:r>
              <a:rPr lang="en-GB" dirty="0"/>
              <a:t> data </a:t>
            </a:r>
            <a:r>
              <a:rPr lang="en-GB" dirty="0" err="1"/>
              <a:t>Pemilih</a:t>
            </a:r>
            <a:r>
              <a:rPr lang="en-GB" dirty="0"/>
              <a:t> yang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meninggal</a:t>
            </a:r>
            <a:r>
              <a:rPr lang="en-GB" dirty="0"/>
              <a:t>; h. </a:t>
            </a:r>
            <a:r>
              <a:rPr lang="en-GB" dirty="0" err="1"/>
              <a:t>menandai</a:t>
            </a:r>
            <a:r>
              <a:rPr lang="en-GB" dirty="0"/>
              <a:t> data </a:t>
            </a:r>
            <a:r>
              <a:rPr lang="en-GB" dirty="0" err="1"/>
              <a:t>Pemilih</a:t>
            </a:r>
            <a:r>
              <a:rPr lang="en-GB" dirty="0"/>
              <a:t> yang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pindah</a:t>
            </a:r>
            <a:r>
              <a:rPr lang="en-GB" dirty="0"/>
              <a:t> </a:t>
            </a:r>
            <a:r>
              <a:rPr lang="en-GB" dirty="0" err="1"/>
              <a:t>domisili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lain wilayah; </a:t>
            </a:r>
            <a:r>
              <a:rPr lang="en-GB" dirty="0" err="1"/>
              <a:t>i</a:t>
            </a:r>
            <a:r>
              <a:rPr lang="en-GB" dirty="0"/>
              <a:t>. </a:t>
            </a:r>
            <a:r>
              <a:rPr lang="en-GB" dirty="0" err="1"/>
              <a:t>mencoret</a:t>
            </a:r>
            <a:r>
              <a:rPr lang="en-GB" dirty="0"/>
              <a:t> data </a:t>
            </a:r>
            <a:r>
              <a:rPr lang="en-GB" dirty="0" err="1"/>
              <a:t>Pemilih</a:t>
            </a:r>
            <a:r>
              <a:rPr lang="en-GB" dirty="0"/>
              <a:t> yang </a:t>
            </a:r>
            <a:r>
              <a:rPr lang="en-GB" dirty="0" err="1"/>
              <a:t>ditemukan</a:t>
            </a:r>
            <a:r>
              <a:rPr lang="en-GB" dirty="0"/>
              <a:t> </a:t>
            </a:r>
            <a:r>
              <a:rPr lang="en-GB" dirty="0" err="1"/>
              <a:t>ganda</a:t>
            </a:r>
            <a:r>
              <a:rPr lang="en-GB" dirty="0"/>
              <a:t>; j. </a:t>
            </a:r>
            <a:r>
              <a:rPr lang="en-GB" dirty="0" err="1"/>
              <a:t>mencoret</a:t>
            </a:r>
            <a:r>
              <a:rPr lang="en-GB" dirty="0"/>
              <a:t> data </a:t>
            </a:r>
            <a:r>
              <a:rPr lang="en-GB" dirty="0" err="1"/>
              <a:t>Pemilih</a:t>
            </a:r>
            <a:r>
              <a:rPr lang="en-GB" dirty="0"/>
              <a:t> yang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berubah</a:t>
            </a:r>
            <a:r>
              <a:rPr lang="en-GB" dirty="0"/>
              <a:t> status; k. </a:t>
            </a:r>
            <a:r>
              <a:rPr lang="en-GB" dirty="0" err="1"/>
              <a:t>mencoret</a:t>
            </a:r>
            <a:r>
              <a:rPr lang="en-GB" dirty="0"/>
              <a:t> data </a:t>
            </a:r>
            <a:r>
              <a:rPr lang="en-GB" dirty="0" err="1"/>
              <a:t>Pemilih</a:t>
            </a:r>
            <a:r>
              <a:rPr lang="en-GB" dirty="0"/>
              <a:t> yang </a:t>
            </a:r>
            <a:r>
              <a:rPr lang="en-GB" dirty="0" err="1"/>
              <a:t>belum</a:t>
            </a:r>
            <a:r>
              <a:rPr lang="en-GB" dirty="0"/>
              <a:t> </a:t>
            </a:r>
            <a:r>
              <a:rPr lang="en-GB" dirty="0" err="1"/>
              <a:t>pernah</a:t>
            </a:r>
            <a:r>
              <a:rPr lang="en-GB" dirty="0"/>
              <a:t> </a:t>
            </a:r>
            <a:r>
              <a:rPr lang="en-GB" dirty="0" err="1"/>
              <a:t>kawin</a:t>
            </a:r>
            <a:r>
              <a:rPr lang="en-GB" dirty="0"/>
              <a:t>/</a:t>
            </a:r>
            <a:r>
              <a:rPr lang="en-GB" dirty="0" err="1"/>
              <a:t>menikah</a:t>
            </a:r>
            <a:r>
              <a:rPr lang="en-GB" dirty="0"/>
              <a:t> dan </a:t>
            </a:r>
            <a:r>
              <a:rPr lang="en-GB" dirty="0" err="1"/>
              <a:t>belum</a:t>
            </a:r>
            <a:r>
              <a:rPr lang="en-GB" dirty="0"/>
              <a:t> </a:t>
            </a:r>
            <a:r>
              <a:rPr lang="en-GB" dirty="0" err="1"/>
              <a:t>genap</a:t>
            </a:r>
            <a:r>
              <a:rPr lang="en-GB" dirty="0"/>
              <a:t> </a:t>
            </a:r>
            <a:r>
              <a:rPr lang="en-GB" dirty="0" err="1"/>
              <a:t>berumur</a:t>
            </a:r>
            <a:r>
              <a:rPr lang="en-GB" dirty="0"/>
              <a:t> 17 (</a:t>
            </a:r>
            <a:r>
              <a:rPr lang="en-GB" dirty="0" err="1"/>
              <a:t>tujuh</a:t>
            </a:r>
            <a:r>
              <a:rPr lang="en-GB" dirty="0"/>
              <a:t> </a:t>
            </a:r>
            <a:r>
              <a:rPr lang="en-GB" dirty="0" err="1"/>
              <a:t>belas</a:t>
            </a:r>
            <a:r>
              <a:rPr lang="en-GB" dirty="0"/>
              <a:t>) </a:t>
            </a:r>
            <a:r>
              <a:rPr lang="en-GB" dirty="0" err="1"/>
              <a:t>tahun</a:t>
            </a:r>
            <a:r>
              <a:rPr lang="en-GB" dirty="0"/>
              <a:t> pada </a:t>
            </a:r>
            <a:r>
              <a:rPr lang="en-GB" dirty="0" err="1"/>
              <a:t>hari</a:t>
            </a:r>
            <a:r>
              <a:rPr lang="en-GB" dirty="0"/>
              <a:t> </a:t>
            </a:r>
            <a:r>
              <a:rPr lang="en-GB" dirty="0" err="1"/>
              <a:t>pemungutan</a:t>
            </a:r>
            <a:r>
              <a:rPr lang="en-GB" dirty="0"/>
              <a:t> </a:t>
            </a:r>
            <a:r>
              <a:rPr lang="en-GB" dirty="0" err="1"/>
              <a:t>suara</a:t>
            </a:r>
            <a:r>
              <a:rPr lang="en-GB" dirty="0"/>
              <a:t>; dan l. </a:t>
            </a:r>
            <a:r>
              <a:rPr lang="en-GB" dirty="0" err="1"/>
              <a:t>menandai</a:t>
            </a:r>
            <a:r>
              <a:rPr lang="en-GB" dirty="0"/>
              <a:t> data </a:t>
            </a:r>
            <a:r>
              <a:rPr lang="en-GB" dirty="0" err="1"/>
              <a:t>Pemilih</a:t>
            </a:r>
            <a:r>
              <a:rPr lang="en-GB" dirty="0"/>
              <a:t>, yang </a:t>
            </a:r>
            <a:r>
              <a:rPr lang="en-GB" dirty="0" err="1"/>
              <a:t>berdasarkan</a:t>
            </a:r>
            <a:r>
              <a:rPr lang="en-GB" dirty="0"/>
              <a:t> KTP-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KK </a:t>
            </a:r>
            <a:r>
              <a:rPr lang="en-GB" dirty="0" err="1"/>
              <a:t>bukan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Pemilih</a:t>
            </a:r>
            <a:r>
              <a:rPr lang="en-GB" dirty="0"/>
              <a:t> yang </a:t>
            </a:r>
            <a:r>
              <a:rPr lang="en-GB" dirty="0" err="1"/>
              <a:t>beralamat</a:t>
            </a:r>
            <a:r>
              <a:rPr lang="en-GB" dirty="0"/>
              <a:t> di TPS wilayah </a:t>
            </a:r>
            <a:r>
              <a:rPr lang="en-GB" dirty="0" err="1"/>
              <a:t>kerja</a:t>
            </a:r>
            <a:r>
              <a:rPr lang="en-GB" dirty="0"/>
              <a:t> </a:t>
            </a:r>
            <a:r>
              <a:rPr lang="en-GB" dirty="0" err="1"/>
              <a:t>Pantarlih</a:t>
            </a:r>
            <a:r>
              <a:rPr lang="en-GB" dirty="0"/>
              <a:t>. </a:t>
            </a:r>
          </a:p>
          <a:p>
            <a:pPr>
              <a:buAutoNum type="arabicParenR"/>
            </a:pPr>
            <a:r>
              <a:rPr lang="en-GB" dirty="0" err="1"/>
              <a:t>Pantarlih</a:t>
            </a:r>
            <a:r>
              <a:rPr lang="en-GB" dirty="0"/>
              <a:t> </a:t>
            </a:r>
            <a:r>
              <a:rPr lang="en-GB" dirty="0" err="1"/>
              <a:t>mencatat</a:t>
            </a:r>
            <a:r>
              <a:rPr lang="en-GB" dirty="0"/>
              <a:t> </a:t>
            </a:r>
            <a:r>
              <a:rPr lang="en-GB" dirty="0" err="1"/>
              <a:t>hasil</a:t>
            </a:r>
            <a:r>
              <a:rPr lang="en-GB" dirty="0"/>
              <a:t> </a:t>
            </a:r>
            <a:r>
              <a:rPr lang="en-GB" dirty="0" err="1"/>
              <a:t>Coklit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buku</a:t>
            </a:r>
            <a:r>
              <a:rPr lang="en-GB" dirty="0"/>
              <a:t> </a:t>
            </a:r>
            <a:r>
              <a:rPr lang="en-GB" dirty="0" err="1"/>
              <a:t>kerja</a:t>
            </a:r>
            <a:r>
              <a:rPr lang="en-GB" dirty="0"/>
              <a:t> </a:t>
            </a:r>
            <a:r>
              <a:rPr lang="en-GB" dirty="0" err="1"/>
              <a:t>Pantarlih</a:t>
            </a:r>
            <a:r>
              <a:rPr lang="en-GB" dirty="0"/>
              <a:t>. </a:t>
            </a:r>
          </a:p>
          <a:p>
            <a:pPr>
              <a:buAutoNum type="arabicParenR"/>
            </a:pPr>
            <a:r>
              <a:rPr lang="en-GB" dirty="0" err="1"/>
              <a:t>Pantarlih</a:t>
            </a:r>
            <a:r>
              <a:rPr lang="en-GB" dirty="0"/>
              <a:t> </a:t>
            </a:r>
            <a:r>
              <a:rPr lang="en-GB" dirty="0" err="1"/>
              <a:t>berkoordinasi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RT dan RW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melaksanakan</a:t>
            </a:r>
            <a:r>
              <a:rPr lang="en-GB" dirty="0"/>
              <a:t> </a:t>
            </a:r>
            <a:r>
              <a:rPr lang="en-GB" dirty="0" err="1"/>
              <a:t>Coklit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45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C7D6-8EAE-F14B-8DF9-CAA69A0B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KETENTUAN PENYUSUNAN DAFTAR PEMILIH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F723-5D85-5919-3F74-1B13AB3B5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48560"/>
            <a:ext cx="8825659" cy="3571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PKPU 07/2022 </a:t>
            </a:r>
            <a:r>
              <a:rPr lang="en-GB" sz="2800" dirty="0" err="1">
                <a:solidFill>
                  <a:schemeClr val="tx1"/>
                </a:solidFill>
                <a:latin typeface="Roboto" panose="02000000000000000000" pitchFamily="2" charset="0"/>
              </a:rPr>
              <a:t>ttg</a:t>
            </a:r>
            <a:r>
              <a:rPr lang="en-GB" sz="28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Roboto" panose="02000000000000000000" pitchFamily="2" charset="0"/>
              </a:rPr>
              <a:t>penyusunan</a:t>
            </a:r>
            <a:r>
              <a:rPr lang="en-GB" sz="2800" dirty="0">
                <a:solidFill>
                  <a:schemeClr val="tx1"/>
                </a:solidFill>
                <a:latin typeface="Roboto" panose="02000000000000000000" pitchFamily="2" charset="0"/>
              </a:rPr>
              <a:t> daftar </a:t>
            </a:r>
            <a:r>
              <a:rPr lang="en-GB" sz="2800" dirty="0" err="1">
                <a:solidFill>
                  <a:schemeClr val="tx1"/>
                </a:solidFill>
                <a:latin typeface="Roboto" panose="02000000000000000000" pitchFamily="2" charset="0"/>
              </a:rPr>
              <a:t>pemilih</a:t>
            </a:r>
            <a:endParaRPr lang="en-GB" sz="28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lvl="1"/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Penyusunan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Daftar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Pemilih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dilakukan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membagi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pemilih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setiap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TPS paling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banyak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300 (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Tiga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Ratus) orang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memperhatikan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menggabungkan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kelurahan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desa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, </a:t>
            </a:r>
          </a:p>
          <a:p>
            <a:pPr lvl="1"/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Kemudahan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pemilih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ke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TPS, </a:t>
            </a:r>
          </a:p>
          <a:p>
            <a:pPr lvl="1"/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memisahkan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pemilih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1 (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satu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keluarga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pada TPS yang </a:t>
            </a:r>
            <a:r>
              <a:rPr lang="en-GB" sz="2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berbeda</a:t>
            </a:r>
            <a:r>
              <a:rPr lang="en-GB" sz="2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”, </a:t>
            </a:r>
          </a:p>
          <a:p>
            <a:pPr lvl="1"/>
            <a:r>
              <a:rPr lang="nl-NL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Aspek geografis setempat; dan </a:t>
            </a:r>
          </a:p>
          <a:p>
            <a:pPr lvl="1"/>
            <a:r>
              <a:rPr lang="nl-NL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Jarak dan waktu tempuh menuju TPS</a:t>
            </a:r>
          </a:p>
          <a:p>
            <a:pPr marL="0" indent="0">
              <a:buNone/>
            </a:pPr>
            <a:r>
              <a:rPr lang="en-GB" sz="3000" dirty="0" err="1">
                <a:solidFill>
                  <a:schemeClr val="tx1"/>
                </a:solidFill>
              </a:rPr>
              <a:t>Untuk</a:t>
            </a:r>
            <a:r>
              <a:rPr lang="en-GB" sz="3000" dirty="0">
                <a:solidFill>
                  <a:schemeClr val="tx1"/>
                </a:solidFill>
              </a:rPr>
              <a:t> </a:t>
            </a:r>
            <a:r>
              <a:rPr lang="en-GB" sz="3000" dirty="0" err="1">
                <a:solidFill>
                  <a:schemeClr val="tx1"/>
                </a:solidFill>
              </a:rPr>
              <a:t>memastikan</a:t>
            </a:r>
            <a:r>
              <a:rPr lang="en-GB" sz="3000" dirty="0">
                <a:solidFill>
                  <a:schemeClr val="tx1"/>
                </a:solidFill>
              </a:rPr>
              <a:t> </a:t>
            </a:r>
            <a:r>
              <a:rPr lang="en-GB" sz="3000" dirty="0" err="1">
                <a:solidFill>
                  <a:schemeClr val="tx1"/>
                </a:solidFill>
              </a:rPr>
              <a:t>ini</a:t>
            </a:r>
            <a:r>
              <a:rPr lang="en-GB" sz="3000" dirty="0">
                <a:solidFill>
                  <a:schemeClr val="tx1"/>
                </a:solidFill>
              </a:rPr>
              <a:t> </a:t>
            </a:r>
            <a:r>
              <a:rPr lang="en-GB" sz="3000" dirty="0" err="1">
                <a:solidFill>
                  <a:schemeClr val="tx1"/>
                </a:solidFill>
              </a:rPr>
              <a:t>Pengawas</a:t>
            </a:r>
            <a:r>
              <a:rPr lang="en-GB" sz="3000" dirty="0">
                <a:solidFill>
                  <a:schemeClr val="tx1"/>
                </a:solidFill>
              </a:rPr>
              <a:t> </a:t>
            </a:r>
            <a:r>
              <a:rPr lang="en-GB" sz="3000" dirty="0" err="1">
                <a:solidFill>
                  <a:schemeClr val="tx1"/>
                </a:solidFill>
              </a:rPr>
              <a:t>harus</a:t>
            </a:r>
            <a:r>
              <a:rPr lang="en-GB" sz="3000" dirty="0">
                <a:solidFill>
                  <a:schemeClr val="tx1"/>
                </a:solidFill>
              </a:rPr>
              <a:t> </a:t>
            </a:r>
            <a:r>
              <a:rPr lang="en-GB" sz="3000" dirty="0" err="1">
                <a:solidFill>
                  <a:schemeClr val="tx1"/>
                </a:solidFill>
              </a:rPr>
              <a:t>mendapat</a:t>
            </a:r>
            <a:r>
              <a:rPr lang="en-GB" sz="3000" dirty="0">
                <a:solidFill>
                  <a:schemeClr val="tx1"/>
                </a:solidFill>
              </a:rPr>
              <a:t> Salinan daftar </a:t>
            </a:r>
            <a:r>
              <a:rPr lang="en-GB" sz="3000" dirty="0" err="1">
                <a:solidFill>
                  <a:schemeClr val="tx1"/>
                </a:solidFill>
              </a:rPr>
              <a:t>pemilih</a:t>
            </a:r>
            <a:r>
              <a:rPr lang="en-GB" sz="3000" dirty="0">
                <a:solidFill>
                  <a:schemeClr val="tx1"/>
                </a:solidFill>
              </a:rPr>
              <a:t> per-</a:t>
            </a:r>
            <a:r>
              <a:rPr lang="en-GB" sz="3000" dirty="0" err="1">
                <a:solidFill>
                  <a:schemeClr val="tx1"/>
                </a:solidFill>
              </a:rPr>
              <a:t>tps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6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F397-519C-201F-7600-6610DD39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594" y="892388"/>
            <a:ext cx="8761413" cy="706964"/>
          </a:xfrm>
        </p:spPr>
        <p:txBody>
          <a:bodyPr/>
          <a:lstStyle/>
          <a:p>
            <a:pPr algn="ctr"/>
            <a:r>
              <a:rPr lang="en-GB" cap="all" dirty="0" err="1">
                <a:solidFill>
                  <a:srgbClr val="FFFF00"/>
                </a:solidFill>
              </a:rPr>
              <a:t>Demokrasi</a:t>
            </a:r>
            <a:r>
              <a:rPr lang="en-GB" cap="all" dirty="0">
                <a:solidFill>
                  <a:srgbClr val="FFFF00"/>
                </a:solidFill>
              </a:rPr>
              <a:t> dan Data </a:t>
            </a:r>
            <a:r>
              <a:rPr lang="en-GB" cap="all" dirty="0" err="1">
                <a:solidFill>
                  <a:srgbClr val="FFFF00"/>
                </a:solidFill>
              </a:rPr>
              <a:t>Pemilih</a:t>
            </a:r>
            <a:endParaRPr lang="en-GB" cap="all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14E9B-31F2-0193-4499-160C7B3DB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21" y="2245958"/>
            <a:ext cx="9924879" cy="4520602"/>
          </a:xfrm>
        </p:spPr>
        <p:txBody>
          <a:bodyPr>
            <a:noAutofit/>
          </a:bodyPr>
          <a:lstStyle/>
          <a:p>
            <a:r>
              <a:rPr lang="en-GB" sz="2400" dirty="0"/>
              <a:t>Ketika </a:t>
            </a:r>
            <a:r>
              <a:rPr lang="en-GB" sz="2400" dirty="0" err="1"/>
              <a:t>demokrasi</a:t>
            </a:r>
            <a:r>
              <a:rPr lang="en-GB" sz="2400" dirty="0"/>
              <a:t> </a:t>
            </a:r>
            <a:r>
              <a:rPr lang="en-GB" sz="2400" dirty="0" err="1"/>
              <a:t>dimaknai</a:t>
            </a:r>
            <a:r>
              <a:rPr lang="en-GB" sz="2400" dirty="0"/>
              <a:t> </a:t>
            </a:r>
            <a:r>
              <a:rPr lang="en-GB" sz="2400" dirty="0" err="1"/>
              <a:t>sebagai</a:t>
            </a:r>
            <a:r>
              <a:rPr lang="en-GB" sz="2400" dirty="0"/>
              <a:t> </a:t>
            </a:r>
            <a:r>
              <a:rPr lang="en-GB" sz="2400" dirty="0" err="1"/>
              <a:t>kedaulatan</a:t>
            </a:r>
            <a:r>
              <a:rPr lang="en-GB" sz="2400" dirty="0"/>
              <a:t> </a:t>
            </a:r>
            <a:r>
              <a:rPr lang="en-GB" sz="2400" dirty="0" err="1"/>
              <a:t>rakyat</a:t>
            </a:r>
            <a:r>
              <a:rPr lang="en-GB" sz="2400" dirty="0"/>
              <a:t>, </a:t>
            </a:r>
            <a:r>
              <a:rPr lang="en-GB" sz="2400" dirty="0" err="1"/>
              <a:t>maka</a:t>
            </a:r>
            <a:r>
              <a:rPr lang="en-GB" sz="2400" dirty="0"/>
              <a:t> </a:t>
            </a:r>
            <a:r>
              <a:rPr lang="en-GB" sz="2400" dirty="0" err="1"/>
              <a:t>konsekuensi</a:t>
            </a:r>
            <a:r>
              <a:rPr lang="en-GB" sz="2400" dirty="0"/>
              <a:t> </a:t>
            </a:r>
            <a:r>
              <a:rPr lang="en-GB" sz="2400" dirty="0" err="1"/>
              <a:t>logis</a:t>
            </a:r>
            <a:r>
              <a:rPr lang="en-GB" sz="2400" dirty="0"/>
              <a:t> yang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dinegasikan</a:t>
            </a:r>
            <a:r>
              <a:rPr lang="en-GB" sz="2400" dirty="0"/>
              <a:t> oleh </a:t>
            </a:r>
            <a:r>
              <a:rPr lang="en-GB" sz="2400" dirty="0" err="1"/>
              <a:t>alasan</a:t>
            </a:r>
            <a:r>
              <a:rPr lang="en-GB" sz="2400" dirty="0"/>
              <a:t> </a:t>
            </a:r>
            <a:r>
              <a:rPr lang="en-GB" sz="2400" dirty="0" err="1"/>
              <a:t>apapun</a:t>
            </a:r>
            <a:r>
              <a:rPr lang="en-GB" sz="2400" dirty="0"/>
              <a:t> </a:t>
            </a:r>
            <a:r>
              <a:rPr lang="en-GB" sz="2400" dirty="0" err="1"/>
              <a:t>adalah</a:t>
            </a:r>
            <a:r>
              <a:rPr lang="en-GB" sz="2400" dirty="0"/>
              <a:t> </a:t>
            </a:r>
            <a:r>
              <a:rPr lang="en-GB" sz="2400" dirty="0" err="1"/>
              <a:t>keterlibatan</a:t>
            </a:r>
            <a:r>
              <a:rPr lang="en-GB" sz="2400" dirty="0"/>
              <a:t> </a:t>
            </a:r>
            <a:r>
              <a:rPr lang="en-GB" sz="2400" dirty="0" err="1"/>
              <a:t>rakyat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setiap</a:t>
            </a:r>
            <a:r>
              <a:rPr lang="en-GB" sz="2400" dirty="0"/>
              <a:t> proses </a:t>
            </a:r>
            <a:r>
              <a:rPr lang="en-GB" sz="2400" dirty="0" err="1"/>
              <a:t>politik</a:t>
            </a:r>
            <a:endParaRPr lang="en-GB" sz="2400" dirty="0"/>
          </a:p>
          <a:p>
            <a:r>
              <a:rPr lang="en-GB" sz="2400" dirty="0" err="1"/>
              <a:t>Partisipasi</a:t>
            </a:r>
            <a:r>
              <a:rPr lang="en-GB" sz="2400" dirty="0"/>
              <a:t> </a:t>
            </a:r>
            <a:r>
              <a:rPr lang="en-GB" sz="2400" dirty="0" err="1"/>
              <a:t>politik</a:t>
            </a:r>
            <a:r>
              <a:rPr lang="en-GB" sz="2400" dirty="0"/>
              <a:t> </a:t>
            </a:r>
            <a:r>
              <a:rPr lang="en-GB" sz="2400" dirty="0" err="1"/>
              <a:t>merupakan</a:t>
            </a:r>
            <a:r>
              <a:rPr lang="en-GB" sz="2400" dirty="0"/>
              <a:t> inti </a:t>
            </a:r>
            <a:r>
              <a:rPr lang="en-GB" sz="2400" dirty="0" err="1"/>
              <a:t>demokrasi</a:t>
            </a:r>
            <a:r>
              <a:rPr lang="en-GB" sz="2400" dirty="0"/>
              <a:t>; </a:t>
            </a:r>
            <a:r>
              <a:rPr lang="en-GB" sz="2400" dirty="0" err="1"/>
              <a:t>demokratis-tidaknya</a:t>
            </a:r>
            <a:r>
              <a:rPr lang="en-GB" sz="2400" dirty="0"/>
              <a:t> </a:t>
            </a:r>
            <a:r>
              <a:rPr lang="en-GB" sz="2400" dirty="0" err="1"/>
              <a:t>suatu</a:t>
            </a:r>
            <a:r>
              <a:rPr lang="en-GB" sz="2400" dirty="0"/>
              <a:t> </a:t>
            </a:r>
            <a:r>
              <a:rPr lang="en-GB" sz="2400" dirty="0" err="1"/>
              <a:t>sistem</a:t>
            </a:r>
            <a:r>
              <a:rPr lang="en-GB" sz="2400" dirty="0"/>
              <a:t> </a:t>
            </a:r>
            <a:r>
              <a:rPr lang="en-GB" sz="2400" dirty="0" err="1"/>
              <a:t>politik</a:t>
            </a:r>
            <a:r>
              <a:rPr lang="en-GB" sz="2400" dirty="0"/>
              <a:t> </a:t>
            </a:r>
            <a:r>
              <a:rPr lang="en-GB" sz="2400" dirty="0" err="1"/>
              <a:t>ditentukan</a:t>
            </a:r>
            <a:r>
              <a:rPr lang="en-GB" sz="2400" dirty="0"/>
              <a:t> oleh </a:t>
            </a:r>
            <a:r>
              <a:rPr lang="en-GB" sz="2400" dirty="0" err="1"/>
              <a:t>ada-tidaknya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tinggi-rendahnya</a:t>
            </a:r>
            <a:r>
              <a:rPr lang="en-GB" sz="2400" dirty="0"/>
              <a:t> </a:t>
            </a:r>
            <a:r>
              <a:rPr lang="en-GB" sz="2400" dirty="0" err="1"/>
              <a:t>tingkat</a:t>
            </a:r>
            <a:r>
              <a:rPr lang="en-GB" sz="2400" dirty="0"/>
              <a:t> </a:t>
            </a:r>
            <a:r>
              <a:rPr lang="en-GB" sz="2400" dirty="0" err="1"/>
              <a:t>partisipasi</a:t>
            </a:r>
            <a:r>
              <a:rPr lang="en-GB" sz="2400" dirty="0"/>
              <a:t> </a:t>
            </a:r>
            <a:r>
              <a:rPr lang="en-GB" sz="2400" dirty="0" err="1"/>
              <a:t>politik</a:t>
            </a:r>
            <a:r>
              <a:rPr lang="en-GB" sz="2400" dirty="0"/>
              <a:t> </a:t>
            </a:r>
            <a:r>
              <a:rPr lang="en-GB" sz="2400" dirty="0" err="1"/>
              <a:t>warganya</a:t>
            </a:r>
            <a:r>
              <a:rPr lang="en-GB" sz="2400" dirty="0"/>
              <a:t> (</a:t>
            </a:r>
            <a:r>
              <a:rPr lang="en-GB" sz="2400" dirty="0" err="1"/>
              <a:t>Ramlan</a:t>
            </a:r>
            <a:r>
              <a:rPr lang="en-GB" sz="2400" dirty="0"/>
              <a:t> </a:t>
            </a:r>
            <a:r>
              <a:rPr lang="en-GB" sz="2400" dirty="0" err="1"/>
              <a:t>Surbakti</a:t>
            </a:r>
            <a:r>
              <a:rPr lang="en-GB" sz="2400" dirty="0"/>
              <a:t> </a:t>
            </a:r>
            <a:r>
              <a:rPr lang="en-GB" sz="2400" dirty="0" err="1"/>
              <a:t>dkk</a:t>
            </a:r>
            <a:r>
              <a:rPr lang="en-GB" sz="2400" dirty="0"/>
              <a:t>., 2011)</a:t>
            </a:r>
          </a:p>
          <a:p>
            <a:r>
              <a:rPr lang="en-GB" sz="2400" dirty="0" err="1"/>
              <a:t>Partisipasi</a:t>
            </a:r>
            <a:r>
              <a:rPr lang="en-GB" sz="2400" dirty="0"/>
              <a:t> </a:t>
            </a:r>
            <a:r>
              <a:rPr lang="en-GB" sz="2400" dirty="0" err="1"/>
              <a:t>rakyat</a:t>
            </a:r>
            <a:r>
              <a:rPr lang="en-GB" sz="2400" dirty="0"/>
              <a:t> </a:t>
            </a:r>
            <a:r>
              <a:rPr lang="en-GB" sz="2400" dirty="0" err="1"/>
              <a:t>adalah</a:t>
            </a:r>
            <a:r>
              <a:rPr lang="en-GB" sz="2400" dirty="0"/>
              <a:t> </a:t>
            </a:r>
            <a:r>
              <a:rPr lang="en-GB" sz="2400" i="1" dirty="0" err="1"/>
              <a:t>conditio</a:t>
            </a:r>
            <a:r>
              <a:rPr lang="en-GB" sz="2400" i="1" dirty="0"/>
              <a:t> sine qua non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mengukur</a:t>
            </a:r>
            <a:r>
              <a:rPr lang="en-GB" sz="2400" dirty="0"/>
              <a:t> </a:t>
            </a:r>
            <a:r>
              <a:rPr lang="en-GB" sz="2400" dirty="0" err="1"/>
              <a:t>apakah</a:t>
            </a:r>
            <a:r>
              <a:rPr lang="en-GB" sz="2400" dirty="0"/>
              <a:t> </a:t>
            </a:r>
            <a:r>
              <a:rPr lang="en-GB" sz="2400" dirty="0" err="1"/>
              <a:t>sebuah</a:t>
            </a:r>
            <a:r>
              <a:rPr lang="en-GB" sz="2400" dirty="0"/>
              <a:t> negara </a:t>
            </a:r>
            <a:r>
              <a:rPr lang="en-GB" sz="2400" dirty="0" err="1"/>
              <a:t>demokra</a:t>
            </a:r>
            <a:r>
              <a:rPr lang="en-GB" sz="2400" dirty="0"/>
              <a:t> </a:t>
            </a:r>
            <a:r>
              <a:rPr lang="en-GB" sz="2400" dirty="0" err="1"/>
              <a:t>apakah</a:t>
            </a:r>
            <a:r>
              <a:rPr lang="en-GB" sz="2400" dirty="0"/>
              <a:t> </a:t>
            </a:r>
            <a:r>
              <a:rPr lang="en-GB" sz="2400" dirty="0" err="1"/>
              <a:t>kedaulatan</a:t>
            </a:r>
            <a:r>
              <a:rPr lang="en-GB" sz="2400" dirty="0"/>
              <a:t> </a:t>
            </a:r>
            <a:r>
              <a:rPr lang="en-GB" sz="2400" dirty="0" err="1"/>
              <a:t>rakyat</a:t>
            </a:r>
            <a:r>
              <a:rPr lang="en-GB" sz="2400" dirty="0"/>
              <a:t> di </a:t>
            </a:r>
            <a:r>
              <a:rPr lang="en-GB" sz="2400" dirty="0" err="1"/>
              <a:t>suatu</a:t>
            </a:r>
            <a:r>
              <a:rPr lang="en-GB" sz="2400" dirty="0"/>
              <a:t> negara </a:t>
            </a:r>
            <a:r>
              <a:rPr lang="en-GB" sz="2400" dirty="0" err="1"/>
              <a:t>sungguh-sungguh</a:t>
            </a:r>
            <a:r>
              <a:rPr lang="en-GB" sz="2400" dirty="0"/>
              <a:t> </a:t>
            </a:r>
            <a:r>
              <a:rPr lang="en-GB" sz="2400" dirty="0" err="1"/>
              <a:t>ada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hanya</a:t>
            </a:r>
            <a:r>
              <a:rPr lang="en-GB" sz="2400" dirty="0"/>
              <a:t> </a:t>
            </a:r>
            <a:r>
              <a:rPr lang="en-GB" sz="2400" dirty="0" err="1"/>
              <a:t>semu</a:t>
            </a:r>
            <a:r>
              <a:rPr lang="en-GB" sz="2400" dirty="0"/>
              <a:t> </a:t>
            </a:r>
            <a:r>
              <a:rPr lang="en-GB" sz="2400" dirty="0" err="1"/>
              <a:t>belakatis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demokratis</a:t>
            </a:r>
            <a:r>
              <a:rPr lang="en-GB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39554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633786" y="670560"/>
            <a:ext cx="6614160" cy="1333818"/>
          </a:xfrm>
        </p:spPr>
        <p:txBody>
          <a:bodyPr/>
          <a:lstStyle/>
          <a:p>
            <a:pPr defTabSz="914400"/>
            <a:r>
              <a:rPr lang="id-ID" altLang="id-ID" sz="3400" cap="all" dirty="0">
                <a:solidFill>
                  <a:srgbClr val="FFFF00"/>
                </a:solidFill>
              </a:rPr>
              <a:t>Permasalahan dalam Penyusunan Daftar Pemilih</a:t>
            </a:r>
            <a:endParaRPr lang="id-ID" altLang="id-ID" cap="all" dirty="0">
              <a:solidFill>
                <a:srgbClr val="FFFF00"/>
              </a:solidFill>
            </a:endParaRPr>
          </a:p>
        </p:txBody>
      </p:sp>
      <p:sp>
        <p:nvSpPr>
          <p:cNvPr id="17410" name="AutoShape 2"/>
          <p:cNvSpPr>
            <a:spLocks/>
          </p:cNvSpPr>
          <p:nvPr/>
        </p:nvSpPr>
        <p:spPr bwMode="auto">
          <a:xfrm>
            <a:off x="2607530" y="2946543"/>
            <a:ext cx="7566131" cy="25904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238125" indent="-238125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14400">
              <a:buSzPct val="100000"/>
              <a:buFontTx/>
              <a:buAutoNum type="arabicPeriod"/>
            </a:pPr>
            <a:r>
              <a:rPr lang="id-ID" altLang="id-ID" sz="2100" dirty="0">
                <a:solidFill>
                  <a:schemeClr val="tx1"/>
                </a:solidFill>
              </a:rPr>
              <a:t>Permasalahan legalitas dokumen daftar pemilih</a:t>
            </a:r>
            <a:endParaRPr lang="en-GB" altLang="id-ID" sz="2100" dirty="0">
              <a:solidFill>
                <a:schemeClr val="tx1"/>
              </a:solidFill>
            </a:endParaRPr>
          </a:p>
          <a:p>
            <a:pPr defTabSz="914400">
              <a:buSzPct val="100000"/>
              <a:buFontTx/>
              <a:buAutoNum type="arabicPeriod"/>
            </a:pPr>
            <a:r>
              <a:rPr lang="en-GB" altLang="id-ID" sz="2100" dirty="0" err="1">
                <a:solidFill>
                  <a:schemeClr val="tx1"/>
                </a:solidFill>
              </a:rPr>
              <a:t>Elemen</a:t>
            </a:r>
            <a:r>
              <a:rPr lang="en-GB" altLang="id-ID" sz="2100" dirty="0">
                <a:solidFill>
                  <a:schemeClr val="tx1"/>
                </a:solidFill>
              </a:rPr>
              <a:t> data </a:t>
            </a:r>
            <a:r>
              <a:rPr lang="en-GB" altLang="id-ID" sz="2100" dirty="0" err="1">
                <a:solidFill>
                  <a:schemeClr val="tx1"/>
                </a:solidFill>
              </a:rPr>
              <a:t>perbaikan</a:t>
            </a:r>
            <a:r>
              <a:rPr lang="en-GB" altLang="id-ID" sz="2100" dirty="0">
                <a:solidFill>
                  <a:schemeClr val="tx1"/>
                </a:solidFill>
              </a:rPr>
              <a:t> data </a:t>
            </a:r>
            <a:r>
              <a:rPr lang="en-GB" altLang="id-ID" sz="2100" dirty="0" err="1">
                <a:solidFill>
                  <a:schemeClr val="tx1"/>
                </a:solidFill>
              </a:rPr>
              <a:t>pemilih</a:t>
            </a:r>
            <a:r>
              <a:rPr lang="en-GB" altLang="id-ID" sz="2100" dirty="0">
                <a:solidFill>
                  <a:schemeClr val="tx1"/>
                </a:solidFill>
              </a:rPr>
              <a:t> yang </a:t>
            </a:r>
            <a:r>
              <a:rPr lang="en-GB" altLang="id-ID" sz="2100" dirty="0" err="1">
                <a:solidFill>
                  <a:schemeClr val="tx1"/>
                </a:solidFill>
              </a:rPr>
              <a:t>tidak</a:t>
            </a:r>
            <a:r>
              <a:rPr lang="en-GB" altLang="id-ID" sz="2100" dirty="0">
                <a:solidFill>
                  <a:schemeClr val="tx1"/>
                </a:solidFill>
              </a:rPr>
              <a:t> </a:t>
            </a:r>
            <a:r>
              <a:rPr lang="en-GB" altLang="id-ID" sz="2100" dirty="0" err="1">
                <a:solidFill>
                  <a:schemeClr val="tx1"/>
                </a:solidFill>
              </a:rPr>
              <a:t>lengkap</a:t>
            </a:r>
            <a:endParaRPr lang="en-GB" altLang="id-ID" sz="2100" dirty="0">
              <a:solidFill>
                <a:schemeClr val="tx1"/>
              </a:solidFill>
            </a:endParaRPr>
          </a:p>
          <a:p>
            <a:pPr defTabSz="914400">
              <a:buSzPct val="100000"/>
              <a:buFontTx/>
              <a:buAutoNum type="arabicPeriod"/>
            </a:pPr>
            <a:r>
              <a:rPr lang="en-GB" altLang="id-ID" sz="2100" dirty="0">
                <a:solidFill>
                  <a:schemeClr val="tx1"/>
                </a:solidFill>
              </a:rPr>
              <a:t>Data </a:t>
            </a:r>
            <a:r>
              <a:rPr lang="en-GB" altLang="id-ID" sz="2100" dirty="0" err="1">
                <a:solidFill>
                  <a:schemeClr val="tx1"/>
                </a:solidFill>
              </a:rPr>
              <a:t>ganda</a:t>
            </a:r>
            <a:r>
              <a:rPr lang="en-GB" altLang="id-ID" sz="2100" dirty="0">
                <a:solidFill>
                  <a:schemeClr val="tx1"/>
                </a:solidFill>
              </a:rPr>
              <a:t> yang </a:t>
            </a:r>
            <a:r>
              <a:rPr lang="en-GB" altLang="id-ID" sz="2100" dirty="0" err="1">
                <a:solidFill>
                  <a:schemeClr val="tx1"/>
                </a:solidFill>
              </a:rPr>
              <a:t>susah</a:t>
            </a:r>
            <a:r>
              <a:rPr lang="en-GB" altLang="id-ID" sz="2100" dirty="0">
                <a:solidFill>
                  <a:schemeClr val="tx1"/>
                </a:solidFill>
              </a:rPr>
              <a:t> </a:t>
            </a:r>
            <a:r>
              <a:rPr lang="en-GB" altLang="id-ID" sz="2100" dirty="0" err="1">
                <a:solidFill>
                  <a:schemeClr val="tx1"/>
                </a:solidFill>
              </a:rPr>
              <a:t>hilang</a:t>
            </a:r>
            <a:endParaRPr lang="id-ID" altLang="id-ID" sz="2100" dirty="0">
              <a:solidFill>
                <a:schemeClr val="tx1"/>
              </a:solidFill>
            </a:endParaRPr>
          </a:p>
          <a:p>
            <a:pPr defTabSz="914400">
              <a:buSzPct val="100000"/>
              <a:buFontTx/>
              <a:buAutoNum type="arabicPeriod"/>
            </a:pPr>
            <a:r>
              <a:rPr lang="id-ID" altLang="id-ID" sz="2100" dirty="0">
                <a:solidFill>
                  <a:schemeClr val="tx1"/>
                </a:solidFill>
              </a:rPr>
              <a:t>Perpindahan penduduk secara berkelompok setelah ditetapkannya DPT</a:t>
            </a:r>
          </a:p>
          <a:p>
            <a:pPr defTabSz="914400">
              <a:buSzPct val="100000"/>
              <a:buFontTx/>
              <a:buAutoNum type="arabicPeriod"/>
            </a:pPr>
            <a:r>
              <a:rPr lang="id-ID" altLang="id-ID" sz="2100" dirty="0">
                <a:solidFill>
                  <a:schemeClr val="tx1"/>
                </a:solidFill>
              </a:rPr>
              <a:t>Permasalahan akurasi daftar pemilih</a:t>
            </a:r>
          </a:p>
          <a:p>
            <a:pPr defTabSz="914400">
              <a:buSzPct val="100000"/>
              <a:buFontTx/>
              <a:buAutoNum type="arabicPeriod"/>
            </a:pPr>
            <a:r>
              <a:rPr lang="id-ID" altLang="id-ID" sz="2100" dirty="0">
                <a:solidFill>
                  <a:schemeClr val="tx1"/>
                </a:solidFill>
              </a:rPr>
              <a:t>Derajat kemutakhiran daftar pemilih</a:t>
            </a:r>
          </a:p>
          <a:p>
            <a:pPr defTabSz="914400">
              <a:buSzPct val="100000"/>
              <a:buFontTx/>
              <a:buAutoNum type="arabicPeriod"/>
            </a:pPr>
            <a:r>
              <a:rPr lang="id-ID" altLang="id-ID" sz="2100" dirty="0">
                <a:solidFill>
                  <a:schemeClr val="tx1"/>
                </a:solidFill>
              </a:rPr>
              <a:t>Minimnya publikasi daftar pemilih</a:t>
            </a:r>
            <a:endParaRPr lang="id-ID" alt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2672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rved Down Arrow 16"/>
          <p:cNvSpPr/>
          <p:nvPr/>
        </p:nvSpPr>
        <p:spPr>
          <a:xfrm rot="19495641">
            <a:off x="5770232" y="1839353"/>
            <a:ext cx="2148102" cy="936104"/>
          </a:xfrm>
          <a:prstGeom prst="curvedDownArrow">
            <a:avLst>
              <a:gd name="adj1" fmla="val 25000"/>
              <a:gd name="adj2" fmla="val 5769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640" y="714564"/>
            <a:ext cx="8261274" cy="432048"/>
          </a:xfrm>
        </p:spPr>
        <p:txBody>
          <a:bodyPr>
            <a:noAutofit/>
          </a:bodyPr>
          <a:lstStyle/>
          <a:p>
            <a:r>
              <a:rPr lang="id-ID" sz="2800" b="1" dirty="0">
                <a:solidFill>
                  <a:srgbClr val="FFFF00"/>
                </a:solidFill>
              </a:rPr>
              <a:t>ALAT BANTU ANALISA AKURASI DAFTAR PEMILIH</a:t>
            </a:r>
          </a:p>
        </p:txBody>
      </p:sp>
      <p:sp>
        <p:nvSpPr>
          <p:cNvPr id="4" name="Oval 3"/>
          <p:cNvSpPr/>
          <p:nvPr/>
        </p:nvSpPr>
        <p:spPr>
          <a:xfrm>
            <a:off x="2135560" y="3068960"/>
            <a:ext cx="158417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/>
              <a:t>Analisa Kewajaran terhadap data penduduk dan pemilih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9776" y="1772816"/>
            <a:ext cx="864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DAK2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9776" y="5157192"/>
            <a:ext cx="864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DP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67808" y="2492896"/>
            <a:ext cx="0" cy="26642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27848" y="2492896"/>
            <a:ext cx="0" cy="26642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087888" y="2924944"/>
            <a:ext cx="1512168" cy="18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100" b="1" dirty="0">
                <a:solidFill>
                  <a:schemeClr val="tx1"/>
                </a:solidFill>
              </a:rPr>
              <a:t>Indikator: </a:t>
            </a:r>
          </a:p>
          <a:p>
            <a:pPr algn="just"/>
            <a:r>
              <a:rPr lang="id-ID" sz="1100" dirty="0">
                <a:solidFill>
                  <a:schemeClr val="tx1"/>
                </a:solidFill>
              </a:rPr>
              <a:t>Menetapkan ambang batas kewajaran atas dan bawah. Bawah sebesar 60% kebawah, dan atas sebesar 80% ke atas.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96200" y="1268760"/>
            <a:ext cx="2088232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>
                <a:solidFill>
                  <a:schemeClr val="tx1"/>
                </a:solidFill>
              </a:rPr>
              <a:t>Output:</a:t>
            </a:r>
          </a:p>
          <a:p>
            <a:pPr algn="ctr"/>
            <a:r>
              <a:rPr lang="id-ID" sz="1200" dirty="0">
                <a:solidFill>
                  <a:schemeClr val="tx1"/>
                </a:solidFill>
              </a:rPr>
              <a:t>Peta potensi masalah berupa: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d-ID" sz="1200" dirty="0">
                <a:solidFill>
                  <a:schemeClr val="tx1"/>
                </a:solidFill>
              </a:rPr>
              <a:t>pemilih tidak terdaftar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d-ID" sz="1200" dirty="0">
                <a:solidFill>
                  <a:schemeClr val="tx1"/>
                </a:solidFill>
              </a:rPr>
              <a:t>dan/atau pemilih siluman </a:t>
            </a:r>
            <a:r>
              <a:rPr lang="id-ID" sz="1200" i="1" dirty="0">
                <a:solidFill>
                  <a:schemeClr val="tx1"/>
                </a:solidFill>
              </a:rPr>
              <a:t>(ghost voters) di masing-masing wilayah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96200" y="3429000"/>
            <a:ext cx="2088232" cy="1296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>
                <a:solidFill>
                  <a:schemeClr val="tx1"/>
                </a:solidFill>
              </a:rPr>
              <a:t>Tindak Lanjut Pengawasan:</a:t>
            </a:r>
          </a:p>
          <a:p>
            <a:pPr algn="ctr"/>
            <a:r>
              <a:rPr lang="id-ID" sz="1200" dirty="0">
                <a:solidFill>
                  <a:schemeClr val="tx1"/>
                </a:solidFill>
              </a:rPr>
              <a:t>Peta masalah tersebut dicheck melalui metode audit Daftar Pemilih oleh Panwascam</a:t>
            </a:r>
            <a:endParaRPr lang="id-ID" sz="1200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96200" y="5301208"/>
            <a:ext cx="20882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>
                <a:solidFill>
                  <a:schemeClr val="tx1"/>
                </a:solidFill>
              </a:rPr>
              <a:t>Output:</a:t>
            </a:r>
          </a:p>
          <a:p>
            <a:pPr algn="ctr"/>
            <a:r>
              <a:rPr lang="id-ID" sz="1200" dirty="0">
                <a:solidFill>
                  <a:schemeClr val="tx1"/>
                </a:solidFill>
              </a:rPr>
              <a:t>Temuan pemilih tidak terdaftar dan/atau pemilih siluman </a:t>
            </a:r>
            <a:r>
              <a:rPr lang="id-ID" sz="1200" i="1" dirty="0">
                <a:solidFill>
                  <a:schemeClr val="tx1"/>
                </a:solidFill>
              </a:rPr>
              <a:t>(ghost voters) di masing-masing wilayah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8616280" y="2924944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Down Arrow 15"/>
          <p:cNvSpPr/>
          <p:nvPr/>
        </p:nvSpPr>
        <p:spPr>
          <a:xfrm>
            <a:off x="8616280" y="4847292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6579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ED46-D95B-DE7E-87E1-80EEA5D5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TEMUAN PROSES TARLIH/COKLIT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A0E2-817B-9552-A799-E816F3B80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20" y="2672080"/>
            <a:ext cx="11036300" cy="4023359"/>
          </a:xfrm>
        </p:spPr>
        <p:txBody>
          <a:bodyPr>
            <a:normAutofit/>
          </a:bodyPr>
          <a:lstStyle/>
          <a:p>
            <a:r>
              <a:rPr lang="en-GB" dirty="0"/>
              <a:t>PENGAWAS TIDAK MENDAPAT SOFT COPY DAN SALINAN ASLI DAFTAR PEMILIH</a:t>
            </a:r>
          </a:p>
          <a:p>
            <a:r>
              <a:rPr lang="en-GB" dirty="0"/>
              <a:t>COKLIT TEMBAK ATAS KUDO</a:t>
            </a:r>
          </a:p>
          <a:p>
            <a:r>
              <a:rPr lang="en-GB" dirty="0"/>
              <a:t>PETUGAS COKLIT BUKAN YANG DI SK KAN KPU</a:t>
            </a:r>
          </a:p>
          <a:p>
            <a:r>
              <a:rPr lang="en-GB" dirty="0"/>
              <a:t>PETUGAS COKLIT BUKAN WARGA SETEMPAT</a:t>
            </a:r>
          </a:p>
          <a:p>
            <a:r>
              <a:rPr lang="en-GB" dirty="0"/>
              <a:t>PETUGAS COKLIT TIDAK BERKORDINASI DENGAN RT/RW SETEMPAT</a:t>
            </a:r>
          </a:p>
          <a:p>
            <a:r>
              <a:rPr lang="en-GB" dirty="0"/>
              <a:t>WARGA DINAMIS YANG KURANG PEDULI</a:t>
            </a:r>
          </a:p>
          <a:p>
            <a:r>
              <a:rPr lang="en-GB" dirty="0"/>
              <a:t>STICKER TANDA COKLIT </a:t>
            </a:r>
          </a:p>
          <a:p>
            <a:r>
              <a:rPr lang="en-GB" dirty="0"/>
              <a:t>PETUGAS COKLIT TIDAK MENGISI FORM COKLIT DENGAN BENAR</a:t>
            </a:r>
          </a:p>
          <a:p>
            <a:r>
              <a:rPr lang="en-GB" dirty="0"/>
              <a:t>PETUGAS COKLIT TIDAK MELAKUKAN COKLIT YANG BENAR</a:t>
            </a:r>
          </a:p>
        </p:txBody>
      </p:sp>
    </p:spTree>
    <p:extLst>
      <p:ext uri="{BB962C8B-B14F-4D97-AF65-F5344CB8AC3E}">
        <p14:creationId xmlns:p14="http://schemas.microsoft.com/office/powerpoint/2010/main" val="567262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ABD1-1000-7E9C-1F06-E9999BA9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973668"/>
            <a:ext cx="9438640" cy="706964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TEMUAN DALAM PENYUSUNAN DAFTAR PEMILIH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A5491-2BAD-E322-2A27-907684647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54" y="2816860"/>
            <a:ext cx="9438640" cy="3416300"/>
          </a:xfrm>
        </p:spPr>
        <p:txBody>
          <a:bodyPr>
            <a:normAutofit/>
          </a:bodyPr>
          <a:lstStyle/>
          <a:p>
            <a:r>
              <a:rPr lang="en-GB" dirty="0"/>
              <a:t>HASIL COKLIT TIDAK TERAKUMULASI DENGAN BENAR</a:t>
            </a:r>
          </a:p>
          <a:p>
            <a:r>
              <a:rPr lang="en-GB" dirty="0"/>
              <a:t>DATA TERTCECER. </a:t>
            </a:r>
          </a:p>
          <a:p>
            <a:r>
              <a:rPr lang="en-GB" dirty="0"/>
              <a:t>DATA TIDAK VALID</a:t>
            </a:r>
          </a:p>
          <a:p>
            <a:r>
              <a:rPr lang="en-GB" dirty="0"/>
              <a:t>PENGAWAS TIDAK MEMILIKI SOFT COPY</a:t>
            </a:r>
          </a:p>
          <a:p>
            <a:r>
              <a:rPr lang="en-GB" dirty="0"/>
              <a:t>PENGAWAS TIDAK MENDAPATKAN SALINAN LENGKAP FORMULIR</a:t>
            </a:r>
          </a:p>
          <a:p>
            <a:r>
              <a:rPr lang="en-GB" dirty="0"/>
              <a:t>LEMAT DARI KETENTUAN TAHAPAN PENYUSUNAN</a:t>
            </a:r>
          </a:p>
          <a:p>
            <a:r>
              <a:rPr lang="en-GB" dirty="0"/>
              <a:t>SEBAGIAN PESERTA PEMILU TIDAK MAU MENCERMATI SOFT COPY</a:t>
            </a:r>
          </a:p>
        </p:txBody>
      </p:sp>
    </p:spTree>
    <p:extLst>
      <p:ext uri="{BB962C8B-B14F-4D97-AF65-F5344CB8AC3E}">
        <p14:creationId xmlns:p14="http://schemas.microsoft.com/office/powerpoint/2010/main" val="576534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72FB-AB6B-2E18-D85B-4771AA98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TEMUAN SAAT PENGUMUMAN DAN MASUKKAN MASYARAKAT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63374-EBA4-2759-FF1D-7B0111A9C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114" y="2613660"/>
            <a:ext cx="8825659" cy="3416300"/>
          </a:xfrm>
        </p:spPr>
        <p:txBody>
          <a:bodyPr/>
          <a:lstStyle/>
          <a:p>
            <a:r>
              <a:rPr lang="en-GB" dirty="0"/>
              <a:t>DI UMUMKAN DI TEMPAT KURANG STRATEGIS</a:t>
            </a:r>
          </a:p>
          <a:p>
            <a:r>
              <a:rPr lang="en-GB" dirty="0"/>
              <a:t>DATA YANG SULIT TERBACA</a:t>
            </a:r>
          </a:p>
          <a:p>
            <a:r>
              <a:rPr lang="en-GB" dirty="0"/>
              <a:t>TIDAK DIUMUMKAN SESUAI WAKTU YANG DI TENTUKAN</a:t>
            </a:r>
          </a:p>
          <a:p>
            <a:r>
              <a:rPr lang="en-GB" dirty="0"/>
              <a:t>DATA HILANG</a:t>
            </a:r>
          </a:p>
          <a:p>
            <a:r>
              <a:rPr lang="en-GB" dirty="0"/>
              <a:t>DATA TIDAK LENGKAP</a:t>
            </a:r>
          </a:p>
          <a:p>
            <a:r>
              <a:rPr lang="en-GB" dirty="0"/>
              <a:t>TANGGAPAN TIDAK DENGAN DATA LENGKAP</a:t>
            </a:r>
          </a:p>
          <a:p>
            <a:r>
              <a:rPr lang="en-GB" dirty="0"/>
              <a:t>PETUGAS YANG TIDAK STANDBY</a:t>
            </a:r>
          </a:p>
          <a:p>
            <a:r>
              <a:rPr lang="en-GB" dirty="0"/>
              <a:t>LAPORAN MASYARAKAT TIDAK DITINDAKLANJUTI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862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566036" y="838776"/>
            <a:ext cx="7746364" cy="666328"/>
          </a:xfrm>
        </p:spPr>
        <p:txBody>
          <a:bodyPr>
            <a:normAutofit fontScale="90000"/>
          </a:bodyPr>
          <a:lstStyle/>
          <a:p>
            <a:pPr defTabSz="914400"/>
            <a:r>
              <a:rPr lang="en-GB" altLang="id-ID" sz="4300" cap="all" dirty="0" err="1">
                <a:solidFill>
                  <a:srgbClr val="FFFF00"/>
                </a:solidFill>
              </a:rPr>
              <a:t>Apa</a:t>
            </a:r>
            <a:r>
              <a:rPr lang="en-GB" altLang="id-ID" sz="4300" cap="all" dirty="0">
                <a:solidFill>
                  <a:srgbClr val="FFFF00"/>
                </a:solidFill>
              </a:rPr>
              <a:t> yang </a:t>
            </a:r>
            <a:r>
              <a:rPr lang="en-GB" altLang="id-ID" sz="4300" cap="all" dirty="0" err="1">
                <a:solidFill>
                  <a:srgbClr val="FFFF00"/>
                </a:solidFill>
              </a:rPr>
              <a:t>harus</a:t>
            </a:r>
            <a:r>
              <a:rPr lang="en-GB" altLang="id-ID" sz="4300" cap="all" dirty="0">
                <a:solidFill>
                  <a:srgbClr val="FFFF00"/>
                </a:solidFill>
              </a:rPr>
              <a:t> </a:t>
            </a:r>
            <a:r>
              <a:rPr lang="en-GB" altLang="id-ID" sz="4300" cap="all" dirty="0" err="1">
                <a:solidFill>
                  <a:srgbClr val="FFFF00"/>
                </a:solidFill>
              </a:rPr>
              <a:t>dilakukan</a:t>
            </a:r>
            <a:endParaRPr lang="id-ID" altLang="id-ID" cap="all" dirty="0">
              <a:solidFill>
                <a:srgbClr val="FFFF00"/>
              </a:solidFill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193040" y="2275840"/>
            <a:ext cx="1180591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277813" indent="-163513"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just" defTabSz="914400">
              <a:spcBef>
                <a:spcPts val="500"/>
              </a:spcBef>
              <a:buClr>
                <a:srgbClr val="A9A57C"/>
              </a:buClr>
              <a:buSzPct val="100000"/>
              <a:buFont typeface="ArialMT" charset="0"/>
              <a:buChar char="•"/>
            </a:pPr>
            <a:r>
              <a:rPr lang="en-GB" altLang="id-ID" sz="2200" dirty="0">
                <a:solidFill>
                  <a:schemeClr val="tx1"/>
                </a:solidFill>
              </a:rPr>
              <a:t>M</a:t>
            </a:r>
            <a:r>
              <a:rPr lang="id-ID" altLang="id-ID" sz="2200" dirty="0">
                <a:solidFill>
                  <a:schemeClr val="tx1"/>
                </a:solidFill>
              </a:rPr>
              <a:t>enggerakkan aparat pengawas untuk melakukan pengawasan terhadap proses pe</a:t>
            </a:r>
            <a:r>
              <a:rPr lang="en-GB" altLang="id-ID" sz="2200" dirty="0" err="1">
                <a:solidFill>
                  <a:schemeClr val="tx1"/>
                </a:solidFill>
              </a:rPr>
              <a:t>mutakhiran</a:t>
            </a:r>
            <a:r>
              <a:rPr lang="id-ID" altLang="id-ID" sz="2200" dirty="0">
                <a:solidFill>
                  <a:schemeClr val="tx1"/>
                </a:solidFill>
              </a:rPr>
              <a:t> daftar pemilih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berkelanjutan</a:t>
            </a:r>
            <a:r>
              <a:rPr lang="id-ID" altLang="id-ID" sz="2200" dirty="0">
                <a:solidFill>
                  <a:schemeClr val="tx1"/>
                </a:solidFill>
              </a:rPr>
              <a:t>, melakukan tindak lanjut terhadap temuan dan laporan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masyarakat</a:t>
            </a:r>
            <a:r>
              <a:rPr lang="en-GB" altLang="id-ID" sz="2200" dirty="0">
                <a:solidFill>
                  <a:schemeClr val="tx1"/>
                </a:solidFill>
              </a:rPr>
              <a:t>. </a:t>
            </a:r>
          </a:p>
          <a:p>
            <a:pPr algn="just" defTabSz="914400">
              <a:spcBef>
                <a:spcPts val="500"/>
              </a:spcBef>
              <a:buClr>
                <a:srgbClr val="A9A57C"/>
              </a:buClr>
              <a:buSzPct val="100000"/>
              <a:buFont typeface="ArialMT" charset="0"/>
              <a:buChar char="•"/>
            </a:pPr>
            <a:r>
              <a:rPr lang="en-GB" altLang="id-ID" sz="2200" dirty="0" err="1">
                <a:solidFill>
                  <a:schemeClr val="tx1"/>
                </a:solidFill>
              </a:rPr>
              <a:t>Memastikan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Pengawas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mendapatkan</a:t>
            </a:r>
            <a:r>
              <a:rPr lang="en-GB" altLang="id-ID" sz="2200" dirty="0">
                <a:solidFill>
                  <a:schemeClr val="tx1"/>
                </a:solidFill>
              </a:rPr>
              <a:t> data </a:t>
            </a:r>
            <a:r>
              <a:rPr lang="en-GB" altLang="id-ID" sz="2200" dirty="0" err="1">
                <a:solidFill>
                  <a:schemeClr val="tx1"/>
                </a:solidFill>
              </a:rPr>
              <a:t>lengkap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secara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berjenjang</a:t>
            </a:r>
            <a:endParaRPr lang="en-GB" altLang="id-ID" sz="2200" dirty="0">
              <a:solidFill>
                <a:schemeClr val="tx1"/>
              </a:solidFill>
            </a:endParaRPr>
          </a:p>
          <a:p>
            <a:pPr algn="just" defTabSz="914400">
              <a:spcBef>
                <a:spcPts val="500"/>
              </a:spcBef>
              <a:buClr>
                <a:srgbClr val="A9A57C"/>
              </a:buClr>
              <a:buSzPct val="100000"/>
              <a:buFont typeface="ArialMT" charset="0"/>
              <a:buChar char="•"/>
            </a:pPr>
            <a:r>
              <a:rPr lang="en-GB" altLang="id-ID" sz="2200" dirty="0" err="1">
                <a:solidFill>
                  <a:schemeClr val="tx1"/>
                </a:solidFill>
              </a:rPr>
              <a:t>Koordinasi</a:t>
            </a:r>
            <a:r>
              <a:rPr lang="en-GB" altLang="id-ID" sz="2200" dirty="0">
                <a:solidFill>
                  <a:schemeClr val="tx1"/>
                </a:solidFill>
              </a:rPr>
              <a:t> internal Lembaga </a:t>
            </a:r>
            <a:r>
              <a:rPr lang="en-GB" altLang="id-ID" sz="2200" dirty="0" err="1">
                <a:solidFill>
                  <a:schemeClr val="tx1"/>
                </a:solidFill>
              </a:rPr>
              <a:t>sebelum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pleno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penetapan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atau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rekap</a:t>
            </a:r>
            <a:endParaRPr lang="en-GB" altLang="id-ID" sz="2200" dirty="0">
              <a:solidFill>
                <a:schemeClr val="tx1"/>
              </a:solidFill>
            </a:endParaRPr>
          </a:p>
          <a:p>
            <a:pPr algn="just" defTabSz="914400">
              <a:spcBef>
                <a:spcPts val="500"/>
              </a:spcBef>
              <a:buClr>
                <a:srgbClr val="A9A57C"/>
              </a:buClr>
              <a:buSzPct val="100000"/>
              <a:buFont typeface="ArialMT" charset="0"/>
              <a:buChar char="•"/>
            </a:pPr>
            <a:r>
              <a:rPr lang="en-GB" altLang="id-ID" sz="2200" dirty="0" err="1">
                <a:solidFill>
                  <a:schemeClr val="tx1"/>
                </a:solidFill>
              </a:rPr>
              <a:t>Menganalisa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tiap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tahapan</a:t>
            </a:r>
            <a:r>
              <a:rPr lang="en-GB" altLang="id-ID" sz="2200" dirty="0">
                <a:solidFill>
                  <a:schemeClr val="tx1"/>
                </a:solidFill>
              </a:rPr>
              <a:t> data</a:t>
            </a:r>
          </a:p>
          <a:p>
            <a:pPr algn="just" defTabSz="914400">
              <a:spcBef>
                <a:spcPts val="500"/>
              </a:spcBef>
              <a:buClr>
                <a:srgbClr val="A9A57C"/>
              </a:buClr>
              <a:buSzPct val="100000"/>
              <a:buFont typeface="ArialMT" charset="0"/>
              <a:buChar char="•"/>
            </a:pPr>
            <a:r>
              <a:rPr lang="en-GB" altLang="id-ID" sz="2200" dirty="0" err="1">
                <a:solidFill>
                  <a:schemeClr val="tx1"/>
                </a:solidFill>
              </a:rPr>
              <a:t>Menyampaikan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rekomendasi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resmi</a:t>
            </a:r>
            <a:endParaRPr lang="en-GB" altLang="id-ID" sz="2200" dirty="0">
              <a:solidFill>
                <a:schemeClr val="tx1"/>
              </a:solidFill>
            </a:endParaRPr>
          </a:p>
          <a:p>
            <a:pPr algn="just" defTabSz="914400">
              <a:spcBef>
                <a:spcPts val="500"/>
              </a:spcBef>
              <a:buClr>
                <a:srgbClr val="A9A57C"/>
              </a:buClr>
              <a:buSzPct val="100000"/>
              <a:buFont typeface="ArialMT" charset="0"/>
              <a:buChar char="•"/>
            </a:pPr>
            <a:r>
              <a:rPr lang="en-GB" altLang="id-ID" sz="2200" dirty="0">
                <a:solidFill>
                  <a:schemeClr val="tx1"/>
                </a:solidFill>
              </a:rPr>
              <a:t>Buat </a:t>
            </a:r>
            <a:r>
              <a:rPr lang="en-GB" altLang="id-ID" sz="2200" dirty="0" err="1">
                <a:solidFill>
                  <a:schemeClr val="tx1"/>
                </a:solidFill>
              </a:rPr>
              <a:t>Posko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Pengawasan</a:t>
            </a:r>
            <a:endParaRPr lang="en-GB" altLang="id-ID" sz="2200" dirty="0">
              <a:solidFill>
                <a:schemeClr val="tx1"/>
              </a:solidFill>
            </a:endParaRPr>
          </a:p>
          <a:p>
            <a:pPr algn="just" defTabSz="914400">
              <a:spcBef>
                <a:spcPts val="500"/>
              </a:spcBef>
              <a:buClr>
                <a:srgbClr val="A9A57C"/>
              </a:buClr>
              <a:buSzPct val="100000"/>
              <a:buFont typeface="ArialMT" charset="0"/>
              <a:buChar char="•"/>
            </a:pPr>
            <a:r>
              <a:rPr lang="en-GB" altLang="id-ID" sz="2200" dirty="0" err="1">
                <a:solidFill>
                  <a:schemeClr val="tx1"/>
                </a:solidFill>
              </a:rPr>
              <a:t>Publikasi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hasil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pengawasan</a:t>
            </a:r>
            <a:endParaRPr lang="en-GB" altLang="id-ID" sz="2200" dirty="0">
              <a:solidFill>
                <a:schemeClr val="tx1"/>
              </a:solidFill>
            </a:endParaRPr>
          </a:p>
          <a:p>
            <a:pPr algn="just" defTabSz="914400">
              <a:spcBef>
                <a:spcPts val="500"/>
              </a:spcBef>
              <a:buClr>
                <a:srgbClr val="A9A57C"/>
              </a:buClr>
              <a:buSzPct val="100000"/>
              <a:buFont typeface="ArialMT" charset="0"/>
              <a:buChar char="•"/>
            </a:pPr>
            <a:r>
              <a:rPr lang="en-GB" altLang="id-ID" sz="2200" dirty="0" err="1">
                <a:solidFill>
                  <a:schemeClr val="tx1"/>
                </a:solidFill>
              </a:rPr>
              <a:t>Sosialisasi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Parmas</a:t>
            </a:r>
            <a:endParaRPr lang="en-GB" altLang="id-ID" sz="2200" dirty="0">
              <a:solidFill>
                <a:schemeClr val="tx1"/>
              </a:solidFill>
            </a:endParaRPr>
          </a:p>
          <a:p>
            <a:pPr algn="just" defTabSz="914400">
              <a:spcBef>
                <a:spcPts val="500"/>
              </a:spcBef>
              <a:buClr>
                <a:srgbClr val="A9A57C"/>
              </a:buClr>
              <a:buSzPct val="100000"/>
              <a:buFont typeface="ArialMT" charset="0"/>
              <a:buChar char="•"/>
            </a:pPr>
            <a:r>
              <a:rPr lang="en-GB" altLang="id-ID" sz="2200" dirty="0" err="1">
                <a:solidFill>
                  <a:schemeClr val="tx1"/>
                </a:solidFill>
              </a:rPr>
              <a:t>Inovasi</a:t>
            </a:r>
            <a:r>
              <a:rPr lang="en-GB" altLang="id-ID" sz="2200" dirty="0">
                <a:solidFill>
                  <a:schemeClr val="tx1"/>
                </a:solidFill>
              </a:rPr>
              <a:t> </a:t>
            </a:r>
            <a:r>
              <a:rPr lang="en-GB" altLang="id-ID" sz="2200" dirty="0" err="1">
                <a:solidFill>
                  <a:schemeClr val="tx1"/>
                </a:solidFill>
              </a:rPr>
              <a:t>Pengawasan</a:t>
            </a:r>
            <a:endParaRPr lang="id-ID" altLang="id-ID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1296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2883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id-ID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d-ID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GB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MENCEGAH LEBIH BAIK DARIPADA MENANGANI</a:t>
            </a:r>
            <a:r>
              <a:rPr lang="id-ID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</p:txBody>
      </p:sp>
      <p:pic>
        <p:nvPicPr>
          <p:cNvPr id="6" name="Picture 4" descr="Hasil gambar untuk BAWAS LU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77" y="3706404"/>
            <a:ext cx="1148790" cy="18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asil gambar untuk BAWAS LU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11" y="3614480"/>
            <a:ext cx="1048924" cy="18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6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CF6A-0AB1-C198-0107-16133F40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JAMINAN HAK PILIH DAN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PARTISIPASI DALAM PEMILU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4D81D-4785-DD3F-328A-09803B2D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48560"/>
            <a:ext cx="9726406" cy="385064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UUD 1945 </a:t>
            </a:r>
            <a:r>
              <a:rPr lang="en-GB" dirty="0" err="1"/>
              <a:t>Pasal</a:t>
            </a:r>
            <a:r>
              <a:rPr lang="en-GB" dirty="0"/>
              <a:t> 27 </a:t>
            </a:r>
            <a:r>
              <a:rPr lang="en-GB" dirty="0" err="1"/>
              <a:t>ayat</a:t>
            </a:r>
            <a:r>
              <a:rPr lang="en-GB" dirty="0"/>
              <a:t> (1) dan </a:t>
            </a:r>
            <a:r>
              <a:rPr lang="en-GB" dirty="0" err="1"/>
              <a:t>Pasal</a:t>
            </a:r>
            <a:r>
              <a:rPr lang="en-GB" dirty="0"/>
              <a:t> 28 </a:t>
            </a:r>
            <a:r>
              <a:rPr lang="en-GB" dirty="0" err="1"/>
              <a:t>ayat</a:t>
            </a:r>
            <a:r>
              <a:rPr lang="en-GB" dirty="0"/>
              <a:t> (1) dan (3). </a:t>
            </a:r>
          </a:p>
          <a:p>
            <a:r>
              <a:rPr lang="en-GB" dirty="0"/>
              <a:t>UU </a:t>
            </a:r>
            <a:r>
              <a:rPr lang="en-GB" dirty="0" err="1"/>
              <a:t>Nomor</a:t>
            </a:r>
            <a:r>
              <a:rPr lang="en-GB" dirty="0"/>
              <a:t> 39 </a:t>
            </a:r>
            <a:r>
              <a:rPr lang="en-GB" dirty="0" err="1"/>
              <a:t>Tahun</a:t>
            </a:r>
            <a:r>
              <a:rPr lang="en-GB" dirty="0"/>
              <a:t> 1999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Hak</a:t>
            </a:r>
            <a:r>
              <a:rPr lang="en-GB" dirty="0"/>
              <a:t> </a:t>
            </a:r>
            <a:r>
              <a:rPr lang="en-GB" dirty="0" err="1"/>
              <a:t>Asasi</a:t>
            </a:r>
            <a:r>
              <a:rPr lang="en-GB" dirty="0"/>
              <a:t> </a:t>
            </a:r>
            <a:r>
              <a:rPr lang="en-GB" dirty="0" err="1"/>
              <a:t>Manusia</a:t>
            </a:r>
            <a:r>
              <a:rPr lang="en-GB" dirty="0"/>
              <a:t> (HAM) </a:t>
            </a:r>
            <a:r>
              <a:rPr lang="en-GB" dirty="0" err="1"/>
              <a:t>Pasal</a:t>
            </a:r>
            <a:r>
              <a:rPr lang="en-GB" dirty="0"/>
              <a:t> 43 yang </a:t>
            </a:r>
            <a:r>
              <a:rPr lang="en-GB" dirty="0" err="1"/>
              <a:t>menyatakan</a:t>
            </a:r>
            <a:r>
              <a:rPr lang="en-GB" dirty="0"/>
              <a:t>, “</a:t>
            </a:r>
            <a:r>
              <a:rPr lang="en-GB" dirty="0" err="1"/>
              <a:t>Setiap</a:t>
            </a:r>
            <a:r>
              <a:rPr lang="en-GB" dirty="0"/>
              <a:t> </a:t>
            </a:r>
            <a:r>
              <a:rPr lang="en-GB" dirty="0" err="1"/>
              <a:t>warga</a:t>
            </a:r>
            <a:r>
              <a:rPr lang="en-GB" dirty="0"/>
              <a:t> negara </a:t>
            </a:r>
            <a:r>
              <a:rPr lang="en-GB" dirty="0" err="1"/>
              <a:t>berhak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dipilih</a:t>
            </a:r>
            <a:r>
              <a:rPr lang="en-GB" dirty="0"/>
              <a:t> dan </a:t>
            </a:r>
            <a:r>
              <a:rPr lang="en-GB" dirty="0" err="1"/>
              <a:t>memilih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pemilihan</a:t>
            </a:r>
            <a:r>
              <a:rPr lang="en-GB" dirty="0"/>
              <a:t> </a:t>
            </a:r>
            <a:r>
              <a:rPr lang="en-GB" dirty="0" err="1"/>
              <a:t>umum</a:t>
            </a:r>
            <a:r>
              <a:rPr lang="en-GB" dirty="0"/>
              <a:t> </a:t>
            </a:r>
            <a:r>
              <a:rPr lang="en-GB" dirty="0" err="1"/>
              <a:t>berdasarkan</a:t>
            </a:r>
            <a:r>
              <a:rPr lang="en-GB" dirty="0"/>
              <a:t> </a:t>
            </a:r>
            <a:r>
              <a:rPr lang="en-GB" dirty="0" err="1"/>
              <a:t>persamaan</a:t>
            </a:r>
            <a:r>
              <a:rPr lang="en-GB" dirty="0"/>
              <a:t> </a:t>
            </a:r>
            <a:r>
              <a:rPr lang="en-GB" dirty="0" err="1"/>
              <a:t>hak</a:t>
            </a:r>
            <a:r>
              <a:rPr lang="en-GB" dirty="0"/>
              <a:t> </a:t>
            </a:r>
            <a:r>
              <a:rPr lang="en-GB" dirty="0" err="1"/>
              <a:t>melalui</a:t>
            </a:r>
            <a:r>
              <a:rPr lang="en-GB" dirty="0"/>
              <a:t> </a:t>
            </a:r>
            <a:r>
              <a:rPr lang="en-GB" dirty="0" err="1"/>
              <a:t>pemungutan</a:t>
            </a:r>
            <a:r>
              <a:rPr lang="en-GB" dirty="0"/>
              <a:t> </a:t>
            </a:r>
            <a:r>
              <a:rPr lang="en-GB" dirty="0" err="1"/>
              <a:t>suara</a:t>
            </a:r>
            <a:r>
              <a:rPr lang="en-GB" dirty="0"/>
              <a:t> yang </a:t>
            </a:r>
            <a:r>
              <a:rPr lang="en-GB" dirty="0" err="1"/>
              <a:t>langsung</a:t>
            </a:r>
            <a:r>
              <a:rPr lang="en-GB" dirty="0"/>
              <a:t>, </a:t>
            </a:r>
            <a:r>
              <a:rPr lang="en-GB" dirty="0" err="1"/>
              <a:t>umum</a:t>
            </a:r>
            <a:r>
              <a:rPr lang="en-GB" dirty="0"/>
              <a:t>, </a:t>
            </a:r>
            <a:r>
              <a:rPr lang="en-GB" dirty="0" err="1"/>
              <a:t>bebas</a:t>
            </a:r>
            <a:r>
              <a:rPr lang="en-GB" dirty="0"/>
              <a:t>, </a:t>
            </a:r>
            <a:r>
              <a:rPr lang="en-GB" dirty="0" err="1"/>
              <a:t>rahasia</a:t>
            </a:r>
            <a:r>
              <a:rPr lang="en-GB" dirty="0"/>
              <a:t>, </a:t>
            </a:r>
            <a:r>
              <a:rPr lang="en-GB" dirty="0" err="1"/>
              <a:t>jujur</a:t>
            </a:r>
            <a:r>
              <a:rPr lang="en-GB" dirty="0"/>
              <a:t> dan </a:t>
            </a:r>
            <a:r>
              <a:rPr lang="en-GB" dirty="0" err="1"/>
              <a:t>adil</a:t>
            </a:r>
            <a:r>
              <a:rPr lang="en-GB" dirty="0"/>
              <a:t> </a:t>
            </a:r>
            <a:r>
              <a:rPr lang="en-GB" dirty="0" err="1"/>
              <a:t>sesuai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ketentuan</a:t>
            </a:r>
            <a:r>
              <a:rPr lang="en-GB" dirty="0"/>
              <a:t> </a:t>
            </a:r>
            <a:r>
              <a:rPr lang="en-GB" dirty="0" err="1"/>
              <a:t>perundangundangan</a:t>
            </a:r>
            <a:r>
              <a:rPr lang="en-GB" dirty="0"/>
              <a:t>”.</a:t>
            </a:r>
          </a:p>
          <a:p>
            <a:r>
              <a:rPr lang="en-GB" dirty="0" err="1"/>
              <a:t>putusan</a:t>
            </a:r>
            <a:r>
              <a:rPr lang="en-GB" dirty="0"/>
              <a:t> </a:t>
            </a:r>
            <a:r>
              <a:rPr lang="en-GB" dirty="0" err="1"/>
              <a:t>Mahkamah</a:t>
            </a:r>
            <a:r>
              <a:rPr lang="en-GB" dirty="0"/>
              <a:t> </a:t>
            </a:r>
            <a:r>
              <a:rPr lang="en-GB" dirty="0" err="1"/>
              <a:t>Konstitusi</a:t>
            </a:r>
            <a:r>
              <a:rPr lang="en-GB" dirty="0"/>
              <a:t> (MK) </a:t>
            </a:r>
            <a:r>
              <a:rPr lang="en-GB" dirty="0" err="1"/>
              <a:t>Perkara</a:t>
            </a:r>
            <a:r>
              <a:rPr lang="en-GB" dirty="0"/>
              <a:t> </a:t>
            </a:r>
            <a:r>
              <a:rPr lang="en-GB" dirty="0" err="1"/>
              <a:t>Nomor</a:t>
            </a:r>
            <a:r>
              <a:rPr lang="en-GB" dirty="0"/>
              <a:t> 011-017/PUU-I/2003 </a:t>
            </a:r>
            <a:r>
              <a:rPr lang="en-GB" dirty="0" err="1"/>
              <a:t>tanggal</a:t>
            </a:r>
            <a:r>
              <a:rPr lang="en-GB" dirty="0"/>
              <a:t> 24 </a:t>
            </a:r>
            <a:r>
              <a:rPr lang="en-GB" dirty="0" err="1"/>
              <a:t>Februari</a:t>
            </a:r>
            <a:r>
              <a:rPr lang="en-GB" dirty="0"/>
              <a:t> 2004, yang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konsideran</a:t>
            </a:r>
            <a:r>
              <a:rPr lang="en-GB" dirty="0"/>
              <a:t> </a:t>
            </a:r>
            <a:r>
              <a:rPr lang="en-GB" dirty="0" err="1"/>
              <a:t>menimbangnya</a:t>
            </a:r>
            <a:r>
              <a:rPr lang="en-GB" dirty="0"/>
              <a:t> </a:t>
            </a:r>
            <a:r>
              <a:rPr lang="en-GB" dirty="0" err="1"/>
              <a:t>antara</a:t>
            </a:r>
            <a:r>
              <a:rPr lang="en-GB" dirty="0"/>
              <a:t> lain </a:t>
            </a:r>
            <a:r>
              <a:rPr lang="en-GB" dirty="0" err="1"/>
              <a:t>menyatakan</a:t>
            </a:r>
            <a:r>
              <a:rPr lang="en-GB" dirty="0"/>
              <a:t>, “</a:t>
            </a:r>
            <a:r>
              <a:rPr lang="en-GB" dirty="0" err="1"/>
              <a:t>hak</a:t>
            </a:r>
            <a:r>
              <a:rPr lang="en-GB" dirty="0"/>
              <a:t> </a:t>
            </a:r>
            <a:r>
              <a:rPr lang="en-GB" dirty="0" err="1"/>
              <a:t>konstitusional</a:t>
            </a:r>
            <a:r>
              <a:rPr lang="en-GB" dirty="0"/>
              <a:t> </a:t>
            </a:r>
            <a:r>
              <a:rPr lang="en-GB" dirty="0" err="1"/>
              <a:t>warga</a:t>
            </a:r>
            <a:r>
              <a:rPr lang="en-GB" dirty="0"/>
              <a:t> negara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memilih</a:t>
            </a:r>
            <a:r>
              <a:rPr lang="en-GB" dirty="0"/>
              <a:t> dan </a:t>
            </a:r>
            <a:r>
              <a:rPr lang="en-GB" dirty="0" err="1"/>
              <a:t>dipilih</a:t>
            </a:r>
            <a:r>
              <a:rPr lang="en-GB" dirty="0"/>
              <a:t> (right to vote and right to be candidate)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hak</a:t>
            </a:r>
            <a:r>
              <a:rPr lang="en-GB" dirty="0"/>
              <a:t> yang </a:t>
            </a:r>
            <a:r>
              <a:rPr lang="en-GB" dirty="0" err="1"/>
              <a:t>dijamin</a:t>
            </a:r>
            <a:r>
              <a:rPr lang="en-GB" dirty="0"/>
              <a:t> oleh </a:t>
            </a:r>
            <a:r>
              <a:rPr lang="en-GB" dirty="0" err="1"/>
              <a:t>konstitusi</a:t>
            </a:r>
            <a:r>
              <a:rPr lang="en-GB" dirty="0"/>
              <a:t>, </a:t>
            </a:r>
            <a:r>
              <a:rPr lang="en-GB" dirty="0" err="1"/>
              <a:t>undangundang</a:t>
            </a:r>
            <a:r>
              <a:rPr lang="en-GB" dirty="0"/>
              <a:t>, </a:t>
            </a:r>
            <a:r>
              <a:rPr lang="en-GB" dirty="0" err="1"/>
              <a:t>maupun</a:t>
            </a:r>
            <a:r>
              <a:rPr lang="en-GB" dirty="0"/>
              <a:t> </a:t>
            </a:r>
            <a:r>
              <a:rPr lang="en-GB" dirty="0" err="1"/>
              <a:t>konvensi</a:t>
            </a:r>
            <a:r>
              <a:rPr lang="en-GB" dirty="0"/>
              <a:t> </a:t>
            </a:r>
            <a:r>
              <a:rPr lang="en-GB" dirty="0" err="1"/>
              <a:t>internasional</a:t>
            </a:r>
            <a:r>
              <a:rPr lang="en-GB" dirty="0"/>
              <a:t>,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pembatasan</a:t>
            </a:r>
            <a:r>
              <a:rPr lang="en-GB" dirty="0"/>
              <a:t> </a:t>
            </a:r>
            <a:r>
              <a:rPr lang="en-GB" dirty="0" err="1"/>
              <a:t>penyimpangan</a:t>
            </a:r>
            <a:r>
              <a:rPr lang="en-GB" dirty="0"/>
              <a:t>, </a:t>
            </a:r>
            <a:r>
              <a:rPr lang="en-GB" dirty="0" err="1"/>
              <a:t>peniadaan</a:t>
            </a:r>
            <a:r>
              <a:rPr lang="en-GB" dirty="0"/>
              <a:t>, dan </a:t>
            </a:r>
            <a:r>
              <a:rPr lang="en-GB" dirty="0" err="1"/>
              <a:t>penghapusan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hak</a:t>
            </a:r>
            <a:r>
              <a:rPr lang="en-GB" dirty="0"/>
              <a:t> </a:t>
            </a:r>
            <a:r>
              <a:rPr lang="en-GB" dirty="0" err="1"/>
              <a:t>dimaksud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pelanggaran</a:t>
            </a:r>
            <a:r>
              <a:rPr lang="en-GB" dirty="0"/>
              <a:t> </a:t>
            </a:r>
            <a:r>
              <a:rPr lang="en-GB" dirty="0" err="1"/>
              <a:t>hak</a:t>
            </a:r>
            <a:r>
              <a:rPr lang="en-GB" dirty="0"/>
              <a:t> </a:t>
            </a:r>
            <a:r>
              <a:rPr lang="en-GB" dirty="0" err="1"/>
              <a:t>asasi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warga</a:t>
            </a:r>
            <a:r>
              <a:rPr lang="en-GB" dirty="0"/>
              <a:t> negara”.</a:t>
            </a:r>
          </a:p>
        </p:txBody>
      </p:sp>
    </p:spTree>
    <p:extLst>
      <p:ext uri="{BB962C8B-B14F-4D97-AF65-F5344CB8AC3E}">
        <p14:creationId xmlns:p14="http://schemas.microsoft.com/office/powerpoint/2010/main" val="114697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010" y="927264"/>
            <a:ext cx="7024744" cy="529128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DAFTAR PEMILIH</a:t>
            </a:r>
            <a:endParaRPr lang="id-ID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470490"/>
              </p:ext>
            </p:extLst>
          </p:nvPr>
        </p:nvGraphicFramePr>
        <p:xfrm>
          <a:off x="2207568" y="1628800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87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628" y="1124640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id-ID" cap="all" dirty="0">
                <a:solidFill>
                  <a:srgbClr val="FFFF00"/>
                </a:solidFill>
              </a:rPr>
              <a:t>Pentingnya DPT Yang Kredibel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720" y="2735467"/>
            <a:ext cx="9591038" cy="792087"/>
          </a:xfrm>
        </p:spPr>
        <p:txBody>
          <a:bodyPr>
            <a:noAutofit/>
          </a:bodyPr>
          <a:lstStyle/>
          <a:p>
            <a:r>
              <a:rPr lang="id-ID" sz="2400" dirty="0"/>
              <a:t>Hak Pilih merupakan hak asasi warga negara yang dilindungi oleh konstitusi.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6719" y="5385719"/>
            <a:ext cx="959103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200" dirty="0" err="1"/>
              <a:t>Kredibilitas</a:t>
            </a:r>
            <a:r>
              <a:rPr lang="en-SG" sz="2200" dirty="0"/>
              <a:t> </a:t>
            </a:r>
            <a:r>
              <a:rPr lang="en-SG" sz="2200" dirty="0" err="1"/>
              <a:t>Daftar</a:t>
            </a:r>
            <a:r>
              <a:rPr lang="en-SG" sz="2200" dirty="0"/>
              <a:t> </a:t>
            </a:r>
            <a:r>
              <a:rPr lang="en-SG" sz="2200" dirty="0" err="1"/>
              <a:t>Pemilih</a:t>
            </a:r>
            <a:r>
              <a:rPr lang="id-ID" sz="2200" dirty="0"/>
              <a:t> akan mempengaruhi kredibilitas hasil pemilu.</a:t>
            </a:r>
            <a:endParaRPr lang="en-GB" sz="2200" dirty="0"/>
          </a:p>
          <a:p>
            <a:pPr marL="68580" indent="0">
              <a:buNone/>
            </a:pPr>
            <a:endParaRPr lang="en-GB" sz="1800" dirty="0"/>
          </a:p>
          <a:p>
            <a:pPr marL="68580" indent="0">
              <a:buNone/>
            </a:pPr>
            <a:endParaRPr lang="id-ID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96720" y="3741977"/>
            <a:ext cx="9682480" cy="1446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/>
              <a:t>Kredibilitas Daftar Pemilih memiliki korelasi kuat dengan eligibilitas</a:t>
            </a:r>
            <a:r>
              <a:rPr lang="en-SG" dirty="0"/>
              <a:t>(</a:t>
            </a:r>
            <a:r>
              <a:rPr lang="en-SG" dirty="0" err="1"/>
              <a:t>kelayakan</a:t>
            </a:r>
            <a:r>
              <a:rPr lang="en-SG" dirty="0"/>
              <a:t>)</a:t>
            </a:r>
            <a:r>
              <a:rPr lang="id-ID" dirty="0"/>
              <a:t>pemilih dalam menggunakan hak pilihnya. Kesalahan manajemen dan pengadministrasian daftar pemilih dapat menyebabkan hilangnya hak pilih</a:t>
            </a:r>
            <a:r>
              <a:rPr lang="id-ID" sz="2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27380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485432" y="2538125"/>
            <a:ext cx="6388249" cy="4025235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74" y="3972863"/>
            <a:ext cx="3833310" cy="720080"/>
          </a:xfrm>
        </p:spPr>
        <p:txBody>
          <a:bodyPr>
            <a:noAutofit/>
          </a:bodyPr>
          <a:lstStyle/>
          <a:p>
            <a:pPr algn="ctr"/>
            <a:r>
              <a:rPr lang="id-ID" sz="1800" b="1" dirty="0">
                <a:solidFill>
                  <a:schemeClr val="tx1"/>
                </a:solidFill>
              </a:rPr>
              <a:t>PRINSIP-PRINSIP UNIVERSAL PENDAFTARAN PEMILIH </a:t>
            </a:r>
          </a:p>
        </p:txBody>
      </p:sp>
      <p:sp>
        <p:nvSpPr>
          <p:cNvPr id="9" name="Oval 8"/>
          <p:cNvSpPr/>
          <p:nvPr/>
        </p:nvSpPr>
        <p:spPr>
          <a:xfrm>
            <a:off x="4048935" y="2226208"/>
            <a:ext cx="1011814" cy="89498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>
                <a:solidFill>
                  <a:schemeClr val="tx1"/>
                </a:solidFill>
              </a:rPr>
              <a:t>L</a:t>
            </a:r>
            <a:r>
              <a:rPr lang="en-SG" sz="1200" b="1" dirty="0">
                <a:solidFill>
                  <a:schemeClr val="tx1"/>
                </a:solidFill>
              </a:rPr>
              <a:t>LEGALITAS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822709" y="5232700"/>
            <a:ext cx="1050972" cy="10081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b="1" dirty="0">
                <a:solidFill>
                  <a:schemeClr val="tx1"/>
                </a:solidFill>
              </a:rPr>
              <a:t>KEADILAN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71915" y="2686075"/>
            <a:ext cx="1050428" cy="89497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b="1" dirty="0">
                <a:solidFill>
                  <a:schemeClr val="tx1"/>
                </a:solidFill>
              </a:rPr>
              <a:t>KEBERLANJUTAN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7457" y="2385835"/>
            <a:ext cx="1008112" cy="10081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>
                <a:solidFill>
                  <a:schemeClr val="tx1"/>
                </a:solidFill>
              </a:rPr>
              <a:t>A</a:t>
            </a:r>
            <a:r>
              <a:rPr lang="en-SG" sz="1200" b="1" dirty="0">
                <a:solidFill>
                  <a:schemeClr val="tx1"/>
                </a:solidFill>
              </a:rPr>
              <a:t>KSESIBILITAS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13122" y="4975041"/>
            <a:ext cx="1008112" cy="10081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b="1" dirty="0">
                <a:solidFill>
                  <a:schemeClr val="tx1"/>
                </a:solidFill>
              </a:rPr>
              <a:t>EFEKTIVITAS BIAYA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49177" y="2034069"/>
            <a:ext cx="1008112" cy="10081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b="1" dirty="0">
                <a:solidFill>
                  <a:schemeClr val="tx1"/>
                </a:solidFill>
              </a:rPr>
              <a:t>INTEGRITAS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30094" y="2892961"/>
            <a:ext cx="1008112" cy="10081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b="1" dirty="0">
                <a:solidFill>
                  <a:schemeClr val="tx1"/>
                </a:solidFill>
              </a:rPr>
              <a:t>KELENGKAPAN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39340" y="5736756"/>
            <a:ext cx="1008112" cy="10081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b="1" dirty="0">
                <a:solidFill>
                  <a:schemeClr val="tx1"/>
                </a:solidFill>
              </a:rPr>
              <a:t>AKTUALITAS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20640" y="5849888"/>
            <a:ext cx="1050972" cy="10081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b="1" dirty="0">
                <a:solidFill>
                  <a:schemeClr val="tx1"/>
                </a:solidFill>
              </a:rPr>
              <a:t>TRANSPARANSI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07212" y="5702568"/>
            <a:ext cx="1050972" cy="10081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b="1" dirty="0">
                <a:solidFill>
                  <a:schemeClr val="tx1"/>
                </a:solidFill>
              </a:rPr>
              <a:t>KETEPATAN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69497" y="4109795"/>
            <a:ext cx="1008112" cy="10081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>
                <a:solidFill>
                  <a:schemeClr val="tx1"/>
                </a:solidFill>
              </a:rPr>
              <a:t>IN</a:t>
            </a:r>
            <a:r>
              <a:rPr lang="en-SG" sz="1200" b="1" dirty="0">
                <a:solidFill>
                  <a:schemeClr val="tx1"/>
                </a:solidFill>
              </a:rPr>
              <a:t>KLUSIVITAS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55976" y="3693642"/>
            <a:ext cx="1008112" cy="10081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b="1" dirty="0">
                <a:solidFill>
                  <a:schemeClr val="tx1"/>
                </a:solidFill>
              </a:rPr>
              <a:t>KREDIBILITAS</a:t>
            </a:r>
            <a:endParaRPr lang="id-ID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1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130" y="486996"/>
            <a:ext cx="7024744" cy="529128"/>
          </a:xfrm>
        </p:spPr>
        <p:txBody>
          <a:bodyPr>
            <a:normAutofit/>
          </a:bodyPr>
          <a:lstStyle/>
          <a:p>
            <a:r>
              <a:rPr lang="id-ID" sz="2800" dirty="0">
                <a:solidFill>
                  <a:srgbClr val="FFFF00"/>
                </a:solidFill>
              </a:rPr>
              <a:t>KLASIFIKASI PENDAFTARAN PEMILIH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191016"/>
              </p:ext>
            </p:extLst>
          </p:nvPr>
        </p:nvGraphicFramePr>
        <p:xfrm>
          <a:off x="467360" y="1016124"/>
          <a:ext cx="11277600" cy="574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94822" y="55916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/>
              <a:t>Memerlukan kejelasan arah kebijakan antara penyelenggara pemilu dengan penyelenggara pemerintahan</a:t>
            </a:r>
          </a:p>
        </p:txBody>
      </p:sp>
    </p:spTree>
    <p:extLst>
      <p:ext uri="{BB962C8B-B14F-4D97-AF65-F5344CB8AC3E}">
        <p14:creationId xmlns:p14="http://schemas.microsoft.com/office/powerpoint/2010/main" val="155288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961A-62DD-C853-5BFD-BCEACE0F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REGULASI PDPB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B4634-FB1E-7B3A-CC59-AE3ADE0BB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5831"/>
            <a:ext cx="10142966" cy="4195481"/>
          </a:xfrm>
        </p:spPr>
        <p:txBody>
          <a:bodyPr>
            <a:noAutofit/>
          </a:bodyPr>
          <a:lstStyle/>
          <a:p>
            <a:r>
              <a:rPr lang="en-GB" sz="3200" dirty="0" err="1"/>
              <a:t>Pasal</a:t>
            </a:r>
            <a:r>
              <a:rPr lang="en-GB" sz="3200" dirty="0"/>
              <a:t> 14 </a:t>
            </a:r>
            <a:r>
              <a:rPr lang="en-GB" sz="3200" dirty="0" err="1"/>
              <a:t>huruf</a:t>
            </a:r>
            <a:r>
              <a:rPr lang="en-GB" sz="3200" dirty="0"/>
              <a:t> l, </a:t>
            </a:r>
            <a:r>
              <a:rPr lang="en-GB" sz="3200" dirty="0" err="1"/>
              <a:t>Pasal</a:t>
            </a:r>
            <a:r>
              <a:rPr lang="en-GB" sz="3200" dirty="0"/>
              <a:t> 17 </a:t>
            </a:r>
            <a:r>
              <a:rPr lang="en-GB" sz="3200" dirty="0" err="1"/>
              <a:t>huruf</a:t>
            </a:r>
            <a:r>
              <a:rPr lang="en-GB" sz="3200" dirty="0"/>
              <a:t> l, </a:t>
            </a:r>
            <a:r>
              <a:rPr lang="en-GB" sz="3200" dirty="0" err="1"/>
              <a:t>Pasal</a:t>
            </a:r>
            <a:r>
              <a:rPr lang="en-GB" sz="3200" dirty="0"/>
              <a:t> 20 </a:t>
            </a:r>
            <a:r>
              <a:rPr lang="en-GB" sz="3200" dirty="0" err="1"/>
              <a:t>huruf</a:t>
            </a:r>
            <a:r>
              <a:rPr lang="en-GB" sz="3200" dirty="0"/>
              <a:t> l UU No. 7 </a:t>
            </a:r>
            <a:r>
              <a:rPr lang="en-GB" sz="3200" dirty="0" err="1"/>
              <a:t>Tahun</a:t>
            </a:r>
            <a:r>
              <a:rPr lang="en-GB" sz="3200" dirty="0"/>
              <a:t> 2017 </a:t>
            </a:r>
            <a:r>
              <a:rPr lang="en-GB" sz="3200" dirty="0" err="1"/>
              <a:t>tentang</a:t>
            </a:r>
            <a:r>
              <a:rPr lang="en-GB" sz="3200" dirty="0"/>
              <a:t> </a:t>
            </a:r>
            <a:r>
              <a:rPr lang="en-GB" sz="3200" dirty="0" err="1"/>
              <a:t>Pemilihan</a:t>
            </a:r>
            <a:r>
              <a:rPr lang="en-GB" sz="3200" dirty="0"/>
              <a:t> </a:t>
            </a:r>
            <a:r>
              <a:rPr lang="en-GB" sz="3200" dirty="0" err="1"/>
              <a:t>Umum</a:t>
            </a:r>
            <a:r>
              <a:rPr lang="en-GB" sz="3200" dirty="0"/>
              <a:t>.</a:t>
            </a:r>
          </a:p>
          <a:p>
            <a:r>
              <a:rPr lang="en-GB" sz="3200" dirty="0"/>
              <a:t>PKPU 11/2018 </a:t>
            </a:r>
            <a:r>
              <a:rPr lang="en-GB" sz="3200" dirty="0" err="1"/>
              <a:t>Tentang</a:t>
            </a:r>
            <a:r>
              <a:rPr lang="en-GB" sz="3200" dirty="0"/>
              <a:t> </a:t>
            </a:r>
            <a:r>
              <a:rPr lang="en-GB" sz="3200" dirty="0" err="1"/>
              <a:t>Penyusunan</a:t>
            </a:r>
            <a:r>
              <a:rPr lang="en-GB" sz="3200" dirty="0"/>
              <a:t> Daftar </a:t>
            </a:r>
            <a:r>
              <a:rPr lang="en-GB" sz="3200" dirty="0" err="1"/>
              <a:t>Pemilih</a:t>
            </a:r>
            <a:r>
              <a:rPr lang="en-GB" sz="3200" dirty="0"/>
              <a:t> di </a:t>
            </a:r>
            <a:r>
              <a:rPr lang="en-GB" sz="3200" dirty="0" err="1"/>
              <a:t>Dalam</a:t>
            </a:r>
            <a:r>
              <a:rPr lang="en-GB" sz="3200" dirty="0"/>
              <a:t> Negeri </a:t>
            </a:r>
            <a:r>
              <a:rPr lang="en-GB" sz="3200" dirty="0" err="1"/>
              <a:t>dalam</a:t>
            </a:r>
            <a:r>
              <a:rPr lang="en-GB" sz="3200" dirty="0"/>
              <a:t> </a:t>
            </a:r>
            <a:r>
              <a:rPr lang="en-GB" sz="3200" dirty="0" err="1"/>
              <a:t>Penyelenggaraan</a:t>
            </a:r>
            <a:r>
              <a:rPr lang="en-GB" sz="3200" dirty="0"/>
              <a:t> </a:t>
            </a:r>
            <a:r>
              <a:rPr lang="en-GB" sz="3200" dirty="0" err="1"/>
              <a:t>Pemilihan</a:t>
            </a:r>
            <a:r>
              <a:rPr lang="en-GB" sz="3200" dirty="0"/>
              <a:t> </a:t>
            </a:r>
            <a:r>
              <a:rPr lang="en-GB" sz="3200" dirty="0" err="1"/>
              <a:t>Umum</a:t>
            </a:r>
            <a:r>
              <a:rPr lang="en-GB" sz="3200" dirty="0"/>
              <a:t>. </a:t>
            </a:r>
          </a:p>
          <a:p>
            <a:r>
              <a:rPr lang="en-GB" sz="3200" dirty="0"/>
              <a:t>PKPU 6/2021 </a:t>
            </a:r>
            <a:r>
              <a:rPr lang="en-GB" sz="3200" dirty="0" err="1"/>
              <a:t>Tentang</a:t>
            </a:r>
            <a:r>
              <a:rPr lang="en-GB" sz="3200" dirty="0"/>
              <a:t> </a:t>
            </a:r>
            <a:r>
              <a:rPr lang="en-GB" sz="3200" dirty="0" err="1"/>
              <a:t>Pemutakhiran</a:t>
            </a:r>
            <a:r>
              <a:rPr lang="en-GB" sz="3200" dirty="0"/>
              <a:t> Daftar </a:t>
            </a:r>
            <a:r>
              <a:rPr lang="en-GB" sz="3200" dirty="0" err="1"/>
              <a:t>pemilih</a:t>
            </a:r>
            <a:r>
              <a:rPr lang="en-GB" sz="3200" dirty="0"/>
              <a:t> </a:t>
            </a:r>
            <a:r>
              <a:rPr lang="en-GB" sz="3200" dirty="0" err="1"/>
              <a:t>Berkelanjutan</a:t>
            </a:r>
            <a:r>
              <a:rPr lang="en-GB" sz="3200" dirty="0"/>
              <a:t>. </a:t>
            </a:r>
          </a:p>
          <a:p>
            <a:r>
              <a:rPr lang="en-GB" sz="3200" dirty="0"/>
              <a:t>PERBAWASLU 24 </a:t>
            </a:r>
            <a:r>
              <a:rPr lang="en-GB" sz="3200" dirty="0" err="1"/>
              <a:t>tahun</a:t>
            </a:r>
            <a:r>
              <a:rPr lang="en-GB" sz="3200" dirty="0"/>
              <a:t> 2018.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783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E8AD-4172-AA61-3023-7DE8A8674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MEKANISME PDPB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35123-1629-B4B4-EB38-5E714BF24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" y="2204720"/>
            <a:ext cx="11666220" cy="4521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000" dirty="0"/>
              <a:t>DPT PEMILU/PEMILIHAN </a:t>
            </a:r>
            <a:r>
              <a:rPr lang="en-GB" sz="2000" dirty="0" err="1"/>
              <a:t>terakhir</a:t>
            </a:r>
            <a:r>
              <a:rPr lang="en-GB" sz="2000" dirty="0"/>
              <a:t> </a:t>
            </a:r>
            <a:r>
              <a:rPr lang="en-GB" sz="2000" dirty="0" err="1"/>
              <a:t>disandingkan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DP-4 </a:t>
            </a:r>
            <a:r>
              <a:rPr lang="en-GB" sz="2000" dirty="0" err="1"/>
              <a:t>dari</a:t>
            </a:r>
            <a:r>
              <a:rPr lang="en-GB" sz="2000" dirty="0"/>
              <a:t> DUKCAPIL/DKB </a:t>
            </a:r>
            <a:r>
              <a:rPr lang="en-GB" sz="2000" dirty="0" err="1"/>
              <a:t>setiap</a:t>
            </a:r>
            <a:r>
              <a:rPr lang="en-GB" sz="2000" dirty="0"/>
              <a:t> 6 BL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/>
              <a:t>KPU Daerah </a:t>
            </a:r>
            <a:r>
              <a:rPr lang="en-GB" sz="2000" dirty="0" err="1"/>
              <a:t>melakukan</a:t>
            </a:r>
            <a:r>
              <a:rPr lang="en-GB" sz="2000" dirty="0"/>
              <a:t> </a:t>
            </a:r>
            <a:r>
              <a:rPr lang="en-GB" sz="2000" dirty="0" err="1"/>
              <a:t>konsolidasi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disdukcapil</a:t>
            </a:r>
            <a:r>
              <a:rPr lang="en-GB" sz="2000" dirty="0"/>
              <a:t> </a:t>
            </a:r>
            <a:r>
              <a:rPr lang="en-GB" sz="2000" dirty="0" err="1"/>
              <a:t>setempat</a:t>
            </a:r>
            <a:endParaRPr lang="en-GB" sz="2000" dirty="0"/>
          </a:p>
          <a:p>
            <a:pPr marL="457200" indent="-457200">
              <a:buFont typeface="+mj-lt"/>
              <a:buAutoNum type="arabicParenR"/>
            </a:pPr>
            <a:r>
              <a:rPr lang="en-GB" sz="2000" dirty="0" err="1"/>
              <a:t>Koordinasi</a:t>
            </a:r>
            <a:r>
              <a:rPr lang="en-GB" sz="2000" dirty="0"/>
              <a:t> </a:t>
            </a:r>
            <a:r>
              <a:rPr lang="en-GB" sz="2000" dirty="0" err="1"/>
              <a:t>berkala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partai</a:t>
            </a:r>
            <a:r>
              <a:rPr lang="en-GB" sz="2000" dirty="0"/>
              <a:t> </a:t>
            </a:r>
            <a:r>
              <a:rPr lang="en-GB" sz="2000" dirty="0" err="1"/>
              <a:t>politik</a:t>
            </a:r>
            <a:r>
              <a:rPr lang="en-GB" sz="2000" dirty="0"/>
              <a:t> dan </a:t>
            </a:r>
            <a:r>
              <a:rPr lang="en-GB" sz="2000" dirty="0" err="1"/>
              <a:t>instansi</a:t>
            </a:r>
            <a:r>
              <a:rPr lang="en-GB" sz="2000" dirty="0"/>
              <a:t> lain yang </a:t>
            </a:r>
            <a:r>
              <a:rPr lang="en-GB" sz="2000" dirty="0" err="1"/>
              <a:t>terkait</a:t>
            </a:r>
            <a:r>
              <a:rPr lang="en-GB" sz="2000" dirty="0"/>
              <a:t> </a:t>
            </a:r>
            <a:r>
              <a:rPr lang="en-GB" sz="2000" dirty="0" err="1"/>
              <a:t>seperti</a:t>
            </a:r>
            <a:r>
              <a:rPr lang="en-GB" sz="2000" dirty="0"/>
              <a:t> Dinas </a:t>
            </a:r>
            <a:r>
              <a:rPr lang="en-GB" sz="2000" dirty="0" err="1"/>
              <a:t>Pemakaman</a:t>
            </a:r>
            <a:r>
              <a:rPr lang="en-GB" sz="2000" dirty="0"/>
              <a:t>, TNI dan </a:t>
            </a:r>
            <a:r>
              <a:rPr lang="en-GB" sz="2000" dirty="0" err="1"/>
              <a:t>Polri</a:t>
            </a:r>
            <a:r>
              <a:rPr lang="en-GB" sz="2000" dirty="0"/>
              <a:t>.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/>
              <a:t>Hasil PDPB </a:t>
            </a:r>
            <a:r>
              <a:rPr lang="en-GB" sz="2000" dirty="0" err="1"/>
              <a:t>ditetapkan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Rapat</a:t>
            </a:r>
            <a:r>
              <a:rPr lang="en-GB" sz="2000" dirty="0"/>
              <a:t> </a:t>
            </a:r>
            <a:r>
              <a:rPr lang="en-GB" sz="2000" dirty="0" err="1"/>
              <a:t>Koordinasi</a:t>
            </a:r>
            <a:r>
              <a:rPr lang="en-GB" sz="2000" dirty="0"/>
              <a:t> internal </a:t>
            </a:r>
            <a:r>
              <a:rPr lang="en-GB" sz="2000" dirty="0" err="1"/>
              <a:t>setiap</a:t>
            </a:r>
            <a:r>
              <a:rPr lang="en-GB" sz="2000" dirty="0"/>
              <a:t> </a:t>
            </a:r>
            <a:r>
              <a:rPr lang="en-GB" sz="2000" dirty="0" err="1"/>
              <a:t>bulan</a:t>
            </a:r>
            <a:r>
              <a:rPr lang="en-GB" sz="2000" dirty="0"/>
              <a:t>, </a:t>
            </a:r>
            <a:r>
              <a:rPr lang="en-GB" sz="2000" dirty="0" err="1"/>
              <a:t>kemudian</a:t>
            </a:r>
            <a:r>
              <a:rPr lang="en-GB" sz="2000" dirty="0"/>
              <a:t> </a:t>
            </a:r>
            <a:r>
              <a:rPr lang="en-GB" sz="2000" dirty="0" err="1"/>
              <a:t>menyampaikan</a:t>
            </a:r>
            <a:r>
              <a:rPr lang="en-GB" sz="2000" dirty="0"/>
              <a:t> </a:t>
            </a:r>
            <a:r>
              <a:rPr lang="en-GB" sz="2000" dirty="0" err="1"/>
              <a:t>hasil</a:t>
            </a:r>
            <a:r>
              <a:rPr lang="en-GB" sz="2000" dirty="0"/>
              <a:t> </a:t>
            </a:r>
            <a:r>
              <a:rPr lang="en-GB" sz="2000" dirty="0" err="1"/>
              <a:t>rekapitulasi</a:t>
            </a:r>
            <a:r>
              <a:rPr lang="en-GB" sz="2000" dirty="0"/>
              <a:t> DPB </a:t>
            </a:r>
            <a:r>
              <a:rPr lang="en-GB" sz="2000" dirty="0" err="1"/>
              <a:t>ke</a:t>
            </a:r>
            <a:r>
              <a:rPr lang="en-GB" sz="2000" dirty="0"/>
              <a:t> </a:t>
            </a:r>
            <a:r>
              <a:rPr lang="en-GB" sz="2000" dirty="0" err="1"/>
              <a:t>Bawaslu</a:t>
            </a:r>
            <a:r>
              <a:rPr lang="en-GB" sz="2000" dirty="0"/>
              <a:t> </a:t>
            </a:r>
            <a:r>
              <a:rPr lang="en-GB" sz="2000" dirty="0" err="1"/>
              <a:t>setempat</a:t>
            </a:r>
            <a:r>
              <a:rPr lang="en-GB" sz="2000" dirty="0"/>
              <a:t> dan para </a:t>
            </a:r>
            <a:r>
              <a:rPr lang="en-GB" sz="2000" dirty="0" err="1"/>
              <a:t>pihak</a:t>
            </a:r>
            <a:r>
              <a:rPr lang="en-GB" sz="2000" dirty="0"/>
              <a:t> </a:t>
            </a:r>
            <a:r>
              <a:rPr lang="en-GB" sz="2000" dirty="0" err="1"/>
              <a:t>terkait</a:t>
            </a:r>
            <a:r>
              <a:rPr lang="en-GB" sz="2000" dirty="0"/>
              <a:t>, </a:t>
            </a:r>
            <a:r>
              <a:rPr lang="en-GB" sz="2000" dirty="0" err="1"/>
              <a:t>serta</a:t>
            </a:r>
            <a:r>
              <a:rPr lang="en-GB" sz="2000" dirty="0"/>
              <a:t> </a:t>
            </a:r>
            <a:r>
              <a:rPr lang="en-GB" sz="2000" dirty="0" err="1"/>
              <a:t>mengumumkannya</a:t>
            </a:r>
            <a:r>
              <a:rPr lang="en-GB" sz="2000" dirty="0"/>
              <a:t> di </a:t>
            </a:r>
            <a:r>
              <a:rPr lang="en-GB" sz="2000" dirty="0" err="1"/>
              <a:t>papan</a:t>
            </a:r>
            <a:r>
              <a:rPr lang="en-GB" sz="2000" dirty="0"/>
              <a:t> </a:t>
            </a:r>
            <a:r>
              <a:rPr lang="en-GB" sz="2000" dirty="0" err="1"/>
              <a:t>pengumuman</a:t>
            </a:r>
            <a:r>
              <a:rPr lang="en-GB" sz="2000" dirty="0"/>
              <a:t>, website dan </a:t>
            </a:r>
            <a:r>
              <a:rPr lang="en-GB" sz="2000" dirty="0" err="1"/>
              <a:t>melalui</a:t>
            </a:r>
            <a:r>
              <a:rPr lang="en-GB" sz="2000" dirty="0"/>
              <a:t> </a:t>
            </a:r>
            <a:r>
              <a:rPr lang="en-GB" sz="2000" dirty="0" err="1"/>
              <a:t>siaran</a:t>
            </a:r>
            <a:r>
              <a:rPr lang="en-GB" sz="2000" dirty="0"/>
              <a:t> </a:t>
            </a:r>
            <a:r>
              <a:rPr lang="en-GB" sz="2000" dirty="0" err="1"/>
              <a:t>pers</a:t>
            </a:r>
            <a:r>
              <a:rPr lang="en-GB" sz="2000" dirty="0"/>
              <a:t> di media </a:t>
            </a:r>
            <a:r>
              <a:rPr lang="en-GB" sz="2000" dirty="0" err="1"/>
              <a:t>lokal</a:t>
            </a:r>
            <a:r>
              <a:rPr lang="en-GB" sz="2000" dirty="0"/>
              <a:t>, </a:t>
            </a:r>
            <a:r>
              <a:rPr lang="en-GB" sz="2000" dirty="0" err="1"/>
              <a:t>cetak</a:t>
            </a:r>
            <a:r>
              <a:rPr lang="en-GB" sz="2000" dirty="0"/>
              <a:t> dan </a:t>
            </a:r>
            <a:r>
              <a:rPr lang="en-GB" sz="2000" dirty="0" err="1"/>
              <a:t>elektronik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/>
              <a:t>KPU </a:t>
            </a:r>
            <a:r>
              <a:rPr lang="en-GB" sz="2000" dirty="0" err="1"/>
              <a:t>Kabupaten</a:t>
            </a:r>
            <a:r>
              <a:rPr lang="en-GB" sz="2000" dirty="0"/>
              <a:t>/Kota </a:t>
            </a:r>
            <a:r>
              <a:rPr lang="en-GB" sz="2000" dirty="0" err="1"/>
              <a:t>membuka</a:t>
            </a:r>
            <a:r>
              <a:rPr lang="en-GB" sz="2000" dirty="0"/>
              <a:t> </a:t>
            </a:r>
            <a:r>
              <a:rPr lang="en-GB" sz="2000" dirty="0" err="1"/>
              <a:t>layanan</a:t>
            </a:r>
            <a:r>
              <a:rPr lang="en-GB" sz="2000" dirty="0"/>
              <a:t> </a:t>
            </a:r>
            <a:r>
              <a:rPr lang="en-GB" sz="2000" dirty="0" err="1"/>
              <a:t>pelaporan</a:t>
            </a:r>
            <a:r>
              <a:rPr lang="en-GB" sz="2000" dirty="0"/>
              <a:t> dan </a:t>
            </a:r>
            <a:r>
              <a:rPr lang="en-GB" sz="2000" dirty="0" err="1"/>
              <a:t>tanggapan</a:t>
            </a:r>
            <a:r>
              <a:rPr lang="en-GB" sz="2000" dirty="0"/>
              <a:t> </a:t>
            </a:r>
            <a:r>
              <a:rPr lang="en-GB" sz="2000" dirty="0" err="1"/>
              <a:t>masyarakat</a:t>
            </a:r>
            <a:r>
              <a:rPr lang="en-GB" sz="2000" dirty="0"/>
              <a:t>, offline </a:t>
            </a:r>
            <a:r>
              <a:rPr lang="en-GB" sz="2000" dirty="0" err="1"/>
              <a:t>maupun</a:t>
            </a:r>
            <a:r>
              <a:rPr lang="en-GB" sz="2000" dirty="0"/>
              <a:t> online.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/>
              <a:t>KPU </a:t>
            </a:r>
            <a:r>
              <a:rPr lang="en-GB" sz="2000" dirty="0" err="1"/>
              <a:t>Kabupaten</a:t>
            </a:r>
            <a:r>
              <a:rPr lang="en-GB" sz="2000" dirty="0"/>
              <a:t>/Kota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membuat</a:t>
            </a:r>
            <a:r>
              <a:rPr lang="en-GB" sz="2000" dirty="0"/>
              <a:t> </a:t>
            </a:r>
            <a:r>
              <a:rPr lang="en-GB" sz="2000" dirty="0" err="1"/>
              <a:t>aplikasi</a:t>
            </a:r>
            <a:r>
              <a:rPr lang="en-GB" sz="2000" dirty="0"/>
              <a:t> mobile PDPB yang </a:t>
            </a:r>
            <a:r>
              <a:rPr lang="en-GB" sz="2000" dirty="0" err="1"/>
              <a:t>terhubung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Sidalih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77797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1583</TotalTime>
  <Words>1615</Words>
  <Application>Microsoft Office PowerPoint</Application>
  <PresentationFormat>Widescreen</PresentationFormat>
  <Paragraphs>206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ArialMT</vt:lpstr>
      <vt:lpstr>Calibri</vt:lpstr>
      <vt:lpstr>Century Gothic</vt:lpstr>
      <vt:lpstr>Courier New</vt:lpstr>
      <vt:lpstr>Helvetica</vt:lpstr>
      <vt:lpstr>Roboto</vt:lpstr>
      <vt:lpstr>Wingdings 2</vt:lpstr>
      <vt:lpstr>Wingdings 3</vt:lpstr>
      <vt:lpstr>Ion Boardroom</vt:lpstr>
      <vt:lpstr>KENDALA DAN SOLUSI PENGAWASAN PENYUSUNAN DAFTAR PEMILIH</vt:lpstr>
      <vt:lpstr>Demokrasi dan Data Pemilih</vt:lpstr>
      <vt:lpstr>JAMINAN HAK PILIH DAN  PARTISIPASI DALAM PEMILU</vt:lpstr>
      <vt:lpstr>DAFTAR PEMILIH</vt:lpstr>
      <vt:lpstr>Pentingnya DPT Yang Kredibel</vt:lpstr>
      <vt:lpstr>PRINSIP-PRINSIP UNIVERSAL PENDAFTARAN PEMILIH </vt:lpstr>
      <vt:lpstr>KLASIFIKASI PENDAFTARAN PEMILIH</vt:lpstr>
      <vt:lpstr>REGULASI PDPB</vt:lpstr>
      <vt:lpstr>MEKANISME PDPB</vt:lpstr>
      <vt:lpstr>Cakupan Pemutakhiran Data</vt:lpstr>
      <vt:lpstr>PowerPoint Presentation</vt:lpstr>
      <vt:lpstr>ORIENTASI &amp; FOKUS PENGAWASAN </vt:lpstr>
      <vt:lpstr>Paradigma Pengawasan </vt:lpstr>
      <vt:lpstr>KENDALA PENYUSUNAN DATA PEMILIH </vt:lpstr>
      <vt:lpstr>PENTING DI INGAT DALAM TAHAPAN PENYUSUNAN DAFTAR PEMILIH!!!</vt:lpstr>
      <vt:lpstr>TEKHNIS PENGAWASAN  (PERBAWASLU 24/2018</vt:lpstr>
      <vt:lpstr>KENDALA PENGAWASAN PENYUSUNAN DATA PEMILIH </vt:lpstr>
      <vt:lpstr>MEKANISME COKLIT (PKPU 07/2022 ps. 19)</vt:lpstr>
      <vt:lpstr>KETENTUAN PENYUSUNAN DAFTAR PEMILIH</vt:lpstr>
      <vt:lpstr>Permasalahan dalam Penyusunan Daftar Pemilih</vt:lpstr>
      <vt:lpstr>ALAT BANTU ANALISA AKURASI DAFTAR PEMILIH</vt:lpstr>
      <vt:lpstr>TEMUAN PROSES TARLIH/COKLIT</vt:lpstr>
      <vt:lpstr>TEMUAN DALAM PENYUSUNAN DAFTAR PEMILIH</vt:lpstr>
      <vt:lpstr>TEMUAN SAAT PENGUMUMAN DAN MASUKKAN MASYARAKAT</vt:lpstr>
      <vt:lpstr>Apa yang harus dilakukan</vt:lpstr>
      <vt:lpstr> “MENCEGAH LEBIH BAIK DARIPADA MENANGANI”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PENTINGNYA PENCEGAHAN DALAM TAHAPAN PEMILU</dc:title>
  <dc:creator>saadah mardliyati</dc:creator>
  <cp:lastModifiedBy>saadah mardliyati</cp:lastModifiedBy>
  <cp:revision>15</cp:revision>
  <dcterms:created xsi:type="dcterms:W3CDTF">2022-11-22T07:00:31Z</dcterms:created>
  <dcterms:modified xsi:type="dcterms:W3CDTF">2023-01-27T10:59:50Z</dcterms:modified>
</cp:coreProperties>
</file>