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6145" y="388112"/>
            <a:ext cx="277749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-8890">
              <a:lnSpc>
                <a:spcPct val="1492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Institut Agama Islam Negeri</a:t>
            </a:r>
            <a:r>
              <a:rPr dirty="0" sz="1200" spc="-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Bengkulu  JADWAL PERKULIAHAN PER</a:t>
            </a:r>
            <a:r>
              <a:rPr dirty="0" sz="1200" spc="-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60500" y="1028700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50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33400" y="254000"/>
            <a:ext cx="772287" cy="774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1000" y="1028700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 h="0">
                <a:moveTo>
                  <a:pt x="0" y="0"/>
                </a:moveTo>
                <a:lnTo>
                  <a:pt x="1079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143000" y="1473200"/>
            <a:ext cx="2382520" cy="32575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ts val="1160"/>
              </a:lnSpc>
              <a:spcBef>
                <a:spcPts val="170"/>
              </a:spcBef>
              <a:tabLst>
                <a:tab pos="541655" algn="l"/>
              </a:tabLst>
            </a:pPr>
            <a:r>
              <a:rPr dirty="0" sz="1000" b="1">
                <a:latin typeface="Arial"/>
                <a:cs typeface="Arial"/>
              </a:rPr>
              <a:t>Dosen	: Dr. Buyung Surahman,</a:t>
            </a:r>
            <a:r>
              <a:rPr dirty="0" sz="1000" spc="-10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M.Pd.  Pangkat :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VI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77825" y="1800225"/>
          <a:ext cx="6791325" cy="1365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100"/>
                <a:gridCol w="571500"/>
                <a:gridCol w="800100"/>
                <a:gridCol w="2070100"/>
                <a:gridCol w="622300"/>
                <a:gridCol w="368300"/>
                <a:gridCol w="381000"/>
                <a:gridCol w="635000"/>
                <a:gridCol w="1041400"/>
              </a:tblGrid>
              <a:tr h="241300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NO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HARI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WAKTU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MATA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KULIAH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KLS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SMT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SKS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RUANG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PARALEL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Selasa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14.41 -</a:t>
                      </a:r>
                      <a:r>
                        <a:rPr dirty="0" sz="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16.20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Pengembangan. Kurikulum</a:t>
                      </a:r>
                      <a:r>
                        <a:rPr dirty="0" sz="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MI/SD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C.2.7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Selasa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16.21 -</a:t>
                      </a:r>
                      <a:r>
                        <a:rPr dirty="0" sz="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18.00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Pengembangan. Kurikulum</a:t>
                      </a:r>
                      <a:r>
                        <a:rPr dirty="0" sz="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MI/SD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C.2.8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Rabu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09.10 -</a:t>
                      </a:r>
                      <a:r>
                        <a:rPr dirty="0" sz="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10.50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Metodologi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PTK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C.1.7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Sabtu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13.00 -</a:t>
                      </a:r>
                      <a:r>
                        <a:rPr dirty="0" sz="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17.00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Praktek Model Pembelajaran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PIAUD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E2.</a:t>
                      </a:r>
                      <a:r>
                        <a:rPr dirty="0" sz="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457200" y="1054100"/>
            <a:ext cx="552450" cy="736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143500" y="4197350"/>
            <a:ext cx="1625600" cy="0"/>
          </a:xfrm>
          <a:custGeom>
            <a:avLst/>
            <a:gdLst/>
            <a:ahLst/>
            <a:cxnLst/>
            <a:rect l="l" t="t" r="r" b="b"/>
            <a:pathLst>
              <a:path w="1625600" h="0">
                <a:moveTo>
                  <a:pt x="0" y="0"/>
                </a:moveTo>
                <a:lnTo>
                  <a:pt x="1625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5021834" y="3203956"/>
            <a:ext cx="1779905" cy="643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Total SKS : 10 SKS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51435">
              <a:lnSpc>
                <a:spcPts val="1180"/>
              </a:lnSpc>
            </a:pPr>
            <a:r>
              <a:rPr dirty="0" sz="1000">
                <a:latin typeface="Arial"/>
                <a:cs typeface="Arial"/>
              </a:rPr>
              <a:t>BENGKULU, 01 Oktober</a:t>
            </a:r>
            <a:r>
              <a:rPr dirty="0" sz="1000" spc="-9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2019</a:t>
            </a:r>
            <a:endParaRPr sz="1000">
              <a:latin typeface="Arial"/>
              <a:cs typeface="Arial"/>
            </a:endParaRPr>
          </a:p>
          <a:p>
            <a:pPr algn="ctr" marL="38100">
              <a:lnSpc>
                <a:spcPts val="1180"/>
              </a:lnSpc>
            </a:pPr>
            <a:r>
              <a:rPr dirty="0" sz="1000">
                <a:latin typeface="Arial"/>
                <a:cs typeface="Arial"/>
              </a:rPr>
              <a:t>Kajur /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Kaprodi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3296" y="10134600"/>
            <a:ext cx="3445406" cy="254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2019-10-01T10:46:17Z</dcterms:created>
  <dcterms:modified xsi:type="dcterms:W3CDTF">2019-10-01T10:46:17Z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2019-10-01T00:00:00Z</vt:filetime>
  </property>
  <property fmtid="{D5CDD505-2E9C-101B-9397-08002B2CF9AE}" pid="3" name="Creator">
    <vt:lpwstr>JasperReports Library version 6.4.1</vt:lpwstr>
  </property>
  <property fmtid="{D5CDD505-2E9C-101B-9397-08002B2CF9AE}" pid="4" name="LastSaved">
    <vt:filetime>2019-10-01T00:00:00Z</vt:filetime>
  </property>
</Properties>
</file>