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23"/>
  </p:handoutMasterIdLst>
  <p:sldIdLst>
    <p:sldId id="317" r:id="rId4"/>
    <p:sldId id="370" r:id="rId5"/>
    <p:sldId id="371" r:id="rId6"/>
    <p:sldId id="372" r:id="rId7"/>
    <p:sldId id="373" r:id="rId8"/>
    <p:sldId id="274" r:id="rId9"/>
    <p:sldId id="374" r:id="rId10"/>
    <p:sldId id="318" r:id="rId11"/>
    <p:sldId id="361" r:id="rId12"/>
    <p:sldId id="278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2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1668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xmlns="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xmlns="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xmlns="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xmlns="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xmlns="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7" r:id="rId12"/>
    <p:sldLayoutId id="2147483680" r:id="rId13"/>
    <p:sldLayoutId id="2147483660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626F23F-61BC-4438-B906-C10C8232AA27}"/>
              </a:ext>
            </a:extLst>
          </p:cNvPr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913EA5-5B9E-4F05-A8F0-4531AB5BD20D}"/>
              </a:ext>
            </a:extLst>
          </p:cNvPr>
          <p:cNvSpPr txBox="1"/>
          <p:nvPr/>
        </p:nvSpPr>
        <p:spPr>
          <a:xfrm>
            <a:off x="0" y="49563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+mj-lt"/>
              </a:rPr>
              <a:t>Webinar HIMPSI X KPID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714428-39F5-41EC-B1F4-8347B77A8C8E}"/>
              </a:ext>
            </a:extLst>
          </p:cNvPr>
          <p:cNvSpPr txBox="1"/>
          <p:nvPr/>
        </p:nvSpPr>
        <p:spPr>
          <a:xfrm>
            <a:off x="142" y="583591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867" b="1" dirty="0" smtClean="0">
                <a:solidFill>
                  <a:schemeClr val="bg1"/>
                </a:solidFill>
                <a:cs typeface="Arial" pitchFamily="34" charset="0"/>
              </a:rPr>
              <a:t>Memperringati Hari Pendidikan Nasional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10154" y="1674056"/>
            <a:ext cx="2419643" cy="256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0" b="1" dirty="0"/>
              <a:t>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6246" y="1617786"/>
            <a:ext cx="2419643" cy="2672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0" b="1" dirty="0" smtClean="0"/>
              <a:t>F</a:t>
            </a:r>
            <a:endParaRPr lang="id-ID" sz="1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460633" y="1617785"/>
            <a:ext cx="2419643" cy="2672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0" b="1" dirty="0" smtClean="0"/>
              <a:t>A</a:t>
            </a:r>
            <a:endParaRPr lang="id-ID" sz="12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702191" y="295422"/>
            <a:ext cx="7920111" cy="10128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Psychological First Aid</a:t>
            </a:r>
            <a:endParaRPr lang="id-I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70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dirty="0" smtClean="0"/>
              <a:t>LANGKAH PERSIAPAN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266047" cy="1237333"/>
            <a:chOff x="7081717" y="3258286"/>
            <a:chExt cx="1266047" cy="1237333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2018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26846" cy="1237333"/>
            <a:chOff x="3903127" y="3258286"/>
            <a:chExt cx="1226846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2016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972034" y="3222345"/>
            <a:ext cx="1207245" cy="1247032"/>
            <a:chOff x="2313832" y="3075320"/>
            <a:chExt cx="120724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2015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246447" cy="1247032"/>
            <a:chOff x="5492422" y="3075320"/>
            <a:chExt cx="1246447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343065" y="3788203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2017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1538703" y="4875203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5673421" y="4875203"/>
            <a:ext cx="1411829" cy="1292663"/>
            <a:chOff x="6210997" y="1433695"/>
            <a:chExt cx="1457348" cy="9196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7740780" y="1775378"/>
            <a:ext cx="1411829" cy="1292663"/>
            <a:chOff x="6210997" y="1433695"/>
            <a:chExt cx="1457348" cy="9196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D7E90F52-BA1B-4D7E-A429-AAE8E6CA3B16}"/>
              </a:ext>
            </a:extLst>
          </p:cNvPr>
          <p:cNvSpPr/>
          <p:nvPr/>
        </p:nvSpPr>
        <p:spPr>
          <a:xfrm>
            <a:off x="1307722" y="3791178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36536939-0C9C-48B0-AD67-CFBB0D49D583}"/>
              </a:ext>
            </a:extLst>
          </p:cNvPr>
          <p:cNvSpPr/>
          <p:nvPr/>
        </p:nvSpPr>
        <p:spPr>
          <a:xfrm>
            <a:off x="3442448" y="37445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xmlns="" id="{71429BE9-F387-4830-8DE7-91B033ECF8EC}"/>
              </a:ext>
            </a:extLst>
          </p:cNvPr>
          <p:cNvSpPr/>
          <p:nvPr/>
        </p:nvSpPr>
        <p:spPr>
          <a:xfrm>
            <a:off x="5454531" y="3776541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xmlns="" id="{FE189A74-F19E-4609-9017-5AFCDDA3C51F}"/>
              </a:ext>
            </a:extLst>
          </p:cNvPr>
          <p:cNvSpPr>
            <a:spLocks noChangeAspect="1"/>
          </p:cNvSpPr>
          <p:nvPr/>
        </p:nvSpPr>
        <p:spPr>
          <a:xfrm>
            <a:off x="7530242" y="3727501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300354" y="3222345"/>
            <a:ext cx="1246447" cy="1247032"/>
            <a:chOff x="5492422" y="3075320"/>
            <a:chExt cx="1246447" cy="1247032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2019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808138" y="4875203"/>
            <a:ext cx="1411829" cy="1292663"/>
            <a:chOff x="6210997" y="1433695"/>
            <a:chExt cx="1457348" cy="9196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xmlns="" id="{7DEAF852-53D9-4129-86A4-0C02C6E52A73}"/>
              </a:ext>
            </a:extLst>
          </p:cNvPr>
          <p:cNvSpPr/>
          <p:nvPr/>
        </p:nvSpPr>
        <p:spPr>
          <a:xfrm rot="2700000">
            <a:off x="9701593" y="37060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3606062" y="1775378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987" y="1213061"/>
            <a:ext cx="11542143" cy="5279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ounded Rectangle 32"/>
          <p:cNvSpPr/>
          <p:nvPr/>
        </p:nvSpPr>
        <p:spPr>
          <a:xfrm>
            <a:off x="972034" y="1564105"/>
            <a:ext cx="3793442" cy="18412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dirty="0" smtClean="0"/>
              <a:t>Memahami situasi</a:t>
            </a:r>
            <a:endParaRPr lang="id-ID" sz="4000" dirty="0"/>
          </a:p>
        </p:txBody>
      </p:sp>
      <p:sp>
        <p:nvSpPr>
          <p:cNvPr id="34" name="Rectangle 33"/>
          <p:cNvSpPr/>
          <p:nvPr/>
        </p:nvSpPr>
        <p:spPr>
          <a:xfrm>
            <a:off x="5385953" y="3502578"/>
            <a:ext cx="5634973" cy="22713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Memulai </a:t>
            </a:r>
            <a:r>
              <a:rPr lang="id-ID" sz="4000" dirty="0" smtClean="0">
                <a:solidFill>
                  <a:schemeClr val="tx1"/>
                </a:solidFill>
              </a:rPr>
              <a:t>Kontak</a:t>
            </a:r>
            <a:endParaRPr lang="id-ID" sz="4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id-ID" sz="4000" dirty="0" smtClean="0">
                <a:solidFill>
                  <a:schemeClr val="tx1"/>
                </a:solidFill>
              </a:rPr>
              <a:t>Empati</a:t>
            </a:r>
          </a:p>
          <a:p>
            <a:pPr marL="342900" indent="-342900">
              <a:buAutoNum type="arabicPeriod"/>
            </a:pPr>
            <a:r>
              <a:rPr lang="id-ID" sz="4000" dirty="0" smtClean="0">
                <a:solidFill>
                  <a:schemeClr val="tx1"/>
                </a:solidFill>
              </a:rPr>
              <a:t>Hadir</a:t>
            </a:r>
            <a:endParaRPr lang="id-ID" sz="4000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>
            <a:off x="2404763" y="3411398"/>
            <a:ext cx="2402598" cy="174080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505" y="529390"/>
            <a:ext cx="7050506" cy="10347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dirty="0" smtClean="0"/>
              <a:t>1. Memberikan </a:t>
            </a:r>
            <a:r>
              <a:rPr lang="id-ID" sz="4000" dirty="0" smtClean="0"/>
              <a:t>rasa aman</a:t>
            </a:r>
            <a:endParaRPr lang="id-ID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2298032" y="2021306"/>
            <a:ext cx="8121317" cy="33688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id-ID" sz="2800" b="1" dirty="0" smtClean="0"/>
              <a:t>Menyediakan kebutuhan dasar.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800" b="1" dirty="0" smtClean="0"/>
              <a:t>Tempat yang nyaman, terpenuhi makan, minum, pakaian, dan layanan kesehatan serta menyediakan informasi terpercaya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77475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2. Mendorong Keberfungsian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227221" y="1270065"/>
            <a:ext cx="10684042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dirty="0"/>
              <a:t>Berikan perhatian melalui </a:t>
            </a:r>
            <a:r>
              <a:rPr lang="id-ID" sz="2800" dirty="0" smtClean="0"/>
              <a:t>kata-kata dan </a:t>
            </a:r>
            <a:r>
              <a:rPr lang="id-ID" sz="2800" dirty="0"/>
              <a:t>perbuatan yang tidak </a:t>
            </a:r>
            <a:r>
              <a:rPr lang="id-ID" sz="2800" dirty="0" smtClean="0"/>
              <a:t>menyakiti atau </a:t>
            </a:r>
            <a:r>
              <a:rPr lang="id-ID" sz="2800" dirty="0"/>
              <a:t>menyinggung </a:t>
            </a:r>
            <a:r>
              <a:rPr lang="id-ID" sz="2800" dirty="0" smtClean="0"/>
              <a:t>perasaan dengan </a:t>
            </a:r>
            <a:r>
              <a:rPr lang="id-ID" sz="2800" b="1" dirty="0" smtClean="0"/>
              <a:t>mendengar aktif</a:t>
            </a:r>
          </a:p>
          <a:p>
            <a:pPr marL="285750" indent="-285750">
              <a:buFont typeface="Arial" pitchFamily="34" charset="0"/>
              <a:buChar char="•"/>
            </a:pPr>
            <a:endParaRPr lang="id-ID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/>
              <a:t>M</a:t>
            </a:r>
            <a:r>
              <a:rPr lang="id-ID" sz="2800" dirty="0" smtClean="0"/>
              <a:t>enerima </a:t>
            </a:r>
            <a:r>
              <a:rPr lang="id-ID" sz="2800" dirty="0"/>
              <a:t>perasaan </a:t>
            </a:r>
            <a:r>
              <a:rPr lang="id-ID" sz="2800" dirty="0" smtClean="0"/>
              <a:t>penyintas</a:t>
            </a:r>
            <a:endParaRPr lang="id-ID" sz="2800" dirty="0"/>
          </a:p>
          <a:p>
            <a:r>
              <a:rPr lang="id-ID" sz="2800" dirty="0"/>
              <a:t>	</a:t>
            </a:r>
            <a:r>
              <a:rPr lang="id-ID" sz="2800" dirty="0" smtClean="0"/>
              <a:t>mengajak </a:t>
            </a:r>
            <a:r>
              <a:rPr lang="id-ID" sz="2800" dirty="0"/>
              <a:t>relaksasi</a:t>
            </a:r>
            <a:br>
              <a:rPr lang="id-ID" sz="2800" dirty="0"/>
            </a:br>
            <a:r>
              <a:rPr lang="id-ID" sz="2800" dirty="0" smtClean="0"/>
              <a:t>	grounding </a:t>
            </a:r>
            <a:r>
              <a:rPr lang="id-ID" sz="2800" dirty="0" smtClean="0"/>
              <a:t>= membawa pikiran untuk fokus (here and now</a:t>
            </a:r>
            <a:r>
              <a:rPr lang="id-ID" sz="2800" dirty="0" smtClean="0"/>
              <a:t>)</a:t>
            </a:r>
          </a:p>
          <a:p>
            <a:endParaRPr lang="id-ID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/>
              <a:t>Menjaga keterhubungan agar </a:t>
            </a:r>
            <a:r>
              <a:rPr lang="id-ID" sz="2800" dirty="0" smtClean="0"/>
              <a:t>tetap merasa </a:t>
            </a:r>
            <a:r>
              <a:rPr lang="id-ID" sz="2800" dirty="0"/>
              <a:t>bersama dan </a:t>
            </a:r>
            <a:r>
              <a:rPr lang="id-ID" sz="2800" dirty="0" smtClean="0"/>
              <a:t>berhubungan satu </a:t>
            </a:r>
            <a:r>
              <a:rPr lang="id-ID" sz="2800" dirty="0"/>
              <a:t>sama lain.</a:t>
            </a:r>
            <a:br>
              <a:rPr lang="id-ID" sz="2800" dirty="0"/>
            </a:br>
            <a:r>
              <a:rPr lang="id-ID" sz="2800" dirty="0" smtClean="0"/>
              <a:t>	</a:t>
            </a:r>
            <a:r>
              <a:rPr lang="id-ID" sz="2800" dirty="0" smtClean="0"/>
              <a:t>T</a:t>
            </a:r>
            <a:r>
              <a:rPr lang="id-ID" sz="2800" dirty="0" smtClean="0"/>
              <a:t>anyakan </a:t>
            </a:r>
            <a:r>
              <a:rPr lang="id-ID" sz="2800" dirty="0"/>
              <a:t>adakah pihak lain </a:t>
            </a:r>
            <a:r>
              <a:rPr lang="id-ID" sz="2800" dirty="0" smtClean="0"/>
              <a:t>yang ingin </a:t>
            </a:r>
            <a:r>
              <a:rPr lang="id-ID" sz="2800" dirty="0"/>
              <a:t>diberitahu atau </a:t>
            </a:r>
            <a:r>
              <a:rPr lang="id-ID" sz="2800" dirty="0" smtClean="0"/>
              <a:t>    </a:t>
            </a:r>
            <a:br>
              <a:rPr lang="id-ID" sz="2800" dirty="0" smtClean="0"/>
            </a:br>
            <a:r>
              <a:rPr lang="id-ID" sz="2800" dirty="0" smtClean="0"/>
              <a:t>      dihubungkan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  <p:sp>
        <p:nvSpPr>
          <p:cNvPr id="4" name="5-Point Star 3"/>
          <p:cNvSpPr/>
          <p:nvPr/>
        </p:nvSpPr>
        <p:spPr>
          <a:xfrm>
            <a:off x="1828800" y="3501189"/>
            <a:ext cx="336884" cy="264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5-Point Star 4"/>
          <p:cNvSpPr/>
          <p:nvPr/>
        </p:nvSpPr>
        <p:spPr>
          <a:xfrm>
            <a:off x="1812758" y="3974816"/>
            <a:ext cx="336884" cy="264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5-Point Star 5"/>
          <p:cNvSpPr/>
          <p:nvPr/>
        </p:nvSpPr>
        <p:spPr>
          <a:xfrm>
            <a:off x="1860884" y="5635662"/>
            <a:ext cx="336884" cy="264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84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91461"/>
            <a:ext cx="11573197" cy="192609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d-ID" sz="4400" dirty="0" smtClean="0"/>
          </a:p>
          <a:p>
            <a:endParaRPr lang="id-ID" sz="4400" dirty="0"/>
          </a:p>
          <a:p>
            <a:r>
              <a:rPr lang="id-ID" sz="4400" dirty="0" smtClean="0"/>
              <a:t>Langkah </a:t>
            </a:r>
            <a:r>
              <a:rPr lang="id-ID" sz="4400" dirty="0"/>
              <a:t>3: Mendorong untuk Bertindak</a:t>
            </a:r>
            <a:br>
              <a:rPr lang="id-ID" sz="4400" dirty="0"/>
            </a:br>
            <a:r>
              <a:rPr lang="id-ID" sz="4400" dirty="0"/>
              <a:t>dan Merencanakan Tindak Lanjut</a:t>
            </a:r>
            <a:br>
              <a:rPr lang="id-ID" sz="4400" dirty="0"/>
            </a:br>
            <a:r>
              <a:rPr lang="id-ID" sz="4400" dirty="0"/>
              <a:t/>
            </a:r>
            <a:br>
              <a:rPr lang="id-ID" sz="4400" dirty="0"/>
            </a:br>
            <a:endParaRPr lang="id-ID" sz="4400" dirty="0"/>
          </a:p>
        </p:txBody>
      </p:sp>
      <p:sp>
        <p:nvSpPr>
          <p:cNvPr id="3" name="Rectangle 2"/>
          <p:cNvSpPr/>
          <p:nvPr/>
        </p:nvSpPr>
        <p:spPr>
          <a:xfrm>
            <a:off x="890337" y="2569476"/>
            <a:ext cx="105156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3200" b="1" dirty="0"/>
              <a:t>Mendorong</a:t>
            </a:r>
            <a:r>
              <a:rPr lang="id-ID" sz="3200" dirty="0"/>
              <a:t> orang </a:t>
            </a:r>
            <a:r>
              <a:rPr lang="id-ID" sz="3200" dirty="0" smtClean="0"/>
              <a:t>yang memerlukan </a:t>
            </a:r>
            <a:r>
              <a:rPr lang="id-ID" sz="3200" dirty="0"/>
              <a:t>dukungan </a:t>
            </a:r>
            <a:r>
              <a:rPr lang="id-ID" sz="3200" dirty="0" smtClean="0"/>
              <a:t>untuk </a:t>
            </a:r>
            <a:r>
              <a:rPr lang="id-ID" sz="3200" b="1" dirty="0" smtClean="0"/>
              <a:t>kembali </a:t>
            </a:r>
            <a:r>
              <a:rPr lang="id-ID" sz="3200" b="1" dirty="0"/>
              <a:t>pada rutinitasnya </a:t>
            </a:r>
            <a:r>
              <a:rPr lang="id-ID" sz="3200" b="1" dirty="0" smtClean="0"/>
              <a:t>atau aktivitas</a:t>
            </a:r>
            <a:r>
              <a:rPr lang="id-ID" sz="3200" dirty="0" smtClean="0"/>
              <a:t> </a:t>
            </a:r>
            <a:r>
              <a:rPr lang="id-ID" sz="3200" dirty="0"/>
              <a:t>yang </a:t>
            </a:r>
            <a:r>
              <a:rPr lang="id-ID" sz="3200" dirty="0" smtClean="0"/>
              <a:t>dapat dilakukannya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/>
              <a:t>	</a:t>
            </a:r>
            <a:r>
              <a:rPr lang="id-ID" sz="3200" b="1" dirty="0" smtClean="0"/>
              <a:t>Hubungkan dengan layanan lanjutan</a:t>
            </a:r>
            <a:br>
              <a:rPr lang="id-ID" sz="3200" b="1" dirty="0" smtClean="0"/>
            </a:b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4" name="5-Point Star 3"/>
          <p:cNvSpPr/>
          <p:nvPr/>
        </p:nvSpPr>
        <p:spPr>
          <a:xfrm>
            <a:off x="1443790" y="4092970"/>
            <a:ext cx="336884" cy="264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564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0"/>
            <a:ext cx="11573197" cy="10587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Prinsip Dasar PFA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949117" y="1058779"/>
            <a:ext cx="9889956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dirty="0"/>
              <a:t>Fokus pada kemampuan yang dimiliki orang </a:t>
            </a:r>
            <a:r>
              <a:rPr lang="id-ID" sz="2400" dirty="0" smtClean="0"/>
              <a:t>yang memerlukan dukungan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Berikan </a:t>
            </a:r>
            <a:r>
              <a:rPr lang="id-ID" sz="2400" dirty="0"/>
              <a:t>bantuan sesegera mungkin langsung </a:t>
            </a:r>
            <a:r>
              <a:rPr lang="id-ID" sz="2400" dirty="0" smtClean="0"/>
              <a:t>pada orang </a:t>
            </a:r>
            <a:r>
              <a:rPr lang="id-ID" sz="2400" dirty="0"/>
              <a:t>yang memerlukan </a:t>
            </a:r>
            <a:r>
              <a:rPr lang="id-ID" sz="2400" dirty="0" smtClean="0"/>
              <a:t>dukungan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Sediakan </a:t>
            </a:r>
            <a:r>
              <a:rPr lang="id-ID" sz="2400" dirty="0"/>
              <a:t>dukungan emosional bagi orang </a:t>
            </a:r>
            <a:r>
              <a:rPr lang="id-ID" sz="2400" dirty="0" smtClean="0"/>
              <a:t>yang memerlukan dukungan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Berikan </a:t>
            </a:r>
            <a:r>
              <a:rPr lang="id-ID" sz="2400" dirty="0"/>
              <a:t>perhatian yang non diskriminatif untuk </a:t>
            </a:r>
            <a:r>
              <a:rPr lang="id-ID" sz="2400" dirty="0" smtClean="0"/>
              <a:t>semua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Bersikap </a:t>
            </a:r>
            <a:r>
              <a:rPr lang="id-ID" sz="2400" dirty="0"/>
              <a:t>jujur, jangan pernah menjanjikan </a:t>
            </a:r>
            <a:r>
              <a:rPr lang="id-ID" sz="2400" dirty="0" smtClean="0"/>
              <a:t>sesuatu yang </a:t>
            </a:r>
            <a:r>
              <a:rPr lang="id-ID" sz="2400" dirty="0"/>
              <a:t>tak bisa kita </a:t>
            </a:r>
            <a:r>
              <a:rPr lang="id-ID" sz="2400" dirty="0" smtClean="0"/>
              <a:t>penuhi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Sediakan </a:t>
            </a:r>
            <a:r>
              <a:rPr lang="id-ID" sz="2400" dirty="0"/>
              <a:t>informasi akurat dan logis tentang </a:t>
            </a:r>
            <a:r>
              <a:rPr lang="id-ID" sz="2400" dirty="0" smtClean="0"/>
              <a:t>situasi yang </a:t>
            </a:r>
            <a:r>
              <a:rPr lang="id-ID" sz="2400" dirty="0"/>
              <a:t>ada</a:t>
            </a:r>
            <a:br>
              <a:rPr lang="id-ID" sz="2400" dirty="0"/>
            </a:b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29391" y="1058779"/>
            <a:ext cx="1299410" cy="5534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29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2211" y="336884"/>
            <a:ext cx="10539663" cy="1636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 smtClean="0">
              <a:solidFill>
                <a:schemeClr val="tx1"/>
              </a:solidFill>
            </a:endParaRPr>
          </a:p>
          <a:p>
            <a:pPr algn="ctr"/>
            <a:r>
              <a:rPr lang="id-ID" sz="3200" dirty="0" smtClean="0">
                <a:solidFill>
                  <a:schemeClr val="tx1"/>
                </a:solidFill>
              </a:rPr>
              <a:t>Memberikan </a:t>
            </a:r>
            <a:r>
              <a:rPr lang="id-ID" sz="3200" dirty="0">
                <a:solidFill>
                  <a:schemeClr val="tx1"/>
                </a:solidFill>
              </a:rPr>
              <a:t>PFA berarti TIDAK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MELAKUKAN: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/>
            </a:r>
            <a:br>
              <a:rPr lang="id-ID" sz="3200" dirty="0">
                <a:solidFill>
                  <a:schemeClr val="tx1"/>
                </a:solidFill>
              </a:rPr>
            </a:br>
            <a:endParaRPr lang="id-ID"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2211" y="1973179"/>
            <a:ext cx="10539663" cy="4668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 smtClean="0">
              <a:solidFill>
                <a:schemeClr val="tx1"/>
              </a:solidFill>
            </a:endParaRPr>
          </a:p>
          <a:p>
            <a:pPr algn="ctr"/>
            <a:r>
              <a:rPr lang="id-ID" sz="3200" dirty="0" smtClean="0">
                <a:solidFill>
                  <a:schemeClr val="tx1"/>
                </a:solidFill>
              </a:rPr>
              <a:t>Berasumsi </a:t>
            </a:r>
            <a:r>
              <a:rPr lang="id-ID" sz="3200" dirty="0">
                <a:solidFill>
                  <a:schemeClr val="tx1"/>
                </a:solidFill>
              </a:rPr>
              <a:t>semua orang yang terkena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bencana mengalami trauma (traumatized)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• Patologisasi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• Berasumsi semua penyintas ingin berbicara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• Meminta atau bahkan memaksa penyintas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menyampaikan secara detil apa yang terjadi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• Memandang rendah penyintas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>• Memberikan informasi secara spekulatif</a:t>
            </a:r>
            <a:br>
              <a:rPr lang="id-ID" sz="3200" dirty="0">
                <a:solidFill>
                  <a:schemeClr val="tx1"/>
                </a:solidFill>
              </a:rPr>
            </a:br>
            <a:r>
              <a:rPr lang="id-ID" sz="3200" dirty="0">
                <a:solidFill>
                  <a:schemeClr val="tx1"/>
                </a:solidFill>
              </a:rPr>
              <a:t/>
            </a:r>
            <a:br>
              <a:rPr lang="id-ID" sz="3200" dirty="0">
                <a:solidFill>
                  <a:schemeClr val="tx1"/>
                </a:solidFill>
              </a:rPr>
            </a:b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2526" y="240632"/>
            <a:ext cx="11229474" cy="5775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3200" b="1" dirty="0">
                <a:solidFill>
                  <a:schemeClr val="tx1"/>
                </a:solidFill>
              </a:rPr>
              <a:t>PFA bukan pengganti konseling atau </a:t>
            </a:r>
            <a:r>
              <a:rPr lang="id-ID" sz="3200" b="1" dirty="0" smtClean="0">
                <a:solidFill>
                  <a:schemeClr val="tx1"/>
                </a:solidFill>
              </a:rPr>
              <a:t>terapi</a:t>
            </a:r>
          </a:p>
          <a:p>
            <a:pPr algn="just"/>
            <a:r>
              <a:rPr lang="id-ID" sz="3200" b="1" dirty="0">
                <a:solidFill>
                  <a:schemeClr val="tx1"/>
                </a:solidFill>
              </a:rPr>
              <a:t/>
            </a:r>
            <a:br>
              <a:rPr lang="id-ID" sz="3200" b="1" dirty="0">
                <a:solidFill>
                  <a:schemeClr val="tx1"/>
                </a:solidFill>
              </a:rPr>
            </a:br>
            <a:r>
              <a:rPr lang="id-ID" sz="3200" b="1" dirty="0">
                <a:solidFill>
                  <a:schemeClr val="tx1"/>
                </a:solidFill>
              </a:rPr>
              <a:t>• PFA tidak bisa digunakan untuk </a:t>
            </a:r>
            <a:r>
              <a:rPr lang="id-ID" sz="3200" b="1" dirty="0" smtClean="0">
                <a:solidFill>
                  <a:schemeClr val="tx1"/>
                </a:solidFill>
              </a:rPr>
              <a:t>menanggulangi PTSD</a:t>
            </a:r>
            <a:r>
              <a:rPr lang="id-ID" sz="3200" b="1" dirty="0">
                <a:solidFill>
                  <a:schemeClr val="tx1"/>
                </a:solidFill>
              </a:rPr>
              <a:t>, depresi, atau gangguan </a:t>
            </a:r>
            <a:r>
              <a:rPr lang="id-ID" sz="3200" b="1" dirty="0" smtClean="0">
                <a:solidFill>
                  <a:schemeClr val="tx1"/>
                </a:solidFill>
              </a:rPr>
              <a:t>psikologis/jiwa lainnya</a:t>
            </a:r>
            <a:r>
              <a:rPr lang="id-ID" sz="3200" b="1" dirty="0">
                <a:solidFill>
                  <a:schemeClr val="tx1"/>
                </a:solidFill>
              </a:rPr>
              <a:t/>
            </a:r>
            <a:br>
              <a:rPr lang="id-ID" sz="3200" b="1" dirty="0">
                <a:solidFill>
                  <a:schemeClr val="tx1"/>
                </a:solidFill>
              </a:rPr>
            </a:br>
            <a:r>
              <a:rPr lang="id-ID" sz="3200" b="1" dirty="0" smtClean="0">
                <a:solidFill>
                  <a:schemeClr val="tx1"/>
                </a:solidFill>
              </a:rPr>
              <a:t>PFA merupakan keterampilan sekaligus kerangka konsep kegiatan</a:t>
            </a:r>
            <a:r>
              <a:rPr lang="id-ID" sz="3200" b="1" dirty="0">
                <a:solidFill>
                  <a:schemeClr val="tx1"/>
                </a:solidFill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</a:rPr>
              <a:t>Bisa </a:t>
            </a:r>
            <a:r>
              <a:rPr lang="id-ID" sz="3200" b="1" dirty="0">
                <a:solidFill>
                  <a:schemeClr val="tx1"/>
                </a:solidFill>
              </a:rPr>
              <a:t>diintegrasikan ke dalam layanan yang </a:t>
            </a:r>
            <a:r>
              <a:rPr lang="id-ID" sz="3200" b="1" dirty="0" smtClean="0">
                <a:solidFill>
                  <a:schemeClr val="tx1"/>
                </a:solidFill>
              </a:rPr>
              <a:t>sudah ada </a:t>
            </a:r>
            <a:r>
              <a:rPr lang="id-ID" sz="3200" b="1" dirty="0">
                <a:solidFill>
                  <a:schemeClr val="tx1"/>
                </a:solidFill>
              </a:rPr>
              <a:t>atau biasa </a:t>
            </a:r>
            <a:r>
              <a:rPr lang="id-ID" sz="3200" b="1" dirty="0" smtClean="0">
                <a:solidFill>
                  <a:schemeClr val="tx1"/>
                </a:solidFill>
              </a:rPr>
              <a:t>dilakukan</a:t>
            </a:r>
            <a:r>
              <a:rPr lang="id-ID" sz="3200" b="1" dirty="0">
                <a:solidFill>
                  <a:schemeClr val="tx1"/>
                </a:solidFill>
              </a:rPr>
              <a:t> </a:t>
            </a:r>
            <a:endParaRPr lang="id-ID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Sebelum melakukan PFA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1756611" y="2358189"/>
            <a:ext cx="8999621" cy="1973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/>
              <a:t>Pastikan dirimu sehat, stabil, dan memiliki cukup informasi tentang covid-19</a:t>
            </a:r>
            <a:endParaRPr lang="id-ID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2839453" y="5005137"/>
            <a:ext cx="5919536" cy="1515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/>
              <a:t>LALU</a:t>
            </a:r>
            <a:endParaRPr lang="id-ID" sz="6000" b="1" dirty="0"/>
          </a:p>
        </p:txBody>
      </p:sp>
    </p:spTree>
    <p:extLst>
      <p:ext uri="{BB962C8B-B14F-4D97-AF65-F5344CB8AC3E}">
        <p14:creationId xmlns:p14="http://schemas.microsoft.com/office/powerpoint/2010/main" val="135497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7242" y="1082842"/>
            <a:ext cx="9312442" cy="4932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 sz="6000" dirty="0" err="1">
                <a:solidFill>
                  <a:schemeClr val="bg1"/>
                </a:solidFill>
                <a:latin typeface="Comic Sans MS" panose="030F0702030302020204" pitchFamily="66" charset="0"/>
                <a:ea typeface="Carlito"/>
                <a:cs typeface="Carlito"/>
              </a:rPr>
              <a:t>Rasakan</a:t>
            </a:r>
            <a:r>
              <a:rPr lang="en-US" altLang="id-ID" sz="6000" dirty="0">
                <a:solidFill>
                  <a:schemeClr val="bg1"/>
                </a:solidFill>
                <a:latin typeface="Comic Sans MS" panose="030F0702030302020204" pitchFamily="66" charset="0"/>
                <a:ea typeface="Carlito"/>
                <a:cs typeface="Carlito"/>
              </a:rPr>
              <a:t>, </a:t>
            </a:r>
            <a:r>
              <a:rPr lang="en-US" altLang="id-ID" sz="6000" dirty="0" err="1">
                <a:solidFill>
                  <a:schemeClr val="bg1"/>
                </a:solidFill>
                <a:latin typeface="Comic Sans MS" panose="030F0702030302020204" pitchFamily="66" charset="0"/>
                <a:ea typeface="Carlito"/>
                <a:cs typeface="Carlito"/>
              </a:rPr>
              <a:t>kenikmatan</a:t>
            </a:r>
            <a:r>
              <a:rPr lang="en-US" altLang="id-ID" sz="6000" dirty="0">
                <a:solidFill>
                  <a:schemeClr val="bg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id-ID" altLang="id-ID" sz="6000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A</a:t>
            </a:r>
            <a:r>
              <a:rPr lang="en-US" altLang="id-ID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pa </a:t>
            </a:r>
            <a:r>
              <a:rPr lang="en-US" altLang="id-ID" sz="6000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yang </a:t>
            </a:r>
            <a:r>
              <a:rPr lang="en-US" altLang="id-ID" sz="6000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diperoleh</a:t>
            </a:r>
            <a:r>
              <a:rPr lang="en-US" altLang="id-ID" sz="6000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6000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dari</a:t>
            </a:r>
            <a:r>
              <a:rPr lang="en-US" altLang="id-ID" sz="6000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id-ID" altLang="id-ID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MENOLONG orang lain</a:t>
            </a:r>
          </a:p>
          <a:p>
            <a:pPr marL="1143000" indent="-1143000" algn="ctr">
              <a:buAutoNum type="arabicPeriod"/>
            </a:pPr>
            <a:r>
              <a:rPr lang="id-ID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Terasa  bermanfaat</a:t>
            </a:r>
          </a:p>
          <a:p>
            <a:pPr marL="1143000" indent="-1143000" algn="ctr">
              <a:buAutoNum type="arabicPeriod"/>
            </a:pPr>
            <a:r>
              <a:rPr lang="id-ID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Terasa Berharga</a:t>
            </a:r>
          </a:p>
          <a:p>
            <a:pPr marL="1143000" indent="-1143000" algn="ctr">
              <a:buAutoNum type="arabicPeriod"/>
            </a:pPr>
            <a:r>
              <a:rPr lang="id-ID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Terasa Bahagia</a:t>
            </a:r>
          </a:p>
          <a:p>
            <a:pPr marL="1143000" indent="-1143000" algn="ctr">
              <a:buAutoNum type="arabicPeriod"/>
            </a:pP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299608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723571"/>
            <a:ext cx="12192638" cy="11206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d-ID" sz="8000" b="1" dirty="0" smtClean="0">
                <a:solidFill>
                  <a:schemeClr val="bg1"/>
                </a:solidFill>
              </a:rPr>
              <a:t>THANK YOU</a:t>
            </a:r>
            <a:endParaRPr lang="en-US" sz="8000" b="1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781B0D0-1D51-497B-8DBD-751AC11EEC03}"/>
              </a:ext>
            </a:extLst>
          </p:cNvPr>
          <p:cNvGrpSpPr/>
          <p:nvPr/>
        </p:nvGrpSpPr>
        <p:grpSpPr>
          <a:xfrm>
            <a:off x="7306522" y="1888991"/>
            <a:ext cx="2153107" cy="2196985"/>
            <a:chOff x="7643715" y="2392691"/>
            <a:chExt cx="4376131" cy="4465309"/>
          </a:xfrm>
        </p:grpSpPr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xmlns="" id="{96A280EE-3504-455C-BB08-1F57FAD74C90}"/>
                </a:ext>
              </a:extLst>
            </p:cNvPr>
            <p:cNvSpPr/>
            <p:nvPr/>
          </p:nvSpPr>
          <p:spPr>
            <a:xfrm>
              <a:off x="8878696" y="3691390"/>
              <a:ext cx="1732219" cy="3166610"/>
            </a:xfrm>
            <a:custGeom>
              <a:avLst/>
              <a:gdLst>
                <a:gd name="connsiteX0" fmla="*/ 1847850 w 3571875"/>
                <a:gd name="connsiteY0" fmla="*/ 6791325 h 6791325"/>
                <a:gd name="connsiteX1" fmla="*/ 3571875 w 3571875"/>
                <a:gd name="connsiteY1" fmla="*/ 6781800 h 6791325"/>
                <a:gd name="connsiteX2" fmla="*/ 2514600 w 3571875"/>
                <a:gd name="connsiteY2" fmla="*/ 3819525 h 6791325"/>
                <a:gd name="connsiteX3" fmla="*/ 2390775 w 3571875"/>
                <a:gd name="connsiteY3" fmla="*/ 3267075 h 6791325"/>
                <a:gd name="connsiteX4" fmla="*/ 2752725 w 3571875"/>
                <a:gd name="connsiteY4" fmla="*/ 2162175 h 6791325"/>
                <a:gd name="connsiteX5" fmla="*/ 3390900 w 3571875"/>
                <a:gd name="connsiteY5" fmla="*/ 1247775 h 6791325"/>
                <a:gd name="connsiteX6" fmla="*/ 3209925 w 3571875"/>
                <a:gd name="connsiteY6" fmla="*/ 1133475 h 6791325"/>
                <a:gd name="connsiteX7" fmla="*/ 2543175 w 3571875"/>
                <a:gd name="connsiteY7" fmla="*/ 1857375 h 6791325"/>
                <a:gd name="connsiteX8" fmla="*/ 2371725 w 3571875"/>
                <a:gd name="connsiteY8" fmla="*/ 1752600 h 6791325"/>
                <a:gd name="connsiteX9" fmla="*/ 2771775 w 3571875"/>
                <a:gd name="connsiteY9" fmla="*/ 390525 h 6791325"/>
                <a:gd name="connsiteX10" fmla="*/ 2486025 w 3571875"/>
                <a:gd name="connsiteY10" fmla="*/ 295275 h 6791325"/>
                <a:gd name="connsiteX11" fmla="*/ 2124075 w 3571875"/>
                <a:gd name="connsiteY11" fmla="*/ 1609725 h 6791325"/>
                <a:gd name="connsiteX12" fmla="*/ 1971675 w 3571875"/>
                <a:gd name="connsiteY12" fmla="*/ 1495425 h 6791325"/>
                <a:gd name="connsiteX13" fmla="*/ 1990725 w 3571875"/>
                <a:gd name="connsiteY13" fmla="*/ 0 h 6791325"/>
                <a:gd name="connsiteX14" fmla="*/ 1790700 w 3571875"/>
                <a:gd name="connsiteY14" fmla="*/ 66675 h 6791325"/>
                <a:gd name="connsiteX15" fmla="*/ 1724025 w 3571875"/>
                <a:gd name="connsiteY15" fmla="*/ 1514475 h 6791325"/>
                <a:gd name="connsiteX16" fmla="*/ 1524000 w 3571875"/>
                <a:gd name="connsiteY16" fmla="*/ 1504950 h 6791325"/>
                <a:gd name="connsiteX17" fmla="*/ 1352550 w 3571875"/>
                <a:gd name="connsiteY17" fmla="*/ 123825 h 6791325"/>
                <a:gd name="connsiteX18" fmla="*/ 1171575 w 3571875"/>
                <a:gd name="connsiteY18" fmla="*/ 123825 h 6791325"/>
                <a:gd name="connsiteX19" fmla="*/ 1219200 w 3571875"/>
                <a:gd name="connsiteY19" fmla="*/ 1638300 h 6791325"/>
                <a:gd name="connsiteX20" fmla="*/ 1057275 w 3571875"/>
                <a:gd name="connsiteY20" fmla="*/ 2190750 h 6791325"/>
                <a:gd name="connsiteX21" fmla="*/ 800100 w 3571875"/>
                <a:gd name="connsiteY21" fmla="*/ 2247900 h 6791325"/>
                <a:gd name="connsiteX22" fmla="*/ 85725 w 3571875"/>
                <a:gd name="connsiteY22" fmla="*/ 1733550 h 6791325"/>
                <a:gd name="connsiteX23" fmla="*/ 0 w 3571875"/>
                <a:gd name="connsiteY23" fmla="*/ 2038350 h 6791325"/>
                <a:gd name="connsiteX24" fmla="*/ 609600 w 3571875"/>
                <a:gd name="connsiteY24" fmla="*/ 2743200 h 6791325"/>
                <a:gd name="connsiteX25" fmla="*/ 1238250 w 3571875"/>
                <a:gd name="connsiteY25" fmla="*/ 3476625 h 6791325"/>
                <a:gd name="connsiteX26" fmla="*/ 1457325 w 3571875"/>
                <a:gd name="connsiteY26" fmla="*/ 4010025 h 6791325"/>
                <a:gd name="connsiteX27" fmla="*/ 1847850 w 3571875"/>
                <a:gd name="connsiteY27" fmla="*/ 6791325 h 6791325"/>
                <a:gd name="connsiteX0" fmla="*/ 1889034 w 3613059"/>
                <a:gd name="connsiteY0" fmla="*/ 6791325 h 6791325"/>
                <a:gd name="connsiteX1" fmla="*/ 3613059 w 3613059"/>
                <a:gd name="connsiteY1" fmla="*/ 6781800 h 6791325"/>
                <a:gd name="connsiteX2" fmla="*/ 2555784 w 3613059"/>
                <a:gd name="connsiteY2" fmla="*/ 3819525 h 6791325"/>
                <a:gd name="connsiteX3" fmla="*/ 2431959 w 3613059"/>
                <a:gd name="connsiteY3" fmla="*/ 3267075 h 6791325"/>
                <a:gd name="connsiteX4" fmla="*/ 2793909 w 3613059"/>
                <a:gd name="connsiteY4" fmla="*/ 2162175 h 6791325"/>
                <a:gd name="connsiteX5" fmla="*/ 3432084 w 3613059"/>
                <a:gd name="connsiteY5" fmla="*/ 1247775 h 6791325"/>
                <a:gd name="connsiteX6" fmla="*/ 3251109 w 3613059"/>
                <a:gd name="connsiteY6" fmla="*/ 1133475 h 6791325"/>
                <a:gd name="connsiteX7" fmla="*/ 2584359 w 3613059"/>
                <a:gd name="connsiteY7" fmla="*/ 1857375 h 6791325"/>
                <a:gd name="connsiteX8" fmla="*/ 2412909 w 3613059"/>
                <a:gd name="connsiteY8" fmla="*/ 1752600 h 6791325"/>
                <a:gd name="connsiteX9" fmla="*/ 2812959 w 3613059"/>
                <a:gd name="connsiteY9" fmla="*/ 390525 h 6791325"/>
                <a:gd name="connsiteX10" fmla="*/ 2527209 w 3613059"/>
                <a:gd name="connsiteY10" fmla="*/ 295275 h 6791325"/>
                <a:gd name="connsiteX11" fmla="*/ 2165259 w 3613059"/>
                <a:gd name="connsiteY11" fmla="*/ 1609725 h 6791325"/>
                <a:gd name="connsiteX12" fmla="*/ 2012859 w 3613059"/>
                <a:gd name="connsiteY12" fmla="*/ 1495425 h 6791325"/>
                <a:gd name="connsiteX13" fmla="*/ 2031909 w 3613059"/>
                <a:gd name="connsiteY13" fmla="*/ 0 h 6791325"/>
                <a:gd name="connsiteX14" fmla="*/ 1831884 w 3613059"/>
                <a:gd name="connsiteY14" fmla="*/ 66675 h 6791325"/>
                <a:gd name="connsiteX15" fmla="*/ 1765209 w 3613059"/>
                <a:gd name="connsiteY15" fmla="*/ 1514475 h 6791325"/>
                <a:gd name="connsiteX16" fmla="*/ 1565184 w 3613059"/>
                <a:gd name="connsiteY16" fmla="*/ 1504950 h 6791325"/>
                <a:gd name="connsiteX17" fmla="*/ 1393734 w 3613059"/>
                <a:gd name="connsiteY17" fmla="*/ 123825 h 6791325"/>
                <a:gd name="connsiteX18" fmla="*/ 1212759 w 3613059"/>
                <a:gd name="connsiteY18" fmla="*/ 123825 h 6791325"/>
                <a:gd name="connsiteX19" fmla="*/ 1260384 w 3613059"/>
                <a:gd name="connsiteY19" fmla="*/ 1638300 h 6791325"/>
                <a:gd name="connsiteX20" fmla="*/ 1098459 w 3613059"/>
                <a:gd name="connsiteY20" fmla="*/ 2190750 h 6791325"/>
                <a:gd name="connsiteX21" fmla="*/ 841284 w 3613059"/>
                <a:gd name="connsiteY21" fmla="*/ 2247900 h 6791325"/>
                <a:gd name="connsiteX22" fmla="*/ 126909 w 3613059"/>
                <a:gd name="connsiteY22" fmla="*/ 1733550 h 6791325"/>
                <a:gd name="connsiteX23" fmla="*/ 41184 w 3613059"/>
                <a:gd name="connsiteY23" fmla="*/ 2038350 h 6791325"/>
                <a:gd name="connsiteX24" fmla="*/ 650784 w 3613059"/>
                <a:gd name="connsiteY24" fmla="*/ 2743200 h 6791325"/>
                <a:gd name="connsiteX25" fmla="*/ 1279434 w 3613059"/>
                <a:gd name="connsiteY25" fmla="*/ 3476625 h 6791325"/>
                <a:gd name="connsiteX26" fmla="*/ 1498509 w 3613059"/>
                <a:gd name="connsiteY26" fmla="*/ 4010025 h 6791325"/>
                <a:gd name="connsiteX27" fmla="*/ 1889034 w 3613059"/>
                <a:gd name="connsiteY27" fmla="*/ 6791325 h 6791325"/>
                <a:gd name="connsiteX0" fmla="*/ 1872461 w 3596486"/>
                <a:gd name="connsiteY0" fmla="*/ 6791325 h 6791325"/>
                <a:gd name="connsiteX1" fmla="*/ 3596486 w 3596486"/>
                <a:gd name="connsiteY1" fmla="*/ 6781800 h 6791325"/>
                <a:gd name="connsiteX2" fmla="*/ 2539211 w 3596486"/>
                <a:gd name="connsiteY2" fmla="*/ 3819525 h 6791325"/>
                <a:gd name="connsiteX3" fmla="*/ 2415386 w 3596486"/>
                <a:gd name="connsiteY3" fmla="*/ 3267075 h 6791325"/>
                <a:gd name="connsiteX4" fmla="*/ 2777336 w 3596486"/>
                <a:gd name="connsiteY4" fmla="*/ 2162175 h 6791325"/>
                <a:gd name="connsiteX5" fmla="*/ 3415511 w 3596486"/>
                <a:gd name="connsiteY5" fmla="*/ 1247775 h 6791325"/>
                <a:gd name="connsiteX6" fmla="*/ 3234536 w 3596486"/>
                <a:gd name="connsiteY6" fmla="*/ 1133475 h 6791325"/>
                <a:gd name="connsiteX7" fmla="*/ 2567786 w 3596486"/>
                <a:gd name="connsiteY7" fmla="*/ 1857375 h 6791325"/>
                <a:gd name="connsiteX8" fmla="*/ 2396336 w 3596486"/>
                <a:gd name="connsiteY8" fmla="*/ 1752600 h 6791325"/>
                <a:gd name="connsiteX9" fmla="*/ 2796386 w 3596486"/>
                <a:gd name="connsiteY9" fmla="*/ 390525 h 6791325"/>
                <a:gd name="connsiteX10" fmla="*/ 2510636 w 3596486"/>
                <a:gd name="connsiteY10" fmla="*/ 295275 h 6791325"/>
                <a:gd name="connsiteX11" fmla="*/ 2148686 w 3596486"/>
                <a:gd name="connsiteY11" fmla="*/ 1609725 h 6791325"/>
                <a:gd name="connsiteX12" fmla="*/ 1996286 w 3596486"/>
                <a:gd name="connsiteY12" fmla="*/ 1495425 h 6791325"/>
                <a:gd name="connsiteX13" fmla="*/ 2015336 w 3596486"/>
                <a:gd name="connsiteY13" fmla="*/ 0 h 6791325"/>
                <a:gd name="connsiteX14" fmla="*/ 1815311 w 3596486"/>
                <a:gd name="connsiteY14" fmla="*/ 66675 h 6791325"/>
                <a:gd name="connsiteX15" fmla="*/ 1748636 w 3596486"/>
                <a:gd name="connsiteY15" fmla="*/ 1514475 h 6791325"/>
                <a:gd name="connsiteX16" fmla="*/ 1548611 w 3596486"/>
                <a:gd name="connsiteY16" fmla="*/ 1504950 h 6791325"/>
                <a:gd name="connsiteX17" fmla="*/ 1377161 w 3596486"/>
                <a:gd name="connsiteY17" fmla="*/ 123825 h 6791325"/>
                <a:gd name="connsiteX18" fmla="*/ 1196186 w 3596486"/>
                <a:gd name="connsiteY18" fmla="*/ 123825 h 6791325"/>
                <a:gd name="connsiteX19" fmla="*/ 1243811 w 3596486"/>
                <a:gd name="connsiteY19" fmla="*/ 1638300 h 6791325"/>
                <a:gd name="connsiteX20" fmla="*/ 1081886 w 3596486"/>
                <a:gd name="connsiteY20" fmla="*/ 2190750 h 6791325"/>
                <a:gd name="connsiteX21" fmla="*/ 824711 w 3596486"/>
                <a:gd name="connsiteY21" fmla="*/ 2247900 h 6791325"/>
                <a:gd name="connsiteX22" fmla="*/ 110336 w 3596486"/>
                <a:gd name="connsiteY22" fmla="*/ 1733550 h 6791325"/>
                <a:gd name="connsiteX23" fmla="*/ 76998 w 3596486"/>
                <a:gd name="connsiteY23" fmla="*/ 2038350 h 6791325"/>
                <a:gd name="connsiteX24" fmla="*/ 634211 w 3596486"/>
                <a:gd name="connsiteY24" fmla="*/ 2743200 h 6791325"/>
                <a:gd name="connsiteX25" fmla="*/ 1262861 w 3596486"/>
                <a:gd name="connsiteY25" fmla="*/ 3476625 h 6791325"/>
                <a:gd name="connsiteX26" fmla="*/ 1481936 w 3596486"/>
                <a:gd name="connsiteY26" fmla="*/ 4010025 h 6791325"/>
                <a:gd name="connsiteX27" fmla="*/ 1872461 w 3596486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93297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814105 h 6814105"/>
                <a:gd name="connsiteX1" fmla="*/ 3693484 w 3693484"/>
                <a:gd name="connsiteY1" fmla="*/ 6804580 h 6814105"/>
                <a:gd name="connsiteX2" fmla="*/ 2636209 w 3693484"/>
                <a:gd name="connsiteY2" fmla="*/ 3842305 h 6814105"/>
                <a:gd name="connsiteX3" fmla="*/ 2512384 w 3693484"/>
                <a:gd name="connsiteY3" fmla="*/ 3289855 h 6814105"/>
                <a:gd name="connsiteX4" fmla="*/ 2874334 w 3693484"/>
                <a:gd name="connsiteY4" fmla="*/ 2184955 h 6814105"/>
                <a:gd name="connsiteX5" fmla="*/ 3512509 w 3693484"/>
                <a:gd name="connsiteY5" fmla="*/ 1270555 h 6814105"/>
                <a:gd name="connsiteX6" fmla="*/ 3331534 w 3693484"/>
                <a:gd name="connsiteY6" fmla="*/ 1156255 h 6814105"/>
                <a:gd name="connsiteX7" fmla="*/ 2664784 w 3693484"/>
                <a:gd name="connsiteY7" fmla="*/ 1880155 h 6814105"/>
                <a:gd name="connsiteX8" fmla="*/ 2493334 w 3693484"/>
                <a:gd name="connsiteY8" fmla="*/ 1775380 h 6814105"/>
                <a:gd name="connsiteX9" fmla="*/ 2893384 w 3693484"/>
                <a:gd name="connsiteY9" fmla="*/ 413305 h 6814105"/>
                <a:gd name="connsiteX10" fmla="*/ 2607634 w 3693484"/>
                <a:gd name="connsiteY10" fmla="*/ 318055 h 6814105"/>
                <a:gd name="connsiteX11" fmla="*/ 2245684 w 3693484"/>
                <a:gd name="connsiteY11" fmla="*/ 1632505 h 6814105"/>
                <a:gd name="connsiteX12" fmla="*/ 2131384 w 3693484"/>
                <a:gd name="connsiteY12" fmla="*/ 1565830 h 6814105"/>
                <a:gd name="connsiteX13" fmla="*/ 2193297 w 3693484"/>
                <a:gd name="connsiteY13" fmla="*/ 122792 h 6814105"/>
                <a:gd name="connsiteX14" fmla="*/ 1878971 w 3693484"/>
                <a:gd name="connsiteY14" fmla="*/ 132318 h 6814105"/>
                <a:gd name="connsiteX15" fmla="*/ 1798009 w 3693484"/>
                <a:gd name="connsiteY15" fmla="*/ 1522968 h 6814105"/>
                <a:gd name="connsiteX16" fmla="*/ 1674184 w 3693484"/>
                <a:gd name="connsiteY16" fmla="*/ 1527729 h 6814105"/>
                <a:gd name="connsiteX17" fmla="*/ 1593221 w 3693484"/>
                <a:gd name="connsiteY17" fmla="*/ 346630 h 6814105"/>
                <a:gd name="connsiteX18" fmla="*/ 1307472 w 3693484"/>
                <a:gd name="connsiteY18" fmla="*/ 337105 h 6814105"/>
                <a:gd name="connsiteX19" fmla="*/ 1312234 w 3693484"/>
                <a:gd name="connsiteY19" fmla="*/ 1603930 h 6814105"/>
                <a:gd name="connsiteX20" fmla="*/ 1259846 w 3693484"/>
                <a:gd name="connsiteY20" fmla="*/ 1994455 h 6814105"/>
                <a:gd name="connsiteX21" fmla="*/ 902659 w 3693484"/>
                <a:gd name="connsiteY21" fmla="*/ 2270680 h 6814105"/>
                <a:gd name="connsiteX22" fmla="*/ 207334 w 3693484"/>
                <a:gd name="connsiteY22" fmla="*/ 1756330 h 6814105"/>
                <a:gd name="connsiteX23" fmla="*/ 173996 w 3693484"/>
                <a:gd name="connsiteY23" fmla="*/ 2061130 h 6814105"/>
                <a:gd name="connsiteX24" fmla="*/ 731209 w 3693484"/>
                <a:gd name="connsiteY24" fmla="*/ 2765980 h 6814105"/>
                <a:gd name="connsiteX25" fmla="*/ 1359859 w 3693484"/>
                <a:gd name="connsiteY25" fmla="*/ 3499405 h 6814105"/>
                <a:gd name="connsiteX26" fmla="*/ 1578934 w 3693484"/>
                <a:gd name="connsiteY26" fmla="*/ 4032805 h 6814105"/>
                <a:gd name="connsiteX27" fmla="*/ 1969459 w 3693484"/>
                <a:gd name="connsiteY27" fmla="*/ 6814105 h 6814105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45684 w 3693484"/>
                <a:gd name="connsiteY11" fmla="*/ 1663910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21922 w 3693484"/>
                <a:gd name="connsiteY10" fmla="*/ 401847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598109 w 3693484"/>
                <a:gd name="connsiteY7" fmla="*/ 18496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64809 w 3693484"/>
                <a:gd name="connsiteY4" fmla="*/ 219731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83859 w 3693484"/>
                <a:gd name="connsiteY4" fmla="*/ 2092535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21959 w 3693484"/>
                <a:gd name="connsiteY4" fmla="*/ 2097298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59934 w 3693484"/>
                <a:gd name="connsiteY0" fmla="*/ 6707398 h 6835985"/>
                <a:gd name="connsiteX1" fmla="*/ 3693484 w 3693484"/>
                <a:gd name="connsiteY1" fmla="*/ 6835985 h 6835985"/>
                <a:gd name="connsiteX2" fmla="*/ 2640971 w 3693484"/>
                <a:gd name="connsiteY2" fmla="*/ 3878472 h 6835985"/>
                <a:gd name="connsiteX3" fmla="*/ 2517146 w 3693484"/>
                <a:gd name="connsiteY3" fmla="*/ 3345073 h 6835985"/>
                <a:gd name="connsiteX4" fmla="*/ 2755270 w 3693484"/>
                <a:gd name="connsiteY4" fmla="*/ 2811673 h 6835985"/>
                <a:gd name="connsiteX5" fmla="*/ 2864809 w 3693484"/>
                <a:gd name="connsiteY5" fmla="*/ 2192548 h 6835985"/>
                <a:gd name="connsiteX6" fmla="*/ 3512509 w 3693484"/>
                <a:gd name="connsiteY6" fmla="*/ 1301960 h 6835985"/>
                <a:gd name="connsiteX7" fmla="*/ 3298197 w 3693484"/>
                <a:gd name="connsiteY7" fmla="*/ 1178135 h 6835985"/>
                <a:gd name="connsiteX8" fmla="*/ 2607634 w 3693484"/>
                <a:gd name="connsiteY8" fmla="*/ 1878222 h 6835985"/>
                <a:gd name="connsiteX9" fmla="*/ 2531434 w 3693484"/>
                <a:gd name="connsiteY9" fmla="*/ 1821072 h 6835985"/>
                <a:gd name="connsiteX10" fmla="*/ 2874334 w 3693484"/>
                <a:gd name="connsiteY10" fmla="*/ 563772 h 6835985"/>
                <a:gd name="connsiteX11" fmla="*/ 2598109 w 3693484"/>
                <a:gd name="connsiteY11" fmla="*/ 397084 h 6835985"/>
                <a:gd name="connsiteX12" fmla="*/ 2207584 w 3693484"/>
                <a:gd name="connsiteY12" fmla="*/ 1659147 h 6835985"/>
                <a:gd name="connsiteX13" fmla="*/ 2131384 w 3693484"/>
                <a:gd name="connsiteY13" fmla="*/ 1597235 h 6835985"/>
                <a:gd name="connsiteX14" fmla="*/ 2193297 w 3693484"/>
                <a:gd name="connsiteY14" fmla="*/ 154197 h 6835985"/>
                <a:gd name="connsiteX15" fmla="*/ 1878971 w 3693484"/>
                <a:gd name="connsiteY15" fmla="*/ 163723 h 6835985"/>
                <a:gd name="connsiteX16" fmla="*/ 1798009 w 3693484"/>
                <a:gd name="connsiteY16" fmla="*/ 1554373 h 6835985"/>
                <a:gd name="connsiteX17" fmla="*/ 1674184 w 3693484"/>
                <a:gd name="connsiteY17" fmla="*/ 1559134 h 6835985"/>
                <a:gd name="connsiteX18" fmla="*/ 1593221 w 3693484"/>
                <a:gd name="connsiteY18" fmla="*/ 378035 h 6835985"/>
                <a:gd name="connsiteX19" fmla="*/ 1307472 w 3693484"/>
                <a:gd name="connsiteY19" fmla="*/ 368510 h 6835985"/>
                <a:gd name="connsiteX20" fmla="*/ 1312234 w 3693484"/>
                <a:gd name="connsiteY20" fmla="*/ 1635335 h 6835985"/>
                <a:gd name="connsiteX21" fmla="*/ 1259846 w 3693484"/>
                <a:gd name="connsiteY21" fmla="*/ 2025860 h 6835985"/>
                <a:gd name="connsiteX22" fmla="*/ 902659 w 3693484"/>
                <a:gd name="connsiteY22" fmla="*/ 2302085 h 6835985"/>
                <a:gd name="connsiteX23" fmla="*/ 207334 w 3693484"/>
                <a:gd name="connsiteY23" fmla="*/ 1787735 h 6835985"/>
                <a:gd name="connsiteX24" fmla="*/ 173996 w 3693484"/>
                <a:gd name="connsiteY24" fmla="*/ 2092535 h 6835985"/>
                <a:gd name="connsiteX25" fmla="*/ 745496 w 3693484"/>
                <a:gd name="connsiteY25" fmla="*/ 2806910 h 6835985"/>
                <a:gd name="connsiteX26" fmla="*/ 1440822 w 3693484"/>
                <a:gd name="connsiteY26" fmla="*/ 3583198 h 6835985"/>
                <a:gd name="connsiteX27" fmla="*/ 1617034 w 3693484"/>
                <a:gd name="connsiteY27" fmla="*/ 4107073 h 6835985"/>
                <a:gd name="connsiteX28" fmla="*/ 1959934 w 3693484"/>
                <a:gd name="connsiteY28" fmla="*/ 6707398 h 6835985"/>
                <a:gd name="connsiteX0" fmla="*/ 1959934 w 3664909"/>
                <a:gd name="connsiteY0" fmla="*/ 6707398 h 6712160"/>
                <a:gd name="connsiteX1" fmla="*/ 3664909 w 3664909"/>
                <a:gd name="connsiteY1" fmla="*/ 6712160 h 6712160"/>
                <a:gd name="connsiteX2" fmla="*/ 2640971 w 3664909"/>
                <a:gd name="connsiteY2" fmla="*/ 3878472 h 6712160"/>
                <a:gd name="connsiteX3" fmla="*/ 2517146 w 3664909"/>
                <a:gd name="connsiteY3" fmla="*/ 3345073 h 6712160"/>
                <a:gd name="connsiteX4" fmla="*/ 2755270 w 3664909"/>
                <a:gd name="connsiteY4" fmla="*/ 2811673 h 6712160"/>
                <a:gd name="connsiteX5" fmla="*/ 2864809 w 3664909"/>
                <a:gd name="connsiteY5" fmla="*/ 2192548 h 6712160"/>
                <a:gd name="connsiteX6" fmla="*/ 3512509 w 3664909"/>
                <a:gd name="connsiteY6" fmla="*/ 1301960 h 6712160"/>
                <a:gd name="connsiteX7" fmla="*/ 3298197 w 3664909"/>
                <a:gd name="connsiteY7" fmla="*/ 1178135 h 6712160"/>
                <a:gd name="connsiteX8" fmla="*/ 2607634 w 3664909"/>
                <a:gd name="connsiteY8" fmla="*/ 1878222 h 6712160"/>
                <a:gd name="connsiteX9" fmla="*/ 2531434 w 3664909"/>
                <a:gd name="connsiteY9" fmla="*/ 1821072 h 6712160"/>
                <a:gd name="connsiteX10" fmla="*/ 2874334 w 3664909"/>
                <a:gd name="connsiteY10" fmla="*/ 563772 h 6712160"/>
                <a:gd name="connsiteX11" fmla="*/ 2598109 w 3664909"/>
                <a:gd name="connsiteY11" fmla="*/ 397084 h 6712160"/>
                <a:gd name="connsiteX12" fmla="*/ 2207584 w 3664909"/>
                <a:gd name="connsiteY12" fmla="*/ 1659147 h 6712160"/>
                <a:gd name="connsiteX13" fmla="*/ 2131384 w 3664909"/>
                <a:gd name="connsiteY13" fmla="*/ 1597235 h 6712160"/>
                <a:gd name="connsiteX14" fmla="*/ 2193297 w 3664909"/>
                <a:gd name="connsiteY14" fmla="*/ 154197 h 6712160"/>
                <a:gd name="connsiteX15" fmla="*/ 1878971 w 3664909"/>
                <a:gd name="connsiteY15" fmla="*/ 163723 h 6712160"/>
                <a:gd name="connsiteX16" fmla="*/ 1798009 w 3664909"/>
                <a:gd name="connsiteY16" fmla="*/ 1554373 h 6712160"/>
                <a:gd name="connsiteX17" fmla="*/ 1674184 w 3664909"/>
                <a:gd name="connsiteY17" fmla="*/ 1559134 h 6712160"/>
                <a:gd name="connsiteX18" fmla="*/ 1593221 w 3664909"/>
                <a:gd name="connsiteY18" fmla="*/ 378035 h 6712160"/>
                <a:gd name="connsiteX19" fmla="*/ 1307472 w 3664909"/>
                <a:gd name="connsiteY19" fmla="*/ 368510 h 6712160"/>
                <a:gd name="connsiteX20" fmla="*/ 1312234 w 3664909"/>
                <a:gd name="connsiteY20" fmla="*/ 1635335 h 6712160"/>
                <a:gd name="connsiteX21" fmla="*/ 1259846 w 3664909"/>
                <a:gd name="connsiteY21" fmla="*/ 2025860 h 6712160"/>
                <a:gd name="connsiteX22" fmla="*/ 902659 w 3664909"/>
                <a:gd name="connsiteY22" fmla="*/ 2302085 h 6712160"/>
                <a:gd name="connsiteX23" fmla="*/ 207334 w 3664909"/>
                <a:gd name="connsiteY23" fmla="*/ 1787735 h 6712160"/>
                <a:gd name="connsiteX24" fmla="*/ 173996 w 3664909"/>
                <a:gd name="connsiteY24" fmla="*/ 2092535 h 6712160"/>
                <a:gd name="connsiteX25" fmla="*/ 745496 w 3664909"/>
                <a:gd name="connsiteY25" fmla="*/ 2806910 h 6712160"/>
                <a:gd name="connsiteX26" fmla="*/ 1440822 w 3664909"/>
                <a:gd name="connsiteY26" fmla="*/ 3583198 h 6712160"/>
                <a:gd name="connsiteX27" fmla="*/ 1617034 w 3664909"/>
                <a:gd name="connsiteY27" fmla="*/ 4107073 h 6712160"/>
                <a:gd name="connsiteX28" fmla="*/ 1959934 w 3664909"/>
                <a:gd name="connsiteY28" fmla="*/ 6707398 h 6712160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17146 w 3650621"/>
                <a:gd name="connsiteY3" fmla="*/ 3345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38429 w 3650621"/>
                <a:gd name="connsiteY0" fmla="*/ 6169762 h 6702638"/>
                <a:gd name="connsiteX1" fmla="*/ 3650621 w 3650621"/>
                <a:gd name="connsiteY1" fmla="*/ 6702635 h 6702638"/>
                <a:gd name="connsiteX2" fmla="*/ 2640971 w 3650621"/>
                <a:gd name="connsiteY2" fmla="*/ 3878472 h 6702638"/>
                <a:gd name="connsiteX3" fmla="*/ 2539547 w 3650621"/>
                <a:gd name="connsiteY3" fmla="*/ 3373073 h 6702638"/>
                <a:gd name="connsiteX4" fmla="*/ 2755270 w 3650621"/>
                <a:gd name="connsiteY4" fmla="*/ 2811673 h 6702638"/>
                <a:gd name="connsiteX5" fmla="*/ 2864809 w 3650621"/>
                <a:gd name="connsiteY5" fmla="*/ 2192548 h 6702638"/>
                <a:gd name="connsiteX6" fmla="*/ 3512509 w 3650621"/>
                <a:gd name="connsiteY6" fmla="*/ 1301960 h 6702638"/>
                <a:gd name="connsiteX7" fmla="*/ 3298197 w 3650621"/>
                <a:gd name="connsiteY7" fmla="*/ 1178135 h 6702638"/>
                <a:gd name="connsiteX8" fmla="*/ 2607634 w 3650621"/>
                <a:gd name="connsiteY8" fmla="*/ 1878222 h 6702638"/>
                <a:gd name="connsiteX9" fmla="*/ 2531434 w 3650621"/>
                <a:gd name="connsiteY9" fmla="*/ 1821072 h 6702638"/>
                <a:gd name="connsiteX10" fmla="*/ 2874334 w 3650621"/>
                <a:gd name="connsiteY10" fmla="*/ 563772 h 6702638"/>
                <a:gd name="connsiteX11" fmla="*/ 2598109 w 3650621"/>
                <a:gd name="connsiteY11" fmla="*/ 397084 h 6702638"/>
                <a:gd name="connsiteX12" fmla="*/ 2207584 w 3650621"/>
                <a:gd name="connsiteY12" fmla="*/ 1659147 h 6702638"/>
                <a:gd name="connsiteX13" fmla="*/ 2131384 w 3650621"/>
                <a:gd name="connsiteY13" fmla="*/ 1597235 h 6702638"/>
                <a:gd name="connsiteX14" fmla="*/ 2193297 w 3650621"/>
                <a:gd name="connsiteY14" fmla="*/ 154197 h 6702638"/>
                <a:gd name="connsiteX15" fmla="*/ 1878971 w 3650621"/>
                <a:gd name="connsiteY15" fmla="*/ 163723 h 6702638"/>
                <a:gd name="connsiteX16" fmla="*/ 1798009 w 3650621"/>
                <a:gd name="connsiteY16" fmla="*/ 1554373 h 6702638"/>
                <a:gd name="connsiteX17" fmla="*/ 1674184 w 3650621"/>
                <a:gd name="connsiteY17" fmla="*/ 1559134 h 6702638"/>
                <a:gd name="connsiteX18" fmla="*/ 1593221 w 3650621"/>
                <a:gd name="connsiteY18" fmla="*/ 378035 h 6702638"/>
                <a:gd name="connsiteX19" fmla="*/ 1307472 w 3650621"/>
                <a:gd name="connsiteY19" fmla="*/ 368510 h 6702638"/>
                <a:gd name="connsiteX20" fmla="*/ 1312234 w 3650621"/>
                <a:gd name="connsiteY20" fmla="*/ 1635335 h 6702638"/>
                <a:gd name="connsiteX21" fmla="*/ 1259846 w 3650621"/>
                <a:gd name="connsiteY21" fmla="*/ 2025860 h 6702638"/>
                <a:gd name="connsiteX22" fmla="*/ 902659 w 3650621"/>
                <a:gd name="connsiteY22" fmla="*/ 2302085 h 6702638"/>
                <a:gd name="connsiteX23" fmla="*/ 207334 w 3650621"/>
                <a:gd name="connsiteY23" fmla="*/ 1787735 h 6702638"/>
                <a:gd name="connsiteX24" fmla="*/ 173996 w 3650621"/>
                <a:gd name="connsiteY24" fmla="*/ 2092535 h 6702638"/>
                <a:gd name="connsiteX25" fmla="*/ 745496 w 3650621"/>
                <a:gd name="connsiteY25" fmla="*/ 2806910 h 6702638"/>
                <a:gd name="connsiteX26" fmla="*/ 1440822 w 3650621"/>
                <a:gd name="connsiteY26" fmla="*/ 3583198 h 6702638"/>
                <a:gd name="connsiteX27" fmla="*/ 1617034 w 3650621"/>
                <a:gd name="connsiteY27" fmla="*/ 4107073 h 6702638"/>
                <a:gd name="connsiteX28" fmla="*/ 1938429 w 3650621"/>
                <a:gd name="connsiteY28" fmla="*/ 6169762 h 6702638"/>
                <a:gd name="connsiteX0" fmla="*/ 1938429 w 3560732"/>
                <a:gd name="connsiteY0" fmla="*/ 6169762 h 6186505"/>
                <a:gd name="connsiteX1" fmla="*/ 3478578 w 3560732"/>
                <a:gd name="connsiteY1" fmla="*/ 6186505 h 6186505"/>
                <a:gd name="connsiteX2" fmla="*/ 2640971 w 3560732"/>
                <a:gd name="connsiteY2" fmla="*/ 3878472 h 6186505"/>
                <a:gd name="connsiteX3" fmla="*/ 2539547 w 3560732"/>
                <a:gd name="connsiteY3" fmla="*/ 3373073 h 6186505"/>
                <a:gd name="connsiteX4" fmla="*/ 2755270 w 3560732"/>
                <a:gd name="connsiteY4" fmla="*/ 2811673 h 6186505"/>
                <a:gd name="connsiteX5" fmla="*/ 2864809 w 3560732"/>
                <a:gd name="connsiteY5" fmla="*/ 2192548 h 6186505"/>
                <a:gd name="connsiteX6" fmla="*/ 3512509 w 3560732"/>
                <a:gd name="connsiteY6" fmla="*/ 1301960 h 6186505"/>
                <a:gd name="connsiteX7" fmla="*/ 3298197 w 3560732"/>
                <a:gd name="connsiteY7" fmla="*/ 1178135 h 6186505"/>
                <a:gd name="connsiteX8" fmla="*/ 2607634 w 3560732"/>
                <a:gd name="connsiteY8" fmla="*/ 1878222 h 6186505"/>
                <a:gd name="connsiteX9" fmla="*/ 2531434 w 3560732"/>
                <a:gd name="connsiteY9" fmla="*/ 1821072 h 6186505"/>
                <a:gd name="connsiteX10" fmla="*/ 2874334 w 3560732"/>
                <a:gd name="connsiteY10" fmla="*/ 563772 h 6186505"/>
                <a:gd name="connsiteX11" fmla="*/ 2598109 w 3560732"/>
                <a:gd name="connsiteY11" fmla="*/ 397084 h 6186505"/>
                <a:gd name="connsiteX12" fmla="*/ 2207584 w 3560732"/>
                <a:gd name="connsiteY12" fmla="*/ 1659147 h 6186505"/>
                <a:gd name="connsiteX13" fmla="*/ 2131384 w 3560732"/>
                <a:gd name="connsiteY13" fmla="*/ 1597235 h 6186505"/>
                <a:gd name="connsiteX14" fmla="*/ 2193297 w 3560732"/>
                <a:gd name="connsiteY14" fmla="*/ 154197 h 6186505"/>
                <a:gd name="connsiteX15" fmla="*/ 1878971 w 3560732"/>
                <a:gd name="connsiteY15" fmla="*/ 163723 h 6186505"/>
                <a:gd name="connsiteX16" fmla="*/ 1798009 w 3560732"/>
                <a:gd name="connsiteY16" fmla="*/ 1554373 h 6186505"/>
                <a:gd name="connsiteX17" fmla="*/ 1674184 w 3560732"/>
                <a:gd name="connsiteY17" fmla="*/ 1559134 h 6186505"/>
                <a:gd name="connsiteX18" fmla="*/ 1593221 w 3560732"/>
                <a:gd name="connsiteY18" fmla="*/ 378035 h 6186505"/>
                <a:gd name="connsiteX19" fmla="*/ 1307472 w 3560732"/>
                <a:gd name="connsiteY19" fmla="*/ 368510 h 6186505"/>
                <a:gd name="connsiteX20" fmla="*/ 1312234 w 3560732"/>
                <a:gd name="connsiteY20" fmla="*/ 1635335 h 6186505"/>
                <a:gd name="connsiteX21" fmla="*/ 1259846 w 3560732"/>
                <a:gd name="connsiteY21" fmla="*/ 2025860 h 6186505"/>
                <a:gd name="connsiteX22" fmla="*/ 902659 w 3560732"/>
                <a:gd name="connsiteY22" fmla="*/ 2302085 h 6186505"/>
                <a:gd name="connsiteX23" fmla="*/ 207334 w 3560732"/>
                <a:gd name="connsiteY23" fmla="*/ 1787735 h 6186505"/>
                <a:gd name="connsiteX24" fmla="*/ 173996 w 3560732"/>
                <a:gd name="connsiteY24" fmla="*/ 2092535 h 6186505"/>
                <a:gd name="connsiteX25" fmla="*/ 745496 w 3560732"/>
                <a:gd name="connsiteY25" fmla="*/ 2806910 h 6186505"/>
                <a:gd name="connsiteX26" fmla="*/ 1440822 w 3560732"/>
                <a:gd name="connsiteY26" fmla="*/ 3583198 h 6186505"/>
                <a:gd name="connsiteX27" fmla="*/ 1617034 w 3560732"/>
                <a:gd name="connsiteY27" fmla="*/ 4107073 h 6186505"/>
                <a:gd name="connsiteX28" fmla="*/ 1938429 w 3560732"/>
                <a:gd name="connsiteY28" fmla="*/ 6169762 h 6186505"/>
                <a:gd name="connsiteX0" fmla="*/ 1938429 w 3560732"/>
                <a:gd name="connsiteY0" fmla="*/ 6169762 h 6186505"/>
                <a:gd name="connsiteX1" fmla="*/ 3478578 w 3560732"/>
                <a:gd name="connsiteY1" fmla="*/ 6186505 h 6186505"/>
                <a:gd name="connsiteX2" fmla="*/ 2640971 w 3560732"/>
                <a:gd name="connsiteY2" fmla="*/ 3878472 h 6186505"/>
                <a:gd name="connsiteX3" fmla="*/ 2539547 w 3560732"/>
                <a:gd name="connsiteY3" fmla="*/ 3373073 h 6186505"/>
                <a:gd name="connsiteX4" fmla="*/ 2755270 w 3560732"/>
                <a:gd name="connsiteY4" fmla="*/ 2811673 h 6186505"/>
                <a:gd name="connsiteX5" fmla="*/ 2864809 w 3560732"/>
                <a:gd name="connsiteY5" fmla="*/ 2192548 h 6186505"/>
                <a:gd name="connsiteX6" fmla="*/ 3512509 w 3560732"/>
                <a:gd name="connsiteY6" fmla="*/ 1301960 h 6186505"/>
                <a:gd name="connsiteX7" fmla="*/ 3298197 w 3560732"/>
                <a:gd name="connsiteY7" fmla="*/ 1178135 h 6186505"/>
                <a:gd name="connsiteX8" fmla="*/ 2607634 w 3560732"/>
                <a:gd name="connsiteY8" fmla="*/ 1878222 h 6186505"/>
                <a:gd name="connsiteX9" fmla="*/ 2531434 w 3560732"/>
                <a:gd name="connsiteY9" fmla="*/ 1821072 h 6186505"/>
                <a:gd name="connsiteX10" fmla="*/ 2874334 w 3560732"/>
                <a:gd name="connsiteY10" fmla="*/ 563772 h 6186505"/>
                <a:gd name="connsiteX11" fmla="*/ 2598109 w 3560732"/>
                <a:gd name="connsiteY11" fmla="*/ 397084 h 6186505"/>
                <a:gd name="connsiteX12" fmla="*/ 2207584 w 3560732"/>
                <a:gd name="connsiteY12" fmla="*/ 1659147 h 6186505"/>
                <a:gd name="connsiteX13" fmla="*/ 2131384 w 3560732"/>
                <a:gd name="connsiteY13" fmla="*/ 1597235 h 6186505"/>
                <a:gd name="connsiteX14" fmla="*/ 2193297 w 3560732"/>
                <a:gd name="connsiteY14" fmla="*/ 154197 h 6186505"/>
                <a:gd name="connsiteX15" fmla="*/ 1878971 w 3560732"/>
                <a:gd name="connsiteY15" fmla="*/ 163723 h 6186505"/>
                <a:gd name="connsiteX16" fmla="*/ 1798009 w 3560732"/>
                <a:gd name="connsiteY16" fmla="*/ 1554373 h 6186505"/>
                <a:gd name="connsiteX17" fmla="*/ 1674184 w 3560732"/>
                <a:gd name="connsiteY17" fmla="*/ 1559134 h 6186505"/>
                <a:gd name="connsiteX18" fmla="*/ 1593221 w 3560732"/>
                <a:gd name="connsiteY18" fmla="*/ 378035 h 6186505"/>
                <a:gd name="connsiteX19" fmla="*/ 1307472 w 3560732"/>
                <a:gd name="connsiteY19" fmla="*/ 368510 h 6186505"/>
                <a:gd name="connsiteX20" fmla="*/ 1312234 w 3560732"/>
                <a:gd name="connsiteY20" fmla="*/ 1635335 h 6186505"/>
                <a:gd name="connsiteX21" fmla="*/ 1259846 w 3560732"/>
                <a:gd name="connsiteY21" fmla="*/ 2025860 h 6186505"/>
                <a:gd name="connsiteX22" fmla="*/ 902659 w 3560732"/>
                <a:gd name="connsiteY22" fmla="*/ 2302085 h 6186505"/>
                <a:gd name="connsiteX23" fmla="*/ 207334 w 3560732"/>
                <a:gd name="connsiteY23" fmla="*/ 1787735 h 6186505"/>
                <a:gd name="connsiteX24" fmla="*/ 173996 w 3560732"/>
                <a:gd name="connsiteY24" fmla="*/ 2092535 h 6186505"/>
                <a:gd name="connsiteX25" fmla="*/ 745496 w 3560732"/>
                <a:gd name="connsiteY25" fmla="*/ 2806910 h 6186505"/>
                <a:gd name="connsiteX26" fmla="*/ 1440822 w 3560732"/>
                <a:gd name="connsiteY26" fmla="*/ 3583198 h 6186505"/>
                <a:gd name="connsiteX27" fmla="*/ 1617034 w 3560732"/>
                <a:gd name="connsiteY27" fmla="*/ 4107073 h 6186505"/>
                <a:gd name="connsiteX28" fmla="*/ 1938429 w 3560732"/>
                <a:gd name="connsiteY28" fmla="*/ 6169762 h 6186505"/>
                <a:gd name="connsiteX0" fmla="*/ 1938429 w 3560732"/>
                <a:gd name="connsiteY0" fmla="*/ 6226614 h 6226614"/>
                <a:gd name="connsiteX1" fmla="*/ 3478578 w 3560732"/>
                <a:gd name="connsiteY1" fmla="*/ 6186505 h 6226614"/>
                <a:gd name="connsiteX2" fmla="*/ 2640971 w 3560732"/>
                <a:gd name="connsiteY2" fmla="*/ 3878472 h 6226614"/>
                <a:gd name="connsiteX3" fmla="*/ 2539547 w 3560732"/>
                <a:gd name="connsiteY3" fmla="*/ 3373073 h 6226614"/>
                <a:gd name="connsiteX4" fmla="*/ 2755270 w 3560732"/>
                <a:gd name="connsiteY4" fmla="*/ 2811673 h 6226614"/>
                <a:gd name="connsiteX5" fmla="*/ 2864809 w 3560732"/>
                <a:gd name="connsiteY5" fmla="*/ 2192548 h 6226614"/>
                <a:gd name="connsiteX6" fmla="*/ 3512509 w 3560732"/>
                <a:gd name="connsiteY6" fmla="*/ 1301960 h 6226614"/>
                <a:gd name="connsiteX7" fmla="*/ 3298197 w 3560732"/>
                <a:gd name="connsiteY7" fmla="*/ 1178135 h 6226614"/>
                <a:gd name="connsiteX8" fmla="*/ 2607634 w 3560732"/>
                <a:gd name="connsiteY8" fmla="*/ 1878222 h 6226614"/>
                <a:gd name="connsiteX9" fmla="*/ 2531434 w 3560732"/>
                <a:gd name="connsiteY9" fmla="*/ 1821072 h 6226614"/>
                <a:gd name="connsiteX10" fmla="*/ 2874334 w 3560732"/>
                <a:gd name="connsiteY10" fmla="*/ 563772 h 6226614"/>
                <a:gd name="connsiteX11" fmla="*/ 2598109 w 3560732"/>
                <a:gd name="connsiteY11" fmla="*/ 397084 h 6226614"/>
                <a:gd name="connsiteX12" fmla="*/ 2207584 w 3560732"/>
                <a:gd name="connsiteY12" fmla="*/ 1659147 h 6226614"/>
                <a:gd name="connsiteX13" fmla="*/ 2131384 w 3560732"/>
                <a:gd name="connsiteY13" fmla="*/ 1597235 h 6226614"/>
                <a:gd name="connsiteX14" fmla="*/ 2193297 w 3560732"/>
                <a:gd name="connsiteY14" fmla="*/ 154197 h 6226614"/>
                <a:gd name="connsiteX15" fmla="*/ 1878971 w 3560732"/>
                <a:gd name="connsiteY15" fmla="*/ 163723 h 6226614"/>
                <a:gd name="connsiteX16" fmla="*/ 1798009 w 3560732"/>
                <a:gd name="connsiteY16" fmla="*/ 1554373 h 6226614"/>
                <a:gd name="connsiteX17" fmla="*/ 1674184 w 3560732"/>
                <a:gd name="connsiteY17" fmla="*/ 1559134 h 6226614"/>
                <a:gd name="connsiteX18" fmla="*/ 1593221 w 3560732"/>
                <a:gd name="connsiteY18" fmla="*/ 378035 h 6226614"/>
                <a:gd name="connsiteX19" fmla="*/ 1307472 w 3560732"/>
                <a:gd name="connsiteY19" fmla="*/ 368510 h 6226614"/>
                <a:gd name="connsiteX20" fmla="*/ 1312234 w 3560732"/>
                <a:gd name="connsiteY20" fmla="*/ 1635335 h 6226614"/>
                <a:gd name="connsiteX21" fmla="*/ 1259846 w 3560732"/>
                <a:gd name="connsiteY21" fmla="*/ 2025860 h 6226614"/>
                <a:gd name="connsiteX22" fmla="*/ 902659 w 3560732"/>
                <a:gd name="connsiteY22" fmla="*/ 2302085 h 6226614"/>
                <a:gd name="connsiteX23" fmla="*/ 207334 w 3560732"/>
                <a:gd name="connsiteY23" fmla="*/ 1787735 h 6226614"/>
                <a:gd name="connsiteX24" fmla="*/ 173996 w 3560732"/>
                <a:gd name="connsiteY24" fmla="*/ 2092535 h 6226614"/>
                <a:gd name="connsiteX25" fmla="*/ 745496 w 3560732"/>
                <a:gd name="connsiteY25" fmla="*/ 2806910 h 6226614"/>
                <a:gd name="connsiteX26" fmla="*/ 1440822 w 3560732"/>
                <a:gd name="connsiteY26" fmla="*/ 3583198 h 6226614"/>
                <a:gd name="connsiteX27" fmla="*/ 1617034 w 3560732"/>
                <a:gd name="connsiteY27" fmla="*/ 4107073 h 6226614"/>
                <a:gd name="connsiteX28" fmla="*/ 1938429 w 3560732"/>
                <a:gd name="connsiteY28" fmla="*/ 6226614 h 6226614"/>
                <a:gd name="connsiteX0" fmla="*/ 1938429 w 3560732"/>
                <a:gd name="connsiteY0" fmla="*/ 6189377 h 6189377"/>
                <a:gd name="connsiteX1" fmla="*/ 3478578 w 3560732"/>
                <a:gd name="connsiteY1" fmla="*/ 6186505 h 6189377"/>
                <a:gd name="connsiteX2" fmla="*/ 2640971 w 3560732"/>
                <a:gd name="connsiteY2" fmla="*/ 3878472 h 6189377"/>
                <a:gd name="connsiteX3" fmla="*/ 2539547 w 3560732"/>
                <a:gd name="connsiteY3" fmla="*/ 3373073 h 6189377"/>
                <a:gd name="connsiteX4" fmla="*/ 2755270 w 3560732"/>
                <a:gd name="connsiteY4" fmla="*/ 2811673 h 6189377"/>
                <a:gd name="connsiteX5" fmla="*/ 2864809 w 3560732"/>
                <a:gd name="connsiteY5" fmla="*/ 2192548 h 6189377"/>
                <a:gd name="connsiteX6" fmla="*/ 3512509 w 3560732"/>
                <a:gd name="connsiteY6" fmla="*/ 1301960 h 6189377"/>
                <a:gd name="connsiteX7" fmla="*/ 3298197 w 3560732"/>
                <a:gd name="connsiteY7" fmla="*/ 1178135 h 6189377"/>
                <a:gd name="connsiteX8" fmla="*/ 2607634 w 3560732"/>
                <a:gd name="connsiteY8" fmla="*/ 1878222 h 6189377"/>
                <a:gd name="connsiteX9" fmla="*/ 2531434 w 3560732"/>
                <a:gd name="connsiteY9" fmla="*/ 1821072 h 6189377"/>
                <a:gd name="connsiteX10" fmla="*/ 2874334 w 3560732"/>
                <a:gd name="connsiteY10" fmla="*/ 563772 h 6189377"/>
                <a:gd name="connsiteX11" fmla="*/ 2598109 w 3560732"/>
                <a:gd name="connsiteY11" fmla="*/ 397084 h 6189377"/>
                <a:gd name="connsiteX12" fmla="*/ 2207584 w 3560732"/>
                <a:gd name="connsiteY12" fmla="*/ 1659147 h 6189377"/>
                <a:gd name="connsiteX13" fmla="*/ 2131384 w 3560732"/>
                <a:gd name="connsiteY13" fmla="*/ 1597235 h 6189377"/>
                <a:gd name="connsiteX14" fmla="*/ 2193297 w 3560732"/>
                <a:gd name="connsiteY14" fmla="*/ 154197 h 6189377"/>
                <a:gd name="connsiteX15" fmla="*/ 1878971 w 3560732"/>
                <a:gd name="connsiteY15" fmla="*/ 163723 h 6189377"/>
                <a:gd name="connsiteX16" fmla="*/ 1798009 w 3560732"/>
                <a:gd name="connsiteY16" fmla="*/ 1554373 h 6189377"/>
                <a:gd name="connsiteX17" fmla="*/ 1674184 w 3560732"/>
                <a:gd name="connsiteY17" fmla="*/ 1559134 h 6189377"/>
                <a:gd name="connsiteX18" fmla="*/ 1593221 w 3560732"/>
                <a:gd name="connsiteY18" fmla="*/ 378035 h 6189377"/>
                <a:gd name="connsiteX19" fmla="*/ 1307472 w 3560732"/>
                <a:gd name="connsiteY19" fmla="*/ 368510 h 6189377"/>
                <a:gd name="connsiteX20" fmla="*/ 1312234 w 3560732"/>
                <a:gd name="connsiteY20" fmla="*/ 1635335 h 6189377"/>
                <a:gd name="connsiteX21" fmla="*/ 1259846 w 3560732"/>
                <a:gd name="connsiteY21" fmla="*/ 2025860 h 6189377"/>
                <a:gd name="connsiteX22" fmla="*/ 902659 w 3560732"/>
                <a:gd name="connsiteY22" fmla="*/ 2302085 h 6189377"/>
                <a:gd name="connsiteX23" fmla="*/ 207334 w 3560732"/>
                <a:gd name="connsiteY23" fmla="*/ 1787735 h 6189377"/>
                <a:gd name="connsiteX24" fmla="*/ 173996 w 3560732"/>
                <a:gd name="connsiteY24" fmla="*/ 2092535 h 6189377"/>
                <a:gd name="connsiteX25" fmla="*/ 745496 w 3560732"/>
                <a:gd name="connsiteY25" fmla="*/ 2806910 h 6189377"/>
                <a:gd name="connsiteX26" fmla="*/ 1440822 w 3560732"/>
                <a:gd name="connsiteY26" fmla="*/ 3583198 h 6189377"/>
                <a:gd name="connsiteX27" fmla="*/ 1617034 w 3560732"/>
                <a:gd name="connsiteY27" fmla="*/ 4107073 h 6189377"/>
                <a:gd name="connsiteX28" fmla="*/ 1938429 w 3560732"/>
                <a:gd name="connsiteY28" fmla="*/ 6189377 h 6189377"/>
                <a:gd name="connsiteX0" fmla="*/ 1975235 w 3560732"/>
                <a:gd name="connsiteY0" fmla="*/ 6594258 h 6594258"/>
                <a:gd name="connsiteX1" fmla="*/ 3478578 w 3560732"/>
                <a:gd name="connsiteY1" fmla="*/ 6186505 h 6594258"/>
                <a:gd name="connsiteX2" fmla="*/ 2640971 w 3560732"/>
                <a:gd name="connsiteY2" fmla="*/ 3878472 h 6594258"/>
                <a:gd name="connsiteX3" fmla="*/ 2539547 w 3560732"/>
                <a:gd name="connsiteY3" fmla="*/ 3373073 h 6594258"/>
                <a:gd name="connsiteX4" fmla="*/ 2755270 w 3560732"/>
                <a:gd name="connsiteY4" fmla="*/ 2811673 h 6594258"/>
                <a:gd name="connsiteX5" fmla="*/ 2864809 w 3560732"/>
                <a:gd name="connsiteY5" fmla="*/ 2192548 h 6594258"/>
                <a:gd name="connsiteX6" fmla="*/ 3512509 w 3560732"/>
                <a:gd name="connsiteY6" fmla="*/ 1301960 h 6594258"/>
                <a:gd name="connsiteX7" fmla="*/ 3298197 w 3560732"/>
                <a:gd name="connsiteY7" fmla="*/ 1178135 h 6594258"/>
                <a:gd name="connsiteX8" fmla="*/ 2607634 w 3560732"/>
                <a:gd name="connsiteY8" fmla="*/ 1878222 h 6594258"/>
                <a:gd name="connsiteX9" fmla="*/ 2531434 w 3560732"/>
                <a:gd name="connsiteY9" fmla="*/ 1821072 h 6594258"/>
                <a:gd name="connsiteX10" fmla="*/ 2874334 w 3560732"/>
                <a:gd name="connsiteY10" fmla="*/ 563772 h 6594258"/>
                <a:gd name="connsiteX11" fmla="*/ 2598109 w 3560732"/>
                <a:gd name="connsiteY11" fmla="*/ 397084 h 6594258"/>
                <a:gd name="connsiteX12" fmla="*/ 2207584 w 3560732"/>
                <a:gd name="connsiteY12" fmla="*/ 1659147 h 6594258"/>
                <a:gd name="connsiteX13" fmla="*/ 2131384 w 3560732"/>
                <a:gd name="connsiteY13" fmla="*/ 1597235 h 6594258"/>
                <a:gd name="connsiteX14" fmla="*/ 2193297 w 3560732"/>
                <a:gd name="connsiteY14" fmla="*/ 154197 h 6594258"/>
                <a:gd name="connsiteX15" fmla="*/ 1878971 w 3560732"/>
                <a:gd name="connsiteY15" fmla="*/ 163723 h 6594258"/>
                <a:gd name="connsiteX16" fmla="*/ 1798009 w 3560732"/>
                <a:gd name="connsiteY16" fmla="*/ 1554373 h 6594258"/>
                <a:gd name="connsiteX17" fmla="*/ 1674184 w 3560732"/>
                <a:gd name="connsiteY17" fmla="*/ 1559134 h 6594258"/>
                <a:gd name="connsiteX18" fmla="*/ 1593221 w 3560732"/>
                <a:gd name="connsiteY18" fmla="*/ 378035 h 6594258"/>
                <a:gd name="connsiteX19" fmla="*/ 1307472 w 3560732"/>
                <a:gd name="connsiteY19" fmla="*/ 368510 h 6594258"/>
                <a:gd name="connsiteX20" fmla="*/ 1312234 w 3560732"/>
                <a:gd name="connsiteY20" fmla="*/ 1635335 h 6594258"/>
                <a:gd name="connsiteX21" fmla="*/ 1259846 w 3560732"/>
                <a:gd name="connsiteY21" fmla="*/ 2025860 h 6594258"/>
                <a:gd name="connsiteX22" fmla="*/ 902659 w 3560732"/>
                <a:gd name="connsiteY22" fmla="*/ 2302085 h 6594258"/>
                <a:gd name="connsiteX23" fmla="*/ 207334 w 3560732"/>
                <a:gd name="connsiteY23" fmla="*/ 1787735 h 6594258"/>
                <a:gd name="connsiteX24" fmla="*/ 173996 w 3560732"/>
                <a:gd name="connsiteY24" fmla="*/ 2092535 h 6594258"/>
                <a:gd name="connsiteX25" fmla="*/ 745496 w 3560732"/>
                <a:gd name="connsiteY25" fmla="*/ 2806910 h 6594258"/>
                <a:gd name="connsiteX26" fmla="*/ 1440822 w 3560732"/>
                <a:gd name="connsiteY26" fmla="*/ 3583198 h 6594258"/>
                <a:gd name="connsiteX27" fmla="*/ 1617034 w 3560732"/>
                <a:gd name="connsiteY27" fmla="*/ 4107073 h 6594258"/>
                <a:gd name="connsiteX28" fmla="*/ 1975235 w 3560732"/>
                <a:gd name="connsiteY28" fmla="*/ 6594258 h 6594258"/>
                <a:gd name="connsiteX0" fmla="*/ 1975235 w 3625806"/>
                <a:gd name="connsiteY0" fmla="*/ 6594258 h 6628209"/>
                <a:gd name="connsiteX1" fmla="*/ 3625806 w 3625806"/>
                <a:gd name="connsiteY1" fmla="*/ 6628192 h 6628209"/>
                <a:gd name="connsiteX2" fmla="*/ 2640971 w 3625806"/>
                <a:gd name="connsiteY2" fmla="*/ 3878472 h 6628209"/>
                <a:gd name="connsiteX3" fmla="*/ 2539547 w 3625806"/>
                <a:gd name="connsiteY3" fmla="*/ 3373073 h 6628209"/>
                <a:gd name="connsiteX4" fmla="*/ 2755270 w 3625806"/>
                <a:gd name="connsiteY4" fmla="*/ 2811673 h 6628209"/>
                <a:gd name="connsiteX5" fmla="*/ 2864809 w 3625806"/>
                <a:gd name="connsiteY5" fmla="*/ 2192548 h 6628209"/>
                <a:gd name="connsiteX6" fmla="*/ 3512509 w 3625806"/>
                <a:gd name="connsiteY6" fmla="*/ 1301960 h 6628209"/>
                <a:gd name="connsiteX7" fmla="*/ 3298197 w 3625806"/>
                <a:gd name="connsiteY7" fmla="*/ 1178135 h 6628209"/>
                <a:gd name="connsiteX8" fmla="*/ 2607634 w 3625806"/>
                <a:gd name="connsiteY8" fmla="*/ 1878222 h 6628209"/>
                <a:gd name="connsiteX9" fmla="*/ 2531434 w 3625806"/>
                <a:gd name="connsiteY9" fmla="*/ 1821072 h 6628209"/>
                <a:gd name="connsiteX10" fmla="*/ 2874334 w 3625806"/>
                <a:gd name="connsiteY10" fmla="*/ 563772 h 6628209"/>
                <a:gd name="connsiteX11" fmla="*/ 2598109 w 3625806"/>
                <a:gd name="connsiteY11" fmla="*/ 397084 h 6628209"/>
                <a:gd name="connsiteX12" fmla="*/ 2207584 w 3625806"/>
                <a:gd name="connsiteY12" fmla="*/ 1659147 h 6628209"/>
                <a:gd name="connsiteX13" fmla="*/ 2131384 w 3625806"/>
                <a:gd name="connsiteY13" fmla="*/ 1597235 h 6628209"/>
                <a:gd name="connsiteX14" fmla="*/ 2193297 w 3625806"/>
                <a:gd name="connsiteY14" fmla="*/ 154197 h 6628209"/>
                <a:gd name="connsiteX15" fmla="*/ 1878971 w 3625806"/>
                <a:gd name="connsiteY15" fmla="*/ 163723 h 6628209"/>
                <a:gd name="connsiteX16" fmla="*/ 1798009 w 3625806"/>
                <a:gd name="connsiteY16" fmla="*/ 1554373 h 6628209"/>
                <a:gd name="connsiteX17" fmla="*/ 1674184 w 3625806"/>
                <a:gd name="connsiteY17" fmla="*/ 1559134 h 6628209"/>
                <a:gd name="connsiteX18" fmla="*/ 1593221 w 3625806"/>
                <a:gd name="connsiteY18" fmla="*/ 378035 h 6628209"/>
                <a:gd name="connsiteX19" fmla="*/ 1307472 w 3625806"/>
                <a:gd name="connsiteY19" fmla="*/ 368510 h 6628209"/>
                <a:gd name="connsiteX20" fmla="*/ 1312234 w 3625806"/>
                <a:gd name="connsiteY20" fmla="*/ 1635335 h 6628209"/>
                <a:gd name="connsiteX21" fmla="*/ 1259846 w 3625806"/>
                <a:gd name="connsiteY21" fmla="*/ 2025860 h 6628209"/>
                <a:gd name="connsiteX22" fmla="*/ 902659 w 3625806"/>
                <a:gd name="connsiteY22" fmla="*/ 2302085 h 6628209"/>
                <a:gd name="connsiteX23" fmla="*/ 207334 w 3625806"/>
                <a:gd name="connsiteY23" fmla="*/ 1787735 h 6628209"/>
                <a:gd name="connsiteX24" fmla="*/ 173996 w 3625806"/>
                <a:gd name="connsiteY24" fmla="*/ 2092535 h 6628209"/>
                <a:gd name="connsiteX25" fmla="*/ 745496 w 3625806"/>
                <a:gd name="connsiteY25" fmla="*/ 2806910 h 6628209"/>
                <a:gd name="connsiteX26" fmla="*/ 1440822 w 3625806"/>
                <a:gd name="connsiteY26" fmla="*/ 3583198 h 6628209"/>
                <a:gd name="connsiteX27" fmla="*/ 1617034 w 3625806"/>
                <a:gd name="connsiteY27" fmla="*/ 4107073 h 6628209"/>
                <a:gd name="connsiteX28" fmla="*/ 1975235 w 3625806"/>
                <a:gd name="connsiteY28" fmla="*/ 6594258 h 662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25806" h="6628209">
                  <a:moveTo>
                    <a:pt x="1975235" y="6594258"/>
                  </a:moveTo>
                  <a:cubicBezTo>
                    <a:pt x="2488618" y="6593301"/>
                    <a:pt x="3112423" y="6629149"/>
                    <a:pt x="3625806" y="6628192"/>
                  </a:cubicBezTo>
                  <a:cubicBezTo>
                    <a:pt x="3274968" y="5642354"/>
                    <a:pt x="2915609" y="4930985"/>
                    <a:pt x="2640971" y="3878472"/>
                  </a:cubicBezTo>
                  <a:cubicBezTo>
                    <a:pt x="2607163" y="3710006"/>
                    <a:pt x="2567756" y="3575139"/>
                    <a:pt x="2539547" y="3373073"/>
                  </a:cubicBezTo>
                  <a:cubicBezTo>
                    <a:pt x="2626772" y="3150473"/>
                    <a:pt x="2694946" y="3073610"/>
                    <a:pt x="2755270" y="2811673"/>
                  </a:cubicBezTo>
                  <a:cubicBezTo>
                    <a:pt x="2820357" y="2578311"/>
                    <a:pt x="2807658" y="2538622"/>
                    <a:pt x="2864809" y="2192548"/>
                  </a:cubicBezTo>
                  <a:cubicBezTo>
                    <a:pt x="3048959" y="1868698"/>
                    <a:pt x="3314071" y="1630573"/>
                    <a:pt x="3512509" y="1301960"/>
                  </a:cubicBezTo>
                  <a:cubicBezTo>
                    <a:pt x="3645859" y="1165436"/>
                    <a:pt x="3479171" y="928897"/>
                    <a:pt x="3298197" y="1178135"/>
                  </a:cubicBezTo>
                  <a:cubicBezTo>
                    <a:pt x="3096584" y="1449597"/>
                    <a:pt x="2837822" y="1644860"/>
                    <a:pt x="2607634" y="1878222"/>
                  </a:cubicBezTo>
                  <a:cubicBezTo>
                    <a:pt x="2525084" y="1873460"/>
                    <a:pt x="2556834" y="1840122"/>
                    <a:pt x="2531434" y="1821072"/>
                  </a:cubicBezTo>
                  <a:cubicBezTo>
                    <a:pt x="2658434" y="1401971"/>
                    <a:pt x="2775909" y="992397"/>
                    <a:pt x="2874334" y="563772"/>
                  </a:cubicBezTo>
                  <a:cubicBezTo>
                    <a:pt x="2923546" y="314534"/>
                    <a:pt x="2706059" y="208171"/>
                    <a:pt x="2598109" y="397084"/>
                  </a:cubicBezTo>
                  <a:cubicBezTo>
                    <a:pt x="2464759" y="833646"/>
                    <a:pt x="2340934" y="1155910"/>
                    <a:pt x="2207584" y="1659147"/>
                  </a:cubicBezTo>
                  <a:cubicBezTo>
                    <a:pt x="2182184" y="1638510"/>
                    <a:pt x="2118684" y="1660735"/>
                    <a:pt x="2131384" y="1597235"/>
                  </a:cubicBezTo>
                  <a:cubicBezTo>
                    <a:pt x="2188534" y="1146384"/>
                    <a:pt x="2188534" y="628860"/>
                    <a:pt x="2193297" y="154197"/>
                  </a:cubicBezTo>
                  <a:cubicBezTo>
                    <a:pt x="2193297" y="38309"/>
                    <a:pt x="1945646" y="-129965"/>
                    <a:pt x="1878971" y="163723"/>
                  </a:cubicBezTo>
                  <a:cubicBezTo>
                    <a:pt x="1821821" y="641561"/>
                    <a:pt x="1802771" y="943185"/>
                    <a:pt x="1798009" y="1554373"/>
                  </a:cubicBezTo>
                  <a:cubicBezTo>
                    <a:pt x="1802772" y="1606761"/>
                    <a:pt x="1678946" y="1644859"/>
                    <a:pt x="1674184" y="1559134"/>
                  </a:cubicBezTo>
                  <a:cubicBezTo>
                    <a:pt x="1647195" y="1136859"/>
                    <a:pt x="1615446" y="766972"/>
                    <a:pt x="1593221" y="378035"/>
                  </a:cubicBezTo>
                  <a:cubicBezTo>
                    <a:pt x="1564646" y="84347"/>
                    <a:pt x="1331284" y="133560"/>
                    <a:pt x="1307472" y="368510"/>
                  </a:cubicBezTo>
                  <a:cubicBezTo>
                    <a:pt x="1247147" y="844760"/>
                    <a:pt x="1286834" y="1182897"/>
                    <a:pt x="1312234" y="1635335"/>
                  </a:cubicBezTo>
                  <a:cubicBezTo>
                    <a:pt x="1305883" y="1801229"/>
                    <a:pt x="1290008" y="1900448"/>
                    <a:pt x="1259846" y="2025860"/>
                  </a:cubicBezTo>
                  <a:cubicBezTo>
                    <a:pt x="1163009" y="2332247"/>
                    <a:pt x="1082046" y="2337804"/>
                    <a:pt x="902659" y="2302085"/>
                  </a:cubicBezTo>
                  <a:cubicBezTo>
                    <a:pt x="712159" y="2102060"/>
                    <a:pt x="597859" y="1868697"/>
                    <a:pt x="207334" y="1787735"/>
                  </a:cubicBezTo>
                  <a:cubicBezTo>
                    <a:pt x="-35554" y="1760748"/>
                    <a:pt x="-87942" y="1948073"/>
                    <a:pt x="173996" y="2092535"/>
                  </a:cubicBezTo>
                  <a:cubicBezTo>
                    <a:pt x="359734" y="2327485"/>
                    <a:pt x="640468" y="2556506"/>
                    <a:pt x="745496" y="2806910"/>
                  </a:cubicBezTo>
                  <a:cubicBezTo>
                    <a:pt x="914565" y="3070435"/>
                    <a:pt x="1268579" y="3402223"/>
                    <a:pt x="1440822" y="3583198"/>
                  </a:cubicBezTo>
                  <a:lnTo>
                    <a:pt x="1617034" y="4107073"/>
                  </a:lnTo>
                  <a:cubicBezTo>
                    <a:pt x="1829759" y="4896060"/>
                    <a:pt x="1857760" y="5681446"/>
                    <a:pt x="1975235" y="659425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88">
              <a:extLst>
                <a:ext uri="{FF2B5EF4-FFF2-40B4-BE49-F238E27FC236}">
                  <a16:creationId xmlns:a16="http://schemas.microsoft.com/office/drawing/2014/main" xmlns="" id="{71292B83-8A82-4813-8F1B-27A2276FB7E1}"/>
                </a:ext>
              </a:extLst>
            </p:cNvPr>
            <p:cNvGrpSpPr/>
            <p:nvPr/>
          </p:nvGrpSpPr>
          <p:grpSpPr>
            <a:xfrm>
              <a:off x="7643715" y="2392691"/>
              <a:ext cx="4376131" cy="3594419"/>
              <a:chOff x="2241333" y="2017415"/>
              <a:chExt cx="4653973" cy="3822630"/>
            </a:xfrm>
          </p:grpSpPr>
          <p:sp>
            <p:nvSpPr>
              <p:cNvPr id="26" name="Teardrop 3">
                <a:extLst>
                  <a:ext uri="{FF2B5EF4-FFF2-40B4-BE49-F238E27FC236}">
                    <a16:creationId xmlns:a16="http://schemas.microsoft.com/office/drawing/2014/main" xmlns="" id="{F71AB28D-E6C2-4198-8B06-BA760F14D049}"/>
                  </a:ext>
                </a:extLst>
              </p:cNvPr>
              <p:cNvSpPr/>
              <p:nvPr/>
            </p:nvSpPr>
            <p:spPr>
              <a:xfrm rot="20980906">
                <a:off x="4835322" y="2017415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Teardrop 3">
                <a:extLst>
                  <a:ext uri="{FF2B5EF4-FFF2-40B4-BE49-F238E27FC236}">
                    <a16:creationId xmlns:a16="http://schemas.microsoft.com/office/drawing/2014/main" xmlns="" id="{8C19DEEE-D745-415F-B415-91C7C0430135}"/>
                  </a:ext>
                </a:extLst>
              </p:cNvPr>
              <p:cNvSpPr/>
              <p:nvPr/>
            </p:nvSpPr>
            <p:spPr>
              <a:xfrm rot="2236334">
                <a:off x="5707174" y="3189761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Teardrop 3">
                <a:extLst>
                  <a:ext uri="{FF2B5EF4-FFF2-40B4-BE49-F238E27FC236}">
                    <a16:creationId xmlns:a16="http://schemas.microsoft.com/office/drawing/2014/main" xmlns="" id="{3ABD209E-D49E-45B1-A425-3A1048EC38CE}"/>
                  </a:ext>
                </a:extLst>
              </p:cNvPr>
              <p:cNvSpPr/>
              <p:nvPr/>
            </p:nvSpPr>
            <p:spPr>
              <a:xfrm rot="4500000">
                <a:off x="5494959" y="4651912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Teardrop 3">
                <a:extLst>
                  <a:ext uri="{FF2B5EF4-FFF2-40B4-BE49-F238E27FC236}">
                    <a16:creationId xmlns:a16="http://schemas.microsoft.com/office/drawing/2014/main" xmlns="" id="{E632BD40-700D-4102-9494-3BB88E36DA73}"/>
                  </a:ext>
                </a:extLst>
              </p:cNvPr>
              <p:cNvSpPr/>
              <p:nvPr/>
            </p:nvSpPr>
            <p:spPr>
              <a:xfrm rot="619094" flipH="1">
                <a:off x="3113185" y="2017415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Teardrop 3">
                <a:extLst>
                  <a:ext uri="{FF2B5EF4-FFF2-40B4-BE49-F238E27FC236}">
                    <a16:creationId xmlns:a16="http://schemas.microsoft.com/office/drawing/2014/main" xmlns="" id="{31A31BC3-E7DB-4C09-A214-FAC69A29F8BC}"/>
                  </a:ext>
                </a:extLst>
              </p:cNvPr>
              <p:cNvSpPr/>
              <p:nvPr/>
            </p:nvSpPr>
            <p:spPr>
              <a:xfrm rot="19363666" flipH="1">
                <a:off x="2241333" y="3189761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3">
                <a:extLst>
                  <a:ext uri="{FF2B5EF4-FFF2-40B4-BE49-F238E27FC236}">
                    <a16:creationId xmlns:a16="http://schemas.microsoft.com/office/drawing/2014/main" xmlns="" id="{8AC29F11-320C-4B34-B3F5-0C5E83C5E5FC}"/>
                  </a:ext>
                </a:extLst>
              </p:cNvPr>
              <p:cNvSpPr/>
              <p:nvPr/>
            </p:nvSpPr>
            <p:spPr>
              <a:xfrm rot="17100000" flipH="1">
                <a:off x="2453548" y="4651912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2961326-DCA3-43D3-A5A8-D619FF6756B0}"/>
              </a:ext>
            </a:extLst>
          </p:cNvPr>
          <p:cNvGrpSpPr/>
          <p:nvPr/>
        </p:nvGrpSpPr>
        <p:grpSpPr>
          <a:xfrm>
            <a:off x="3294559" y="2057453"/>
            <a:ext cx="2614660" cy="2856483"/>
            <a:chOff x="1045648" y="2069051"/>
            <a:chExt cx="4032340" cy="4405280"/>
          </a:xfrm>
        </p:grpSpPr>
        <p:sp>
          <p:nvSpPr>
            <p:cNvPr id="33" name="Graphic 2">
              <a:extLst>
                <a:ext uri="{FF2B5EF4-FFF2-40B4-BE49-F238E27FC236}">
                  <a16:creationId xmlns:a16="http://schemas.microsoft.com/office/drawing/2014/main" xmlns="" id="{5BDFEB11-1EC5-4929-BAD0-496015655CC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C6ED69E3-6342-4029-AE18-6920B479A210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35" name="Pie 6">
                <a:extLst>
                  <a:ext uri="{FF2B5EF4-FFF2-40B4-BE49-F238E27FC236}">
                    <a16:creationId xmlns:a16="http://schemas.microsoft.com/office/drawing/2014/main" xmlns="" id="{4C4804E9-951B-4F34-9A24-11A0E56ED169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13">
                <a:extLst>
                  <a:ext uri="{FF2B5EF4-FFF2-40B4-BE49-F238E27FC236}">
                    <a16:creationId xmlns:a16="http://schemas.microsoft.com/office/drawing/2014/main" xmlns="" id="{EABEDC81-C761-4CB1-BD78-977A8AE6E1A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14">
                <a:extLst>
                  <a:ext uri="{FF2B5EF4-FFF2-40B4-BE49-F238E27FC236}">
                    <a16:creationId xmlns:a16="http://schemas.microsoft.com/office/drawing/2014/main" xmlns="" id="{E9461EB5-4B9A-467E-B0B6-AC8D2509FB6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15">
                <a:extLst>
                  <a:ext uri="{FF2B5EF4-FFF2-40B4-BE49-F238E27FC236}">
                    <a16:creationId xmlns:a16="http://schemas.microsoft.com/office/drawing/2014/main" xmlns="" id="{0A154BA3-6A0C-45CA-8805-50BE918FB5E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EBA34715-6E17-4A00-8808-597431B50E7D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xmlns="" id="{4C86DD7B-E907-47BC-89E1-A96C6D0B17A8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062BEC3E-28E3-4816-96B8-5595E09743FC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BBADC1E-3676-4041-A27F-D293DACFB06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5A3EB99-39C4-4202-88D2-E18E1C37B21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8E973617-1C97-46F6-9C26-4562960A9FF0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xmlns="" id="{26839916-8C16-4861-86B0-D426B5C00663}"/>
              </a:ext>
            </a:extLst>
          </p:cNvPr>
          <p:cNvGrpSpPr/>
          <p:nvPr/>
        </p:nvGrpSpPr>
        <p:grpSpPr>
          <a:xfrm>
            <a:off x="9393271" y="2958260"/>
            <a:ext cx="2798729" cy="3904304"/>
            <a:chOff x="6724650" y="-463489"/>
            <a:chExt cx="5248275" cy="7321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E133CB8-93C3-43E5-B5D0-224C3F07EC1B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DBF31C0-AD59-4362-B3F4-097FD7157AB2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F935CE5B-937A-4C2B-B445-3688B092EE11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D693388-F6F3-4631-B6A8-BB2EF09DC687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950F85F-4DBF-4813-8293-BB95BBB2B742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F48D970-1A9D-420D-B684-32190CB800E5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BF02C9A-2084-402A-93FC-D5DC8E4A8A7C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88685FC5-ED58-45C9-892A-1B502B17D9D1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5D69C7E-D749-4B2C-B615-7A2BA042C44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4FFE888-B2BD-42A3-B53E-5070A46FCCC2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CD78E29A-A6F9-485D-92C1-4872787E2870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CDF572C-D001-401C-9526-C6A550D83264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FC65C5B-18E1-48CF-99CE-BEB6A2278C28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04B5C80-E7D4-4E96-A5E2-145EEE3B4747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791F14F2-98BE-4FE6-8BD7-1A4DE9D9B3C2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49D75000-ECE4-4583-9A37-DF369035803C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201349A-B4A5-43D5-8788-C31980EE5FD4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DC91204-10B8-47A3-86F7-6232747BDC67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905843CF-1C3D-4D2D-BFD5-8DC382522547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D601C97-6E5B-483A-9D9D-88792B7D588E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D268B78-5119-454F-A7A9-A91209A2F5AA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C1EE1EEF-4748-4F9A-BFBF-72B0B423C0E5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969B53F-3DD3-4F3C-883C-8DD80AEB777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A1C81C3-34CC-480C-A0A7-4A954753878D}"/>
              </a:ext>
            </a:extLst>
          </p:cNvPr>
          <p:cNvGrpSpPr/>
          <p:nvPr/>
        </p:nvGrpSpPr>
        <p:grpSpPr>
          <a:xfrm>
            <a:off x="10055301" y="868171"/>
            <a:ext cx="2260093" cy="1471305"/>
            <a:chOff x="8116216" y="2493204"/>
            <a:chExt cx="4075790" cy="2653311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D5A3836E-9022-4D1A-A6B1-4726546634AB}"/>
                </a:ext>
              </a:extLst>
            </p:cNvPr>
            <p:cNvSpPr/>
            <p:nvPr/>
          </p:nvSpPr>
          <p:spPr>
            <a:xfrm>
              <a:off x="8116216" y="2493204"/>
              <a:ext cx="4075790" cy="2653311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81315 w 5661442"/>
                <a:gd name="connsiteY1" fmla="*/ 5305320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684971 w 5661442"/>
                <a:gd name="connsiteY1" fmla="*/ 5315392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438720 w 5546143"/>
                <a:gd name="connsiteY0" fmla="*/ 5355683 h 5355683"/>
                <a:gd name="connsiteX1" fmla="*/ 569672 w 5546143"/>
                <a:gd name="connsiteY1" fmla="*/ 5315392 h 5355683"/>
                <a:gd name="connsiteX2" fmla="*/ 2124225 w 5546143"/>
                <a:gd name="connsiteY2" fmla="*/ 5309946 h 5355683"/>
                <a:gd name="connsiteX3" fmla="*/ 1823229 w 5546143"/>
                <a:gd name="connsiteY3" fmla="*/ 4337913 h 5355683"/>
                <a:gd name="connsiteX4" fmla="*/ 718633 w 5546143"/>
                <a:gd name="connsiteY4" fmla="*/ 4411066 h 5355683"/>
                <a:gd name="connsiteX5" fmla="*/ 579645 w 5546143"/>
                <a:gd name="connsiteY5" fmla="*/ 3745382 h 5355683"/>
                <a:gd name="connsiteX6" fmla="*/ 404080 w 5546143"/>
                <a:gd name="connsiteY6" fmla="*/ 3599078 h 5355683"/>
                <a:gd name="connsiteX7" fmla="*/ 441706 w 5546143"/>
                <a:gd name="connsiteY7" fmla="*/ 3470193 h 5355683"/>
                <a:gd name="connsiteX8" fmla="*/ 341032 w 5546143"/>
                <a:gd name="connsiteY8" fmla="*/ 3362205 h 5355683"/>
                <a:gd name="connsiteX9" fmla="*/ 444494 w 5546143"/>
                <a:gd name="connsiteY9" fmla="*/ 3057428 h 5355683"/>
                <a:gd name="connsiteX10" fmla="*/ 3120 w 5546143"/>
                <a:gd name="connsiteY10" fmla="*/ 2818778 h 5355683"/>
                <a:gd name="connsiteX11" fmla="*/ 550384 w 5546143"/>
                <a:gd name="connsiteY11" fmla="*/ 1975104 h 5355683"/>
                <a:gd name="connsiteX12" fmla="*/ 2518173 w 5546143"/>
                <a:gd name="connsiteY12" fmla="*/ 0 h 5355683"/>
                <a:gd name="connsiteX13" fmla="*/ 4596740 w 5546143"/>
                <a:gd name="connsiteY13" fmla="*/ 2543951 h 5355683"/>
                <a:gd name="connsiteX14" fmla="*/ 3915376 w 5546143"/>
                <a:gd name="connsiteY14" fmla="*/ 3928262 h 5355683"/>
                <a:gd name="connsiteX15" fmla="*/ 4337880 w 5546143"/>
                <a:gd name="connsiteY15" fmla="*/ 5313893 h 5355683"/>
                <a:gd name="connsiteX16" fmla="*/ 5546143 w 5546143"/>
                <a:gd name="connsiteY16" fmla="*/ 5312636 h 5355683"/>
                <a:gd name="connsiteX0" fmla="*/ 569672 w 5546143"/>
                <a:gd name="connsiteY0" fmla="*/ 5315392 h 5315392"/>
                <a:gd name="connsiteX1" fmla="*/ 2124225 w 5546143"/>
                <a:gd name="connsiteY1" fmla="*/ 5309946 h 5315392"/>
                <a:gd name="connsiteX2" fmla="*/ 1823229 w 5546143"/>
                <a:gd name="connsiteY2" fmla="*/ 4337913 h 5315392"/>
                <a:gd name="connsiteX3" fmla="*/ 718633 w 5546143"/>
                <a:gd name="connsiteY3" fmla="*/ 4411066 h 5315392"/>
                <a:gd name="connsiteX4" fmla="*/ 579645 w 5546143"/>
                <a:gd name="connsiteY4" fmla="*/ 3745382 h 5315392"/>
                <a:gd name="connsiteX5" fmla="*/ 404080 w 5546143"/>
                <a:gd name="connsiteY5" fmla="*/ 3599078 h 5315392"/>
                <a:gd name="connsiteX6" fmla="*/ 441706 w 5546143"/>
                <a:gd name="connsiteY6" fmla="*/ 3470193 h 5315392"/>
                <a:gd name="connsiteX7" fmla="*/ 341032 w 5546143"/>
                <a:gd name="connsiteY7" fmla="*/ 3362205 h 5315392"/>
                <a:gd name="connsiteX8" fmla="*/ 444494 w 5546143"/>
                <a:gd name="connsiteY8" fmla="*/ 3057428 h 5315392"/>
                <a:gd name="connsiteX9" fmla="*/ 3120 w 5546143"/>
                <a:gd name="connsiteY9" fmla="*/ 2818778 h 5315392"/>
                <a:gd name="connsiteX10" fmla="*/ 550384 w 5546143"/>
                <a:gd name="connsiteY10" fmla="*/ 1975104 h 5315392"/>
                <a:gd name="connsiteX11" fmla="*/ 2518173 w 5546143"/>
                <a:gd name="connsiteY11" fmla="*/ 0 h 5315392"/>
                <a:gd name="connsiteX12" fmla="*/ 4596740 w 5546143"/>
                <a:gd name="connsiteY12" fmla="*/ 2543951 h 5315392"/>
                <a:gd name="connsiteX13" fmla="*/ 3915376 w 5546143"/>
                <a:gd name="connsiteY13" fmla="*/ 3928262 h 5315392"/>
                <a:gd name="connsiteX14" fmla="*/ 4337880 w 5546143"/>
                <a:gd name="connsiteY14" fmla="*/ 5313893 h 5315392"/>
                <a:gd name="connsiteX15" fmla="*/ 5546143 w 5546143"/>
                <a:gd name="connsiteY15" fmla="*/ 5312636 h 5315392"/>
                <a:gd name="connsiteX0" fmla="*/ 96236 w 5546143"/>
                <a:gd name="connsiteY0" fmla="*/ 5305319 h 5313892"/>
                <a:gd name="connsiteX1" fmla="*/ 2124225 w 5546143"/>
                <a:gd name="connsiteY1" fmla="*/ 5309946 h 5313892"/>
                <a:gd name="connsiteX2" fmla="*/ 1823229 w 5546143"/>
                <a:gd name="connsiteY2" fmla="*/ 4337913 h 5313892"/>
                <a:gd name="connsiteX3" fmla="*/ 718633 w 5546143"/>
                <a:gd name="connsiteY3" fmla="*/ 4411066 h 5313892"/>
                <a:gd name="connsiteX4" fmla="*/ 579645 w 5546143"/>
                <a:gd name="connsiteY4" fmla="*/ 3745382 h 5313892"/>
                <a:gd name="connsiteX5" fmla="*/ 404080 w 5546143"/>
                <a:gd name="connsiteY5" fmla="*/ 3599078 h 5313892"/>
                <a:gd name="connsiteX6" fmla="*/ 441706 w 5546143"/>
                <a:gd name="connsiteY6" fmla="*/ 3470193 h 5313892"/>
                <a:gd name="connsiteX7" fmla="*/ 341032 w 5546143"/>
                <a:gd name="connsiteY7" fmla="*/ 3362205 h 5313892"/>
                <a:gd name="connsiteX8" fmla="*/ 444494 w 5546143"/>
                <a:gd name="connsiteY8" fmla="*/ 3057428 h 5313892"/>
                <a:gd name="connsiteX9" fmla="*/ 3120 w 5546143"/>
                <a:gd name="connsiteY9" fmla="*/ 2818778 h 5313892"/>
                <a:gd name="connsiteX10" fmla="*/ 550384 w 5546143"/>
                <a:gd name="connsiteY10" fmla="*/ 1975104 h 5313892"/>
                <a:gd name="connsiteX11" fmla="*/ 2518173 w 5546143"/>
                <a:gd name="connsiteY11" fmla="*/ 0 h 5313892"/>
                <a:gd name="connsiteX12" fmla="*/ 4596740 w 5546143"/>
                <a:gd name="connsiteY12" fmla="*/ 2543951 h 5313892"/>
                <a:gd name="connsiteX13" fmla="*/ 3915376 w 5546143"/>
                <a:gd name="connsiteY13" fmla="*/ 3928262 h 5313892"/>
                <a:gd name="connsiteX14" fmla="*/ 4337880 w 5546143"/>
                <a:gd name="connsiteY14" fmla="*/ 5313893 h 5313892"/>
                <a:gd name="connsiteX15" fmla="*/ 5546143 w 5546143"/>
                <a:gd name="connsiteY15" fmla="*/ 5312636 h 5313892"/>
                <a:gd name="connsiteX0" fmla="*/ 96236 w 5959140"/>
                <a:gd name="connsiteY0" fmla="*/ 5305319 h 5332782"/>
                <a:gd name="connsiteX1" fmla="*/ 2124225 w 5959140"/>
                <a:gd name="connsiteY1" fmla="*/ 5309946 h 5332782"/>
                <a:gd name="connsiteX2" fmla="*/ 1823229 w 5959140"/>
                <a:gd name="connsiteY2" fmla="*/ 4337913 h 5332782"/>
                <a:gd name="connsiteX3" fmla="*/ 718633 w 5959140"/>
                <a:gd name="connsiteY3" fmla="*/ 4411066 h 5332782"/>
                <a:gd name="connsiteX4" fmla="*/ 579645 w 5959140"/>
                <a:gd name="connsiteY4" fmla="*/ 3745382 h 5332782"/>
                <a:gd name="connsiteX5" fmla="*/ 404080 w 5959140"/>
                <a:gd name="connsiteY5" fmla="*/ 3599078 h 5332782"/>
                <a:gd name="connsiteX6" fmla="*/ 441706 w 5959140"/>
                <a:gd name="connsiteY6" fmla="*/ 3470193 h 5332782"/>
                <a:gd name="connsiteX7" fmla="*/ 341032 w 5959140"/>
                <a:gd name="connsiteY7" fmla="*/ 3362205 h 5332782"/>
                <a:gd name="connsiteX8" fmla="*/ 444494 w 5959140"/>
                <a:gd name="connsiteY8" fmla="*/ 3057428 h 5332782"/>
                <a:gd name="connsiteX9" fmla="*/ 3120 w 5959140"/>
                <a:gd name="connsiteY9" fmla="*/ 2818778 h 5332782"/>
                <a:gd name="connsiteX10" fmla="*/ 550384 w 5959140"/>
                <a:gd name="connsiteY10" fmla="*/ 1975104 h 5332782"/>
                <a:gd name="connsiteX11" fmla="*/ 2518173 w 5959140"/>
                <a:gd name="connsiteY11" fmla="*/ 0 h 5332782"/>
                <a:gd name="connsiteX12" fmla="*/ 4596740 w 5959140"/>
                <a:gd name="connsiteY12" fmla="*/ 2543951 h 5332782"/>
                <a:gd name="connsiteX13" fmla="*/ 3915376 w 5959140"/>
                <a:gd name="connsiteY13" fmla="*/ 3928262 h 5332782"/>
                <a:gd name="connsiteX14" fmla="*/ 4337880 w 5959140"/>
                <a:gd name="connsiteY14" fmla="*/ 5313893 h 5332782"/>
                <a:gd name="connsiteX15" fmla="*/ 5959140 w 5959140"/>
                <a:gd name="connsiteY15" fmla="*/ 5332782 h 5332782"/>
                <a:gd name="connsiteX0" fmla="*/ 96236 w 6207400"/>
                <a:gd name="connsiteY0" fmla="*/ 5305319 h 5332782"/>
                <a:gd name="connsiteX1" fmla="*/ 2124225 w 6207400"/>
                <a:gd name="connsiteY1" fmla="*/ 5309946 h 5332782"/>
                <a:gd name="connsiteX2" fmla="*/ 1823229 w 6207400"/>
                <a:gd name="connsiteY2" fmla="*/ 4337913 h 5332782"/>
                <a:gd name="connsiteX3" fmla="*/ 718633 w 6207400"/>
                <a:gd name="connsiteY3" fmla="*/ 4411066 h 5332782"/>
                <a:gd name="connsiteX4" fmla="*/ 579645 w 6207400"/>
                <a:gd name="connsiteY4" fmla="*/ 3745382 h 5332782"/>
                <a:gd name="connsiteX5" fmla="*/ 404080 w 6207400"/>
                <a:gd name="connsiteY5" fmla="*/ 3599078 h 5332782"/>
                <a:gd name="connsiteX6" fmla="*/ 441706 w 6207400"/>
                <a:gd name="connsiteY6" fmla="*/ 3470193 h 5332782"/>
                <a:gd name="connsiteX7" fmla="*/ 341032 w 6207400"/>
                <a:gd name="connsiteY7" fmla="*/ 3362205 h 5332782"/>
                <a:gd name="connsiteX8" fmla="*/ 444494 w 6207400"/>
                <a:gd name="connsiteY8" fmla="*/ 3057428 h 5332782"/>
                <a:gd name="connsiteX9" fmla="*/ 3120 w 6207400"/>
                <a:gd name="connsiteY9" fmla="*/ 2818778 h 5332782"/>
                <a:gd name="connsiteX10" fmla="*/ 550384 w 6207400"/>
                <a:gd name="connsiteY10" fmla="*/ 1975104 h 5332782"/>
                <a:gd name="connsiteX11" fmla="*/ 2518173 w 6207400"/>
                <a:gd name="connsiteY11" fmla="*/ 0 h 5332782"/>
                <a:gd name="connsiteX12" fmla="*/ 4596740 w 6207400"/>
                <a:gd name="connsiteY12" fmla="*/ 2543951 h 5332782"/>
                <a:gd name="connsiteX13" fmla="*/ 3915376 w 6207400"/>
                <a:gd name="connsiteY13" fmla="*/ 3928262 h 5332782"/>
                <a:gd name="connsiteX14" fmla="*/ 4337880 w 6207400"/>
                <a:gd name="connsiteY14" fmla="*/ 5313893 h 5332782"/>
                <a:gd name="connsiteX15" fmla="*/ 6207400 w 6207400"/>
                <a:gd name="connsiteY15" fmla="*/ 5332782 h 5332782"/>
                <a:gd name="connsiteX0" fmla="*/ 96236 w 8152013"/>
                <a:gd name="connsiteY0" fmla="*/ 5305319 h 5345876"/>
                <a:gd name="connsiteX1" fmla="*/ 2124225 w 8152013"/>
                <a:gd name="connsiteY1" fmla="*/ 5309946 h 5345876"/>
                <a:gd name="connsiteX2" fmla="*/ 1823229 w 8152013"/>
                <a:gd name="connsiteY2" fmla="*/ 4337913 h 5345876"/>
                <a:gd name="connsiteX3" fmla="*/ 718633 w 8152013"/>
                <a:gd name="connsiteY3" fmla="*/ 4411066 h 5345876"/>
                <a:gd name="connsiteX4" fmla="*/ 579645 w 8152013"/>
                <a:gd name="connsiteY4" fmla="*/ 3745382 h 5345876"/>
                <a:gd name="connsiteX5" fmla="*/ 404080 w 8152013"/>
                <a:gd name="connsiteY5" fmla="*/ 3599078 h 5345876"/>
                <a:gd name="connsiteX6" fmla="*/ 441706 w 8152013"/>
                <a:gd name="connsiteY6" fmla="*/ 3470193 h 5345876"/>
                <a:gd name="connsiteX7" fmla="*/ 341032 w 8152013"/>
                <a:gd name="connsiteY7" fmla="*/ 3362205 h 5345876"/>
                <a:gd name="connsiteX8" fmla="*/ 444494 w 8152013"/>
                <a:gd name="connsiteY8" fmla="*/ 3057428 h 5345876"/>
                <a:gd name="connsiteX9" fmla="*/ 3120 w 8152013"/>
                <a:gd name="connsiteY9" fmla="*/ 2818778 h 5345876"/>
                <a:gd name="connsiteX10" fmla="*/ 550384 w 8152013"/>
                <a:gd name="connsiteY10" fmla="*/ 1975104 h 5345876"/>
                <a:gd name="connsiteX11" fmla="*/ 2518173 w 8152013"/>
                <a:gd name="connsiteY11" fmla="*/ 0 h 5345876"/>
                <a:gd name="connsiteX12" fmla="*/ 4596740 w 8152013"/>
                <a:gd name="connsiteY12" fmla="*/ 2543951 h 5345876"/>
                <a:gd name="connsiteX13" fmla="*/ 3915376 w 8152013"/>
                <a:gd name="connsiteY13" fmla="*/ 3928262 h 5345876"/>
                <a:gd name="connsiteX14" fmla="*/ 4337880 w 8152013"/>
                <a:gd name="connsiteY14" fmla="*/ 5313893 h 5345876"/>
                <a:gd name="connsiteX15" fmla="*/ 8152013 w 8152013"/>
                <a:gd name="connsiteY15" fmla="*/ 5345876 h 5345876"/>
                <a:gd name="connsiteX0" fmla="*/ 96236 w 8152013"/>
                <a:gd name="connsiteY0" fmla="*/ 5305319 h 5313893"/>
                <a:gd name="connsiteX1" fmla="*/ 2124225 w 8152013"/>
                <a:gd name="connsiteY1" fmla="*/ 5309946 h 5313893"/>
                <a:gd name="connsiteX2" fmla="*/ 1823229 w 8152013"/>
                <a:gd name="connsiteY2" fmla="*/ 4337913 h 5313893"/>
                <a:gd name="connsiteX3" fmla="*/ 718633 w 8152013"/>
                <a:gd name="connsiteY3" fmla="*/ 4411066 h 5313893"/>
                <a:gd name="connsiteX4" fmla="*/ 579645 w 8152013"/>
                <a:gd name="connsiteY4" fmla="*/ 3745382 h 5313893"/>
                <a:gd name="connsiteX5" fmla="*/ 404080 w 8152013"/>
                <a:gd name="connsiteY5" fmla="*/ 3599078 h 5313893"/>
                <a:gd name="connsiteX6" fmla="*/ 441706 w 8152013"/>
                <a:gd name="connsiteY6" fmla="*/ 3470193 h 5313893"/>
                <a:gd name="connsiteX7" fmla="*/ 341032 w 8152013"/>
                <a:gd name="connsiteY7" fmla="*/ 3362205 h 5313893"/>
                <a:gd name="connsiteX8" fmla="*/ 444494 w 8152013"/>
                <a:gd name="connsiteY8" fmla="*/ 3057428 h 5313893"/>
                <a:gd name="connsiteX9" fmla="*/ 3120 w 8152013"/>
                <a:gd name="connsiteY9" fmla="*/ 2818778 h 5313893"/>
                <a:gd name="connsiteX10" fmla="*/ 550384 w 8152013"/>
                <a:gd name="connsiteY10" fmla="*/ 1975104 h 5313893"/>
                <a:gd name="connsiteX11" fmla="*/ 2518173 w 8152013"/>
                <a:gd name="connsiteY11" fmla="*/ 0 h 5313893"/>
                <a:gd name="connsiteX12" fmla="*/ 4596740 w 8152013"/>
                <a:gd name="connsiteY12" fmla="*/ 2543951 h 5313893"/>
                <a:gd name="connsiteX13" fmla="*/ 3915376 w 8152013"/>
                <a:gd name="connsiteY13" fmla="*/ 3928262 h 5313893"/>
                <a:gd name="connsiteX14" fmla="*/ 4337880 w 8152013"/>
                <a:gd name="connsiteY14" fmla="*/ 5313893 h 5313893"/>
                <a:gd name="connsiteX15" fmla="*/ 8152013 w 8152013"/>
                <a:gd name="connsiteY15" fmla="*/ 5313140 h 5313893"/>
                <a:gd name="connsiteX0" fmla="*/ 96236 w 8171655"/>
                <a:gd name="connsiteY0" fmla="*/ 5305319 h 5313893"/>
                <a:gd name="connsiteX1" fmla="*/ 2124225 w 8171655"/>
                <a:gd name="connsiteY1" fmla="*/ 5309946 h 5313893"/>
                <a:gd name="connsiteX2" fmla="*/ 1823229 w 8171655"/>
                <a:gd name="connsiteY2" fmla="*/ 4337913 h 5313893"/>
                <a:gd name="connsiteX3" fmla="*/ 718633 w 8171655"/>
                <a:gd name="connsiteY3" fmla="*/ 4411066 h 5313893"/>
                <a:gd name="connsiteX4" fmla="*/ 579645 w 8171655"/>
                <a:gd name="connsiteY4" fmla="*/ 3745382 h 5313893"/>
                <a:gd name="connsiteX5" fmla="*/ 404080 w 8171655"/>
                <a:gd name="connsiteY5" fmla="*/ 3599078 h 5313893"/>
                <a:gd name="connsiteX6" fmla="*/ 441706 w 8171655"/>
                <a:gd name="connsiteY6" fmla="*/ 3470193 h 5313893"/>
                <a:gd name="connsiteX7" fmla="*/ 341032 w 8171655"/>
                <a:gd name="connsiteY7" fmla="*/ 3362205 h 5313893"/>
                <a:gd name="connsiteX8" fmla="*/ 444494 w 8171655"/>
                <a:gd name="connsiteY8" fmla="*/ 3057428 h 5313893"/>
                <a:gd name="connsiteX9" fmla="*/ 3120 w 8171655"/>
                <a:gd name="connsiteY9" fmla="*/ 2818778 h 5313893"/>
                <a:gd name="connsiteX10" fmla="*/ 550384 w 8171655"/>
                <a:gd name="connsiteY10" fmla="*/ 1975104 h 5313893"/>
                <a:gd name="connsiteX11" fmla="*/ 2518173 w 8171655"/>
                <a:gd name="connsiteY11" fmla="*/ 0 h 5313893"/>
                <a:gd name="connsiteX12" fmla="*/ 4596740 w 8171655"/>
                <a:gd name="connsiteY12" fmla="*/ 2543951 h 5313893"/>
                <a:gd name="connsiteX13" fmla="*/ 3915376 w 8171655"/>
                <a:gd name="connsiteY13" fmla="*/ 3928262 h 5313893"/>
                <a:gd name="connsiteX14" fmla="*/ 4337880 w 8171655"/>
                <a:gd name="connsiteY14" fmla="*/ 5313893 h 5313893"/>
                <a:gd name="connsiteX15" fmla="*/ 8171655 w 8171655"/>
                <a:gd name="connsiteY15" fmla="*/ 5313141 h 5313893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1655" h="5319689">
                  <a:moveTo>
                    <a:pt x="96236" y="5305319"/>
                  </a:moveTo>
                  <a:lnTo>
                    <a:pt x="2124225" y="5309946"/>
                  </a:lnTo>
                  <a:cubicBezTo>
                    <a:pt x="2060235" y="5002707"/>
                    <a:pt x="2045123" y="4564685"/>
                    <a:pt x="1823229" y="4337913"/>
                  </a:cubicBezTo>
                  <a:cubicBezTo>
                    <a:pt x="1725693" y="4218431"/>
                    <a:pt x="1020995" y="4625644"/>
                    <a:pt x="718633" y="4411066"/>
                  </a:cubicBezTo>
                  <a:cubicBezTo>
                    <a:pt x="396764" y="4162349"/>
                    <a:pt x="652797" y="3833165"/>
                    <a:pt x="579645" y="3745382"/>
                  </a:cubicBezTo>
                  <a:cubicBezTo>
                    <a:pt x="521123" y="3696614"/>
                    <a:pt x="418023" y="3646108"/>
                    <a:pt x="404080" y="3599078"/>
                  </a:cubicBezTo>
                  <a:cubicBezTo>
                    <a:pt x="384935" y="3557625"/>
                    <a:pt x="411057" y="3507120"/>
                    <a:pt x="441706" y="3470193"/>
                  </a:cubicBezTo>
                  <a:lnTo>
                    <a:pt x="341032" y="3362205"/>
                  </a:lnTo>
                  <a:cubicBezTo>
                    <a:pt x="298566" y="3284755"/>
                    <a:pt x="414533" y="3157511"/>
                    <a:pt x="444494" y="3057428"/>
                  </a:cubicBezTo>
                  <a:cubicBezTo>
                    <a:pt x="297369" y="2977878"/>
                    <a:pt x="59710" y="2939068"/>
                    <a:pt x="3120" y="2818778"/>
                  </a:cubicBezTo>
                  <a:cubicBezTo>
                    <a:pt x="-45323" y="2691462"/>
                    <a:pt x="485658" y="2374024"/>
                    <a:pt x="550384" y="1975104"/>
                  </a:cubicBezTo>
                  <a:cubicBezTo>
                    <a:pt x="500143" y="266534"/>
                    <a:pt x="1916564" y="11046"/>
                    <a:pt x="2518173" y="0"/>
                  </a:cubicBezTo>
                  <a:cubicBezTo>
                    <a:pt x="3500739" y="-24"/>
                    <a:pt x="5080836" y="647274"/>
                    <a:pt x="4596740" y="2543951"/>
                  </a:cubicBezTo>
                  <a:cubicBezTo>
                    <a:pt x="4410360" y="3037075"/>
                    <a:pt x="3846020" y="3622783"/>
                    <a:pt x="3915376" y="3928262"/>
                  </a:cubicBezTo>
                  <a:cubicBezTo>
                    <a:pt x="3986452" y="4327448"/>
                    <a:pt x="4230590" y="4955448"/>
                    <a:pt x="4337880" y="5313893"/>
                  </a:cubicBezTo>
                  <a:lnTo>
                    <a:pt x="8171655" y="5319689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E5C5C8CD-BB04-4B31-9C0A-D665B3CEB37B}"/>
                </a:ext>
              </a:extLst>
            </p:cNvPr>
            <p:cNvGrpSpPr/>
            <p:nvPr/>
          </p:nvGrpSpPr>
          <p:grpSpPr>
            <a:xfrm>
              <a:off x="8747688" y="2776196"/>
              <a:ext cx="1305367" cy="1645546"/>
              <a:chOff x="6804248" y="2144238"/>
              <a:chExt cx="1305367" cy="1645545"/>
            </a:xfrm>
          </p:grpSpPr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xmlns="" id="{CE32D631-A6D6-4A80-AAD6-70A62E77670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xmlns="" id="{01A80896-4966-46FD-ACCB-B6C6B99E78A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xmlns="" id="{9E54A118-2842-4009-A049-99CD3C7659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xmlns="" id="{FBA31E30-F1B4-4AD6-B185-949E30DE4E5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xmlns="" id="{76CE5CD9-9893-4850-8BA2-A2B6B779BEB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Oval 1">
                <a:extLst>
                  <a:ext uri="{FF2B5EF4-FFF2-40B4-BE49-F238E27FC236}">
                    <a16:creationId xmlns:a16="http://schemas.microsoft.com/office/drawing/2014/main" xmlns="" id="{73A6DBC5-8DAD-409F-8957-711AB60D0BD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xmlns="" id="{0E6132C6-85C5-4C24-A971-F0121548821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DF05DF43-8EA3-4E85-AC57-A67F8AAF5EE1}"/>
              </a:ext>
            </a:extLst>
          </p:cNvPr>
          <p:cNvGrpSpPr/>
          <p:nvPr/>
        </p:nvGrpSpPr>
        <p:grpSpPr>
          <a:xfrm>
            <a:off x="5180198" y="3195502"/>
            <a:ext cx="3877842" cy="3558162"/>
            <a:chOff x="837241" y="2338238"/>
            <a:chExt cx="4340280" cy="3982478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9FD9EA0-570E-4426-8A99-B40DDF07DEDB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9154305-472F-471C-8421-ED42F580EFAB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8D64953-9815-4132-9596-EAB97120506A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D5D91E7-D530-4DF0-AE9F-F820BF6E1321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5DE3346-374E-44A0-A4EB-7061FCEE25F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17B614D-7242-4BFA-97C8-1E076E398B20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414731BE-0B6D-4A21-BEE8-E720C6F2E00A}"/>
              </a:ext>
            </a:extLst>
          </p:cNvPr>
          <p:cNvGrpSpPr/>
          <p:nvPr/>
        </p:nvGrpSpPr>
        <p:grpSpPr>
          <a:xfrm>
            <a:off x="753425" y="2258975"/>
            <a:ext cx="5029717" cy="4281675"/>
            <a:chOff x="1190625" y="1461207"/>
            <a:chExt cx="5939913" cy="505650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7"/>
              <a:ext cx="815779" cy="4805742"/>
              <a:chOff x="6012160" y="2713784"/>
              <a:chExt cx="713285" cy="420195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100" name="Rectangle 8">
                  <a:extLst>
                    <a:ext uri="{FF2B5EF4-FFF2-40B4-BE49-F238E27FC236}">
                      <a16:creationId xmlns:a16="http://schemas.microsoft.com/office/drawing/2014/main" xmlns="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1" name="Rectangle 8">
                  <a:extLst>
                    <a:ext uri="{FF2B5EF4-FFF2-40B4-BE49-F238E27FC236}">
                      <a16:creationId xmlns:a16="http://schemas.microsoft.com/office/drawing/2014/main" xmlns="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2" name="Rectangle 8">
                  <a:extLst>
                    <a:ext uri="{FF2B5EF4-FFF2-40B4-BE49-F238E27FC236}">
                      <a16:creationId xmlns:a16="http://schemas.microsoft.com/office/drawing/2014/main" xmlns="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3" name="Rectangle 8">
                  <a:extLst>
                    <a:ext uri="{FF2B5EF4-FFF2-40B4-BE49-F238E27FC236}">
                      <a16:creationId xmlns:a16="http://schemas.microsoft.com/office/drawing/2014/main" xmlns="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4" name="Rectangle 8">
                  <a:extLst>
                    <a:ext uri="{FF2B5EF4-FFF2-40B4-BE49-F238E27FC236}">
                      <a16:creationId xmlns:a16="http://schemas.microsoft.com/office/drawing/2014/main" xmlns="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xmlns="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97" name="Rectangle 2">
                    <a:extLst>
                      <a:ext uri="{FF2B5EF4-FFF2-40B4-BE49-F238E27FC236}">
                        <a16:creationId xmlns:a16="http://schemas.microsoft.com/office/drawing/2014/main" xmlns="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8" name="Rectangle 2">
                    <a:extLst>
                      <a:ext uri="{FF2B5EF4-FFF2-40B4-BE49-F238E27FC236}">
                        <a16:creationId xmlns:a16="http://schemas.microsoft.com/office/drawing/2014/main" xmlns="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9" name="Rectangle 2">
                    <a:extLst>
                      <a:ext uri="{FF2B5EF4-FFF2-40B4-BE49-F238E27FC236}">
                        <a16:creationId xmlns:a16="http://schemas.microsoft.com/office/drawing/2014/main" xmlns="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90" name="Hexagon 1">
                <a:extLst>
                  <a:ext uri="{FF2B5EF4-FFF2-40B4-BE49-F238E27FC236}">
                    <a16:creationId xmlns:a16="http://schemas.microsoft.com/office/drawing/2014/main" xmlns="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xmlns="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106" name="Graphic 3">
              <a:extLst>
                <a:ext uri="{FF2B5EF4-FFF2-40B4-BE49-F238E27FC236}">
                  <a16:creationId xmlns:a16="http://schemas.microsoft.com/office/drawing/2014/main" xmlns="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79"/>
              <a:ext cx="2482017" cy="4905631"/>
              <a:chOff x="1424872" y="2075061"/>
              <a:chExt cx="2247770" cy="4442649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3789" y="818147"/>
            <a:ext cx="7916779" cy="1515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chemeClr val="tx1"/>
                </a:solidFill>
              </a:rPr>
              <a:t>Bencana alam</a:t>
            </a:r>
          </a:p>
          <a:p>
            <a:pPr algn="ctr"/>
            <a:r>
              <a:rPr lang="id-ID" sz="3600" dirty="0" smtClean="0"/>
              <a:t>Banjir, longsor, gempa, tsunami</a:t>
            </a:r>
            <a:endParaRPr lang="id-ID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443789" y="3296653"/>
            <a:ext cx="8181474" cy="2045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solidFill>
                  <a:schemeClr val="tx1"/>
                </a:solidFill>
              </a:rPr>
              <a:t>Bencana non alam</a:t>
            </a:r>
          </a:p>
          <a:p>
            <a:pPr algn="ctr"/>
            <a:r>
              <a:rPr lang="id-ID" sz="3600" b="1" dirty="0" smtClean="0"/>
              <a:t>Pandemi </a:t>
            </a:r>
            <a:r>
              <a:rPr lang="id-ID" sz="3600" b="1" dirty="0" smtClean="0"/>
              <a:t>COVID-19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15383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3246" y="1775590"/>
            <a:ext cx="10034337" cy="46011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b="1" dirty="0" smtClean="0"/>
              <a:t>Apa </a:t>
            </a:r>
            <a:r>
              <a:rPr lang="id-ID" sz="4800" b="1" dirty="0" smtClean="0"/>
              <a:t>yang saya pikirkan?</a:t>
            </a:r>
          </a:p>
          <a:p>
            <a:pPr algn="ctr"/>
            <a:r>
              <a:rPr lang="id-ID" sz="4800" b="1" dirty="0" smtClean="0"/>
              <a:t>Apa yang harus saya lakukan?</a:t>
            </a:r>
          </a:p>
          <a:p>
            <a:pPr algn="ctr"/>
            <a:r>
              <a:rPr lang="id-ID" sz="4800" b="1" dirty="0" smtClean="0"/>
              <a:t>Bagaimana situasi ini yang sebenarnya?</a:t>
            </a:r>
          </a:p>
          <a:p>
            <a:pPr algn="ctr"/>
            <a:r>
              <a:rPr lang="id-ID" sz="4800" b="1" dirty="0" smtClean="0"/>
              <a:t>Mana informasi yang </a:t>
            </a:r>
            <a:r>
              <a:rPr lang="id-ID" sz="4800" b="1" dirty="0" smtClean="0"/>
              <a:t>benar?</a:t>
            </a:r>
            <a:endParaRPr lang="id-ID" sz="4800" b="1" dirty="0" smtClean="0"/>
          </a:p>
          <a:p>
            <a:pPr algn="ctr"/>
            <a:endParaRPr lang="id-ID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5309440" y="564640"/>
            <a:ext cx="36904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id-ID" sz="6000" b="1" dirty="0"/>
              <a:t>Covid-19: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961326-DCA3-43D3-A5A8-D619FF6756B0}"/>
              </a:ext>
            </a:extLst>
          </p:cNvPr>
          <p:cNvGrpSpPr/>
          <p:nvPr/>
        </p:nvGrpSpPr>
        <p:grpSpPr>
          <a:xfrm>
            <a:off x="3142447" y="-128013"/>
            <a:ext cx="1962941" cy="1903603"/>
            <a:chOff x="1045648" y="2069051"/>
            <a:chExt cx="4032340" cy="4405280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xmlns="" id="{5BDFEB11-1EC5-4929-BAD0-496015655CC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6ED69E3-6342-4029-AE18-6920B479A210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13" name="Pie 6">
                <a:extLst>
                  <a:ext uri="{FF2B5EF4-FFF2-40B4-BE49-F238E27FC236}">
                    <a16:creationId xmlns:a16="http://schemas.microsoft.com/office/drawing/2014/main" xmlns="" id="{4C4804E9-951B-4F34-9A24-11A0E56ED169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ie 13">
                <a:extLst>
                  <a:ext uri="{FF2B5EF4-FFF2-40B4-BE49-F238E27FC236}">
                    <a16:creationId xmlns:a16="http://schemas.microsoft.com/office/drawing/2014/main" xmlns="" id="{EABEDC81-C761-4CB1-BD78-977A8AE6E1A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ie 14">
                <a:extLst>
                  <a:ext uri="{FF2B5EF4-FFF2-40B4-BE49-F238E27FC236}">
                    <a16:creationId xmlns:a16="http://schemas.microsoft.com/office/drawing/2014/main" xmlns="" id="{E9461EB5-4B9A-467E-B0B6-AC8D2509FB6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ie 15">
                <a:extLst>
                  <a:ext uri="{FF2B5EF4-FFF2-40B4-BE49-F238E27FC236}">
                    <a16:creationId xmlns:a16="http://schemas.microsoft.com/office/drawing/2014/main" xmlns="" id="{0A154BA3-6A0C-45CA-8805-50BE918FB5E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BA34715-6E17-4A00-8808-597431B50E7D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xmlns="" id="{4C86DD7B-E907-47BC-89E1-A96C6D0B17A8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062BEC3E-28E3-4816-96B8-5595E09743FC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4BBADC1E-3676-4041-A27F-D293DACFB06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35A3EB99-39C4-4202-88D2-E18E1C37B21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8E973617-1C97-46F6-9C26-4562960A9FF0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5477882" y="-108142"/>
            <a:ext cx="2637121" cy="631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M</a:t>
            </a:r>
            <a:r>
              <a:rPr lang="id-ID" sz="2400" b="1" dirty="0" smtClean="0">
                <a:solidFill>
                  <a:schemeClr val="tx1"/>
                </a:solidFill>
              </a:rPr>
              <a:t>endengar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8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" y="1540042"/>
            <a:ext cx="11165305" cy="51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64105" y="192505"/>
            <a:ext cx="8758990" cy="1155031"/>
          </a:xfrm>
          <a:prstGeom prst="roundRect">
            <a:avLst/>
          </a:prstGeom>
          <a:solidFill>
            <a:srgbClr val="EEA5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/>
              <a:t>Reaksi </a:t>
            </a:r>
            <a:r>
              <a:rPr lang="id-ID" sz="6000" b="1" dirty="0" smtClean="0"/>
              <a:t>pada Diri</a:t>
            </a:r>
            <a:endParaRPr lang="id-ID" sz="6000" b="1" dirty="0"/>
          </a:p>
        </p:txBody>
      </p:sp>
    </p:spTree>
    <p:extLst>
      <p:ext uri="{BB962C8B-B14F-4D97-AF65-F5344CB8AC3E}">
        <p14:creationId xmlns:p14="http://schemas.microsoft.com/office/powerpoint/2010/main" val="394942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821" y="866274"/>
            <a:ext cx="11574379" cy="18769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latin typeface="Castellar" pitchFamily="18" charset="0"/>
              </a:rPr>
              <a:t>Reaksi </a:t>
            </a:r>
            <a:r>
              <a:rPr lang="id-ID" sz="4000" b="1" dirty="0" smtClean="0">
                <a:solidFill>
                  <a:schemeClr val="tx1"/>
                </a:solidFill>
                <a:latin typeface="Castellar" pitchFamily="18" charset="0"/>
              </a:rPr>
              <a:t>normal</a:t>
            </a:r>
            <a:r>
              <a:rPr lang="id-ID" sz="4000" dirty="0" smtClean="0">
                <a:latin typeface="Castellar" pitchFamily="18" charset="0"/>
              </a:rPr>
              <a:t> dalam situasi yang </a:t>
            </a:r>
            <a:r>
              <a:rPr lang="id-ID" sz="4000" b="1" dirty="0" smtClean="0">
                <a:solidFill>
                  <a:schemeClr val="tx1"/>
                </a:solidFill>
                <a:latin typeface="Castellar" pitchFamily="18" charset="0"/>
              </a:rPr>
              <a:t>tidak normal</a:t>
            </a:r>
            <a:endParaRPr lang="id-ID" sz="4000" b="1" dirty="0">
              <a:solidFill>
                <a:schemeClr val="tx1"/>
              </a:solidFill>
              <a:latin typeface="Castellar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8485" y="3344779"/>
            <a:ext cx="9601200" cy="2478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3200" dirty="0">
                <a:solidFill>
                  <a:schemeClr val="tx1"/>
                </a:solidFill>
              </a:rPr>
              <a:t>Reaksi </a:t>
            </a:r>
            <a:r>
              <a:rPr lang="id-ID" sz="3200" b="1" dirty="0">
                <a:solidFill>
                  <a:schemeClr val="tx1"/>
                </a:solidFill>
              </a:rPr>
              <a:t>tiap orang </a:t>
            </a:r>
            <a:r>
              <a:rPr lang="id-ID" sz="3200" dirty="0">
                <a:solidFill>
                  <a:schemeClr val="tx1"/>
                </a:solidFill>
              </a:rPr>
              <a:t>bisa saja </a:t>
            </a:r>
            <a:r>
              <a:rPr lang="id-ID" sz="3200" b="1" dirty="0">
                <a:solidFill>
                  <a:schemeClr val="tx1"/>
                </a:solidFill>
              </a:rPr>
              <a:t>berbeda</a:t>
            </a:r>
            <a:r>
              <a:rPr lang="id-ID" sz="3200" dirty="0">
                <a:solidFill>
                  <a:schemeClr val="tx1"/>
                </a:solidFill>
              </a:rPr>
              <a:t> walaupun </a:t>
            </a:r>
            <a:r>
              <a:rPr lang="id-ID" sz="3200" dirty="0" smtClean="0">
                <a:solidFill>
                  <a:schemeClr val="tx1"/>
                </a:solidFill>
              </a:rPr>
              <a:t>mengalami peristiwa </a:t>
            </a:r>
            <a:r>
              <a:rPr lang="id-ID" sz="3200" dirty="0">
                <a:solidFill>
                  <a:schemeClr val="tx1"/>
                </a:solidFill>
              </a:rPr>
              <a:t>yang </a:t>
            </a:r>
            <a:r>
              <a:rPr lang="id-ID" sz="3200" dirty="0" smtClean="0">
                <a:solidFill>
                  <a:schemeClr val="tx1"/>
                </a:solidFill>
              </a:rPr>
              <a:t>sama</a:t>
            </a:r>
            <a:r>
              <a:rPr lang="id-ID" sz="3200" dirty="0" smtClean="0">
                <a:solidFill>
                  <a:schemeClr val="tx1"/>
                </a:solidFill>
              </a:rPr>
              <a:t>. </a:t>
            </a:r>
            <a:r>
              <a:rPr lang="id-ID" sz="3200" dirty="0">
                <a:solidFill>
                  <a:schemeClr val="tx1"/>
                </a:solidFill>
              </a:rPr>
              <a:t>T</a:t>
            </a:r>
            <a:r>
              <a:rPr lang="id-ID" sz="3200" dirty="0" smtClean="0">
                <a:solidFill>
                  <a:schemeClr val="tx1"/>
                </a:solidFill>
              </a:rPr>
              <a:t>ergantung </a:t>
            </a:r>
            <a:r>
              <a:rPr lang="id-ID" sz="3200" dirty="0">
                <a:solidFill>
                  <a:schemeClr val="tx1"/>
                </a:solidFill>
              </a:rPr>
              <a:t>pada: </a:t>
            </a:r>
            <a:r>
              <a:rPr lang="id-ID" sz="3200" dirty="0" smtClean="0">
                <a:solidFill>
                  <a:schemeClr val="tx1"/>
                </a:solidFill>
              </a:rPr>
              <a:t>kepribadian, pengalaman </a:t>
            </a:r>
            <a:r>
              <a:rPr lang="id-ID" sz="3200" dirty="0" smtClean="0">
                <a:solidFill>
                  <a:schemeClr val="tx1"/>
                </a:solidFill>
              </a:rPr>
              <a:t>sebelumnya </a:t>
            </a:r>
            <a:r>
              <a:rPr lang="id-ID" sz="3200" dirty="0" smtClean="0">
                <a:solidFill>
                  <a:schemeClr val="tx1"/>
                </a:solidFill>
              </a:rPr>
              <a:t>atau dukungan </a:t>
            </a:r>
            <a:r>
              <a:rPr lang="id-ID" sz="3200" dirty="0">
                <a:solidFill>
                  <a:schemeClr val="tx1"/>
                </a:solidFill>
              </a:rPr>
              <a:t>sosial yang </a:t>
            </a:r>
            <a:r>
              <a:rPr lang="id-ID" sz="3200" dirty="0" smtClean="0">
                <a:solidFill>
                  <a:schemeClr val="tx1"/>
                </a:solidFill>
              </a:rPr>
              <a:t>dimiliki.</a:t>
            </a: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98488D-169C-42EC-AD36-2501E942945C}"/>
              </a:ext>
            </a:extLst>
          </p:cNvPr>
          <p:cNvSpPr/>
          <p:nvPr/>
        </p:nvSpPr>
        <p:spPr>
          <a:xfrm>
            <a:off x="879435" y="677008"/>
            <a:ext cx="10433131" cy="5503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3B75C5-9BDB-4B5F-AB3F-CB12A702F1F8}"/>
              </a:ext>
            </a:extLst>
          </p:cNvPr>
          <p:cNvSpPr txBox="1"/>
          <p:nvPr/>
        </p:nvSpPr>
        <p:spPr>
          <a:xfrm>
            <a:off x="6430714" y="18106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A41E9E-1812-4ACE-A417-73C9AF47F355}"/>
              </a:ext>
            </a:extLst>
          </p:cNvPr>
          <p:cNvSpPr txBox="1"/>
          <p:nvPr/>
        </p:nvSpPr>
        <p:spPr>
          <a:xfrm>
            <a:off x="6430714" y="29495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E1B5E5-22C6-4CAE-BC59-0EB34CC7C043}"/>
              </a:ext>
            </a:extLst>
          </p:cNvPr>
          <p:cNvSpPr txBox="1"/>
          <p:nvPr/>
        </p:nvSpPr>
        <p:spPr>
          <a:xfrm>
            <a:off x="6430714" y="40885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7A4661-D2A4-40E5-9248-83B3298A506A}"/>
              </a:ext>
            </a:extLst>
          </p:cNvPr>
          <p:cNvSpPr txBox="1"/>
          <p:nvPr/>
        </p:nvSpPr>
        <p:spPr>
          <a:xfrm>
            <a:off x="6430714" y="52275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0" y="1015246"/>
            <a:ext cx="4149969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id-ID" altLang="ko-KR" sz="4400" b="1" dirty="0" smtClean="0">
                <a:latin typeface="+mj-lt"/>
                <a:cs typeface="Arial" pitchFamily="34" charset="0"/>
              </a:rPr>
              <a:t>Apa itu Psychological First Aid (PFA)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88747" y="1931444"/>
            <a:ext cx="1266093" cy="67732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ounded Rectangle 20"/>
          <p:cNvSpPr/>
          <p:nvPr/>
        </p:nvSpPr>
        <p:spPr>
          <a:xfrm>
            <a:off x="5781821" y="862642"/>
            <a:ext cx="5430129" cy="2614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b="1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1"/>
                </a:solidFill>
              </a:rPr>
              <a:t>GARIS PERTAMA DUKUNGAN PSIKOSOSIAL</a:t>
            </a:r>
          </a:p>
          <a:p>
            <a:endParaRPr lang="id-ID" b="1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1"/>
                </a:solidFill>
              </a:rPr>
              <a:t>PFA </a:t>
            </a:r>
            <a:r>
              <a:rPr lang="id-ID" b="1" dirty="0">
                <a:solidFill>
                  <a:schemeClr val="tx1"/>
                </a:solidFill>
              </a:rPr>
              <a:t>merupakan serangkaian keterampilan </a:t>
            </a:r>
            <a:r>
              <a:rPr lang="id-ID" b="1" dirty="0" smtClean="0">
                <a:solidFill>
                  <a:schemeClr val="tx1"/>
                </a:solidFill>
              </a:rPr>
              <a:t>yang bertujuan </a:t>
            </a:r>
            <a:r>
              <a:rPr lang="id-ID" b="1" dirty="0">
                <a:solidFill>
                  <a:schemeClr val="tx1"/>
                </a:solidFill>
              </a:rPr>
              <a:t>untuk mengurangi dampak negatif </a:t>
            </a:r>
            <a:r>
              <a:rPr lang="id-ID" b="1" dirty="0" smtClean="0">
                <a:solidFill>
                  <a:schemeClr val="tx1"/>
                </a:solidFill>
              </a:rPr>
              <a:t>stres dan </a:t>
            </a:r>
            <a:r>
              <a:rPr lang="id-ID" b="1" dirty="0">
                <a:solidFill>
                  <a:schemeClr val="tx1"/>
                </a:solidFill>
              </a:rPr>
              <a:t>mencegah timbulnya gangguan </a:t>
            </a:r>
            <a:r>
              <a:rPr lang="id-ID" b="1" dirty="0" smtClean="0">
                <a:solidFill>
                  <a:schemeClr val="tx1"/>
                </a:solidFill>
              </a:rPr>
              <a:t>kesehatan mental </a:t>
            </a:r>
            <a:r>
              <a:rPr lang="id-ID" b="1" dirty="0">
                <a:solidFill>
                  <a:schemeClr val="tx1"/>
                </a:solidFill>
              </a:rPr>
              <a:t>yang lebih buruk yang disebabkan </a:t>
            </a:r>
            <a:r>
              <a:rPr lang="id-ID" b="1" dirty="0" smtClean="0">
                <a:solidFill>
                  <a:schemeClr val="tx1"/>
                </a:solidFill>
              </a:rPr>
              <a:t>oleh bencana </a:t>
            </a:r>
            <a:r>
              <a:rPr lang="id-ID" b="1" dirty="0">
                <a:solidFill>
                  <a:schemeClr val="tx1"/>
                </a:solidFill>
              </a:rPr>
              <a:t>atau situasi krisis (Everly dkk., 2006)</a:t>
            </a:r>
            <a:br>
              <a:rPr lang="id-ID" b="1" dirty="0">
                <a:solidFill>
                  <a:schemeClr val="tx1"/>
                </a:solidFill>
              </a:rPr>
            </a:br>
            <a:r>
              <a:rPr lang="id-ID" b="1" dirty="0">
                <a:solidFill>
                  <a:schemeClr val="tx1"/>
                </a:solidFill>
              </a:rPr>
              <a:t/>
            </a:r>
            <a:br>
              <a:rPr lang="id-ID" b="1" dirty="0">
                <a:solidFill>
                  <a:schemeClr val="tx1"/>
                </a:solidFill>
              </a:rPr>
            </a:b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7524" y="156742"/>
            <a:ext cx="6477802" cy="5762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id-ID" sz="2800" b="1" dirty="0">
                <a:solidFill>
                  <a:schemeClr val="tx1"/>
                </a:solidFill>
              </a:rPr>
              <a:t>P</a:t>
            </a:r>
            <a:r>
              <a:rPr lang="id-ID" sz="2800" b="1" dirty="0" smtClean="0">
                <a:solidFill>
                  <a:schemeClr val="tx1"/>
                </a:solidFill>
              </a:rPr>
              <a:t>raktis</a:t>
            </a:r>
            <a:r>
              <a:rPr lang="id-ID" sz="2800" b="1" dirty="0" smtClean="0">
                <a:solidFill>
                  <a:schemeClr val="tx1"/>
                </a:solidFill>
              </a:rPr>
              <a:t>, non-intrusive, peduli dan mendukung</a:t>
            </a:r>
          </a:p>
          <a:p>
            <a:pPr marL="342900" indent="-342900" algn="just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</a:rPr>
              <a:t>Mendengarkan,</a:t>
            </a:r>
            <a:r>
              <a:rPr lang="id-ID" sz="2800" dirty="0" smtClean="0">
                <a:solidFill>
                  <a:schemeClr val="tx1"/>
                </a:solidFill>
              </a:rPr>
              <a:t> tanpa memaksa orang untuk bercerita</a:t>
            </a:r>
          </a:p>
          <a:p>
            <a:pPr marL="342900" indent="-342900" algn="just"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Membantu </a:t>
            </a:r>
            <a:r>
              <a:rPr lang="id-ID" sz="2800" dirty="0" smtClean="0">
                <a:solidFill>
                  <a:schemeClr val="tx1"/>
                </a:solidFill>
              </a:rPr>
              <a:t>orang </a:t>
            </a:r>
            <a:r>
              <a:rPr lang="id-ID" sz="2800" dirty="0" smtClean="0">
                <a:solidFill>
                  <a:schemeClr val="tx1"/>
                </a:solidFill>
              </a:rPr>
              <a:t>untuk </a:t>
            </a:r>
            <a:r>
              <a:rPr lang="id-ID" sz="2800" b="1" dirty="0" smtClean="0">
                <a:solidFill>
                  <a:schemeClr val="tx1"/>
                </a:solidFill>
              </a:rPr>
              <a:t>memperolah </a:t>
            </a:r>
            <a:r>
              <a:rPr lang="id-ID" sz="2800" b="1" dirty="0" smtClean="0">
                <a:solidFill>
                  <a:schemeClr val="tx1"/>
                </a:solidFill>
              </a:rPr>
              <a:t>informasi</a:t>
            </a:r>
            <a:r>
              <a:rPr lang="id-ID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dan pelayanan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Membantu orang untuk </a:t>
            </a:r>
            <a:r>
              <a:rPr lang="id-ID" sz="2800" b="1" dirty="0" smtClean="0">
                <a:solidFill>
                  <a:schemeClr val="tx1"/>
                </a:solidFill>
              </a:rPr>
              <a:t>tenang dan nyaman</a:t>
            </a:r>
          </a:p>
          <a:p>
            <a:pPr marL="342900" indent="-342900" algn="just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</a:rPr>
              <a:t>Mencegah orang lain </a:t>
            </a:r>
            <a:r>
              <a:rPr lang="id-ID" sz="2800" dirty="0" smtClean="0">
                <a:solidFill>
                  <a:schemeClr val="tx1"/>
                </a:solidFill>
              </a:rPr>
              <a:t>dari kondisi yang lebih buruk.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" y="1732962"/>
            <a:ext cx="3970420" cy="2212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/>
              <a:t>Karakteristik PFA</a:t>
            </a:r>
            <a:endParaRPr lang="id-ID" sz="4400" b="1" dirty="0"/>
          </a:p>
        </p:txBody>
      </p:sp>
      <p:sp>
        <p:nvSpPr>
          <p:cNvPr id="4" name="Right Arrow 3"/>
          <p:cNvSpPr/>
          <p:nvPr/>
        </p:nvSpPr>
        <p:spPr>
          <a:xfrm>
            <a:off x="4162926" y="2550695"/>
            <a:ext cx="1294598" cy="794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59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242C6A1-0059-4646-8579-E9BA7EEAA70E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xmlns="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xmlns="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xmlns="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xmlns="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xmlns="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xmlns="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:a16="http://schemas.microsoft.com/office/drawing/2014/main" xmlns="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xmlns="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:a16="http://schemas.microsoft.com/office/drawing/2014/main" xmlns="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686" y="0"/>
            <a:ext cx="11573197" cy="1102767"/>
          </a:xfrm>
        </p:spPr>
        <p:txBody>
          <a:bodyPr/>
          <a:lstStyle/>
          <a:p>
            <a:r>
              <a:rPr lang="id-ID" sz="4400" dirty="0" smtClean="0">
                <a:solidFill>
                  <a:schemeClr val="tx1"/>
                </a:solidFill>
              </a:rPr>
              <a:t>Siapa saja yang dapat melakukan PFA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xmlns="" id="{2B63E036-E51A-464D-A8FA-01AE2E9C58A0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26" name="Graphic 3">
            <a:extLst>
              <a:ext uri="{FF2B5EF4-FFF2-40B4-BE49-F238E27FC236}">
                <a16:creationId xmlns:a16="http://schemas.microsoft.com/office/drawing/2014/main" xmlns="" id="{F2A41AFB-2AC5-42C0-8626-0B24B936D1CD}"/>
              </a:ext>
            </a:extLst>
          </p:cNvPr>
          <p:cNvGrpSpPr/>
          <p:nvPr/>
        </p:nvGrpSpPr>
        <p:grpSpPr>
          <a:xfrm>
            <a:off x="1190625" y="1612079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E4CD9AA-215C-4FE0-A87F-6C4931F5CA4A}"/>
              </a:ext>
            </a:extLst>
          </p:cNvPr>
          <p:cNvSpPr txBox="1"/>
          <p:nvPr/>
        </p:nvSpPr>
        <p:spPr>
          <a:xfrm>
            <a:off x="5182140" y="2321550"/>
            <a:ext cx="640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 orang</a:t>
            </a:r>
            <a:endParaRPr lang="ko-KR" altLang="en-US" sz="6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Diamond 36">
            <a:extLst>
              <a:ext uri="{FF2B5EF4-FFF2-40B4-BE49-F238E27FC236}">
                <a16:creationId xmlns:a16="http://schemas.microsoft.com/office/drawing/2014/main" xmlns="" id="{2C820D78-78B9-4FE4-A59C-D0282FA1CC63}"/>
              </a:ext>
            </a:extLst>
          </p:cNvPr>
          <p:cNvSpPr/>
          <p:nvPr/>
        </p:nvSpPr>
        <p:spPr>
          <a:xfrm>
            <a:off x="4498071" y="2519657"/>
            <a:ext cx="684069" cy="684069"/>
          </a:xfrm>
          <a:prstGeom prst="diamond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8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8581" y="310551"/>
            <a:ext cx="7573993" cy="1000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KONDISI YANG DICIPTAKAN SAAT MELAKUKAN PFA</a:t>
            </a:r>
            <a:endParaRPr lang="id-ID" sz="32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="" xmlns:a16="http://schemas.microsoft.com/office/drawing/2014/main" id="{BB486F5C-8AC0-4CEA-80AA-4AB14187AD2A}"/>
              </a:ext>
            </a:extLst>
          </p:cNvPr>
          <p:cNvSpPr/>
          <p:nvPr/>
        </p:nvSpPr>
        <p:spPr>
          <a:xfrm>
            <a:off x="301211" y="1593923"/>
            <a:ext cx="4878696" cy="8405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Memberikan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rasa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aman</a:t>
            </a:r>
            <a:endParaRPr lang="id-ID" altLang="id-ID" sz="2800" b="1" dirty="0">
              <a:solidFill>
                <a:schemeClr val="tx1"/>
              </a:solidFill>
              <a:latin typeface="Comic Sans MS" panose="030F0702030302020204" pitchFamily="66" charset="0"/>
              <a:ea typeface="Carlito"/>
              <a:cs typeface="Carlito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="" xmlns:a16="http://schemas.microsoft.com/office/drawing/2014/main" id="{E98A881F-AEB6-489F-B220-7948EA98C8DA}"/>
              </a:ext>
            </a:extLst>
          </p:cNvPr>
          <p:cNvSpPr/>
          <p:nvPr/>
        </p:nvSpPr>
        <p:spPr>
          <a:xfrm>
            <a:off x="301211" y="2582396"/>
            <a:ext cx="4878696" cy="91808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Memberikan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rasa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tenang</a:t>
            </a:r>
            <a:endParaRPr lang="id-ID" altLang="id-ID" sz="2800" b="1" dirty="0">
              <a:solidFill>
                <a:schemeClr val="tx1"/>
              </a:solidFill>
              <a:latin typeface="Comic Sans MS" panose="030F0702030302020204" pitchFamily="66" charset="0"/>
              <a:ea typeface="Carlito"/>
              <a:cs typeface="Carlito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51F8D33E-25A4-435F-AA2C-D5AB7DECB7F0}"/>
              </a:ext>
            </a:extLst>
          </p:cNvPr>
          <p:cNvSpPr/>
          <p:nvPr/>
        </p:nvSpPr>
        <p:spPr>
          <a:xfrm>
            <a:off x="246812" y="3740480"/>
            <a:ext cx="4878696" cy="141767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Memberikan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rasa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percaya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diri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baik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untuk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diri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sendiri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maupun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dalam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komunitas</a:t>
            </a:r>
            <a:endParaRPr lang="id-ID" altLang="id-ID" sz="2800" b="1" dirty="0">
              <a:solidFill>
                <a:schemeClr val="tx1"/>
              </a:solidFill>
              <a:latin typeface="Comic Sans MS" panose="030F0702030302020204" pitchFamily="66" charset="0"/>
              <a:ea typeface="Carlito"/>
              <a:cs typeface="Carlito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="" xmlns:a16="http://schemas.microsoft.com/office/drawing/2014/main" id="{5B183DBA-DA71-49BD-A87A-44ACADB82263}"/>
              </a:ext>
            </a:extLst>
          </p:cNvPr>
          <p:cNvSpPr/>
          <p:nvPr/>
        </p:nvSpPr>
        <p:spPr>
          <a:xfrm>
            <a:off x="5810967" y="1593923"/>
            <a:ext cx="4878696" cy="14176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Memberikan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rasa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keterhubungan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dengan</a:t>
            </a:r>
            <a:r>
              <a:rPr lang="en-US" altLang="id-ID" sz="2800" b="1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yang lain</a:t>
            </a:r>
            <a:endParaRPr lang="id-ID" altLang="id-ID" sz="2800" b="1" dirty="0">
              <a:solidFill>
                <a:schemeClr val="tx1"/>
              </a:solidFill>
              <a:latin typeface="Comic Sans MS" panose="030F0702030302020204" pitchFamily="66" charset="0"/>
              <a:ea typeface="Carlito"/>
              <a:cs typeface="Carlito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5CEAEC80-D32D-42AF-938A-15137DEA8F9F}"/>
              </a:ext>
            </a:extLst>
          </p:cNvPr>
          <p:cNvSpPr/>
          <p:nvPr/>
        </p:nvSpPr>
        <p:spPr>
          <a:xfrm>
            <a:off x="6095999" y="3254194"/>
            <a:ext cx="3905203" cy="972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Membangun</a:t>
            </a:r>
            <a:r>
              <a:rPr lang="en-US" altLang="id-ID" sz="2800" dirty="0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 </a:t>
            </a:r>
            <a:r>
              <a:rPr lang="en-US" altLang="id-ID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Carlito"/>
                <a:cs typeface="Carlito"/>
              </a:rPr>
              <a:t>harapan</a:t>
            </a:r>
            <a:endParaRPr lang="id-ID" altLang="id-ID" sz="2800" b="1" dirty="0">
              <a:solidFill>
                <a:schemeClr val="tx1"/>
              </a:solidFill>
              <a:latin typeface="Comic Sans MS" panose="030F0702030302020204" pitchFamily="66" charset="0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512671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537</Words>
  <Application>Microsoft Office PowerPoint</Application>
  <PresentationFormat>Custom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WIN_7</cp:lastModifiedBy>
  <cp:revision>136</cp:revision>
  <dcterms:created xsi:type="dcterms:W3CDTF">2019-01-14T06:35:35Z</dcterms:created>
  <dcterms:modified xsi:type="dcterms:W3CDTF">2020-05-02T02:57:15Z</dcterms:modified>
</cp:coreProperties>
</file>