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73" r:id="rId3"/>
  </p:sldMasterIdLst>
  <p:notesMasterIdLst>
    <p:notesMasterId r:id="rId7"/>
  </p:notesMasterIdLst>
  <p:sldIdLst>
    <p:sldId id="356" r:id="rId4"/>
    <p:sldId id="359" r:id="rId5"/>
    <p:sldId id="35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61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65" autoAdjust="0"/>
    <p:restoredTop sz="94660"/>
  </p:normalViewPr>
  <p:slideViewPr>
    <p:cSldViewPr snapToGrid="0" showGuides="1">
      <p:cViewPr>
        <p:scale>
          <a:sx n="69" d="100"/>
          <a:sy n="69" d="100"/>
        </p:scale>
        <p:origin x="80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769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68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688CA0FF-4579-44B1-B751-700208308A0E}"/>
              </a:ext>
            </a:extLst>
          </p:cNvPr>
          <p:cNvGrpSpPr/>
          <p:nvPr userDrawn="1"/>
        </p:nvGrpSpPr>
        <p:grpSpPr>
          <a:xfrm>
            <a:off x="880422" y="748803"/>
            <a:ext cx="3973683" cy="5360394"/>
            <a:chOff x="5745956" y="3501865"/>
            <a:chExt cx="2146216" cy="2895189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814FD80-61F1-46DE-8360-F8164D079B4A}"/>
                </a:ext>
              </a:extLst>
            </p:cNvPr>
            <p:cNvSpPr/>
            <p:nvPr/>
          </p:nvSpPr>
          <p:spPr>
            <a:xfrm>
              <a:off x="7498806" y="3501865"/>
              <a:ext cx="157347" cy="62939"/>
            </a:xfrm>
            <a:custGeom>
              <a:avLst/>
              <a:gdLst>
                <a:gd name="connsiteX0" fmla="*/ 45244 w 47625"/>
                <a:gd name="connsiteY0" fmla="*/ 13811 h 19050"/>
                <a:gd name="connsiteX1" fmla="*/ 45244 w 47625"/>
                <a:gd name="connsiteY1" fmla="*/ 13811 h 19050"/>
                <a:gd name="connsiteX2" fmla="*/ 38576 w 47625"/>
                <a:gd name="connsiteY2" fmla="*/ 20479 h 19050"/>
                <a:gd name="connsiteX3" fmla="*/ 13811 w 47625"/>
                <a:gd name="connsiteY3" fmla="*/ 20479 h 19050"/>
                <a:gd name="connsiteX4" fmla="*/ 7144 w 47625"/>
                <a:gd name="connsiteY4" fmla="*/ 13811 h 19050"/>
                <a:gd name="connsiteX5" fmla="*/ 7144 w 47625"/>
                <a:gd name="connsiteY5" fmla="*/ 13811 h 19050"/>
                <a:gd name="connsiteX6" fmla="*/ 13811 w 47625"/>
                <a:gd name="connsiteY6" fmla="*/ 7144 h 19050"/>
                <a:gd name="connsiteX7" fmla="*/ 38576 w 47625"/>
                <a:gd name="connsiteY7" fmla="*/ 7144 h 19050"/>
                <a:gd name="connsiteX8" fmla="*/ 45244 w 47625"/>
                <a:gd name="connsiteY8" fmla="*/ 13811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625" h="19050">
                  <a:moveTo>
                    <a:pt x="45244" y="13811"/>
                  </a:moveTo>
                  <a:lnTo>
                    <a:pt x="45244" y="13811"/>
                  </a:lnTo>
                  <a:cubicBezTo>
                    <a:pt x="45244" y="17621"/>
                    <a:pt x="42386" y="20479"/>
                    <a:pt x="38576" y="20479"/>
                  </a:cubicBezTo>
                  <a:lnTo>
                    <a:pt x="13811" y="20479"/>
                  </a:lnTo>
                  <a:cubicBezTo>
                    <a:pt x="10001" y="20479"/>
                    <a:pt x="7144" y="17621"/>
                    <a:pt x="7144" y="13811"/>
                  </a:cubicBezTo>
                  <a:lnTo>
                    <a:pt x="7144" y="13811"/>
                  </a:lnTo>
                  <a:cubicBezTo>
                    <a:pt x="7144" y="10001"/>
                    <a:pt x="10001" y="7144"/>
                    <a:pt x="13811" y="7144"/>
                  </a:cubicBezTo>
                  <a:lnTo>
                    <a:pt x="38576" y="7144"/>
                  </a:lnTo>
                  <a:cubicBezTo>
                    <a:pt x="42386" y="8096"/>
                    <a:pt x="45244" y="10954"/>
                    <a:pt x="45244" y="13811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3E075DE-1CC1-4F89-AC01-921FDA7AC23A}"/>
                </a:ext>
              </a:extLst>
            </p:cNvPr>
            <p:cNvSpPr/>
            <p:nvPr/>
          </p:nvSpPr>
          <p:spPr>
            <a:xfrm>
              <a:off x="7829233" y="3977052"/>
              <a:ext cx="62939" cy="157347"/>
            </a:xfrm>
            <a:custGeom>
              <a:avLst/>
              <a:gdLst>
                <a:gd name="connsiteX0" fmla="*/ 13811 w 19050"/>
                <a:gd name="connsiteY0" fmla="*/ 45244 h 47625"/>
                <a:gd name="connsiteX1" fmla="*/ 13811 w 19050"/>
                <a:gd name="connsiteY1" fmla="*/ 45244 h 47625"/>
                <a:gd name="connsiteX2" fmla="*/ 7144 w 19050"/>
                <a:gd name="connsiteY2" fmla="*/ 38576 h 47625"/>
                <a:gd name="connsiteX3" fmla="*/ 7144 w 19050"/>
                <a:gd name="connsiteY3" fmla="*/ 13811 h 47625"/>
                <a:gd name="connsiteX4" fmla="*/ 13811 w 19050"/>
                <a:gd name="connsiteY4" fmla="*/ 7144 h 47625"/>
                <a:gd name="connsiteX5" fmla="*/ 13811 w 19050"/>
                <a:gd name="connsiteY5" fmla="*/ 7144 h 47625"/>
                <a:gd name="connsiteX6" fmla="*/ 20479 w 19050"/>
                <a:gd name="connsiteY6" fmla="*/ 13811 h 47625"/>
                <a:gd name="connsiteX7" fmla="*/ 20479 w 19050"/>
                <a:gd name="connsiteY7" fmla="*/ 38576 h 47625"/>
                <a:gd name="connsiteX8" fmla="*/ 13811 w 19050"/>
                <a:gd name="connsiteY8" fmla="*/ 45244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47625">
                  <a:moveTo>
                    <a:pt x="13811" y="45244"/>
                  </a:moveTo>
                  <a:lnTo>
                    <a:pt x="13811" y="45244"/>
                  </a:lnTo>
                  <a:cubicBezTo>
                    <a:pt x="10001" y="45244"/>
                    <a:pt x="7144" y="42386"/>
                    <a:pt x="7144" y="38576"/>
                  </a:cubicBezTo>
                  <a:lnTo>
                    <a:pt x="7144" y="13811"/>
                  </a:lnTo>
                  <a:cubicBezTo>
                    <a:pt x="7144" y="10001"/>
                    <a:pt x="10001" y="7144"/>
                    <a:pt x="13811" y="7144"/>
                  </a:cubicBezTo>
                  <a:lnTo>
                    <a:pt x="13811" y="7144"/>
                  </a:lnTo>
                  <a:cubicBezTo>
                    <a:pt x="17621" y="7144"/>
                    <a:pt x="20479" y="10001"/>
                    <a:pt x="20479" y="13811"/>
                  </a:cubicBezTo>
                  <a:lnTo>
                    <a:pt x="20479" y="38576"/>
                  </a:lnTo>
                  <a:cubicBezTo>
                    <a:pt x="20479" y="42386"/>
                    <a:pt x="17621" y="45244"/>
                    <a:pt x="13811" y="452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0967B1B-3DF7-49BA-9D89-AA06FAA7B614}"/>
                </a:ext>
              </a:extLst>
            </p:cNvPr>
            <p:cNvSpPr/>
            <p:nvPr/>
          </p:nvSpPr>
          <p:spPr>
            <a:xfrm>
              <a:off x="7829233" y="3838586"/>
              <a:ext cx="62939" cy="157347"/>
            </a:xfrm>
            <a:custGeom>
              <a:avLst/>
              <a:gdLst>
                <a:gd name="connsiteX0" fmla="*/ 13811 w 19050"/>
                <a:gd name="connsiteY0" fmla="*/ 45244 h 47625"/>
                <a:gd name="connsiteX1" fmla="*/ 13811 w 19050"/>
                <a:gd name="connsiteY1" fmla="*/ 45244 h 47625"/>
                <a:gd name="connsiteX2" fmla="*/ 7144 w 19050"/>
                <a:gd name="connsiteY2" fmla="*/ 38576 h 47625"/>
                <a:gd name="connsiteX3" fmla="*/ 7144 w 19050"/>
                <a:gd name="connsiteY3" fmla="*/ 13811 h 47625"/>
                <a:gd name="connsiteX4" fmla="*/ 13811 w 19050"/>
                <a:gd name="connsiteY4" fmla="*/ 7144 h 47625"/>
                <a:gd name="connsiteX5" fmla="*/ 13811 w 19050"/>
                <a:gd name="connsiteY5" fmla="*/ 7144 h 47625"/>
                <a:gd name="connsiteX6" fmla="*/ 20479 w 19050"/>
                <a:gd name="connsiteY6" fmla="*/ 13811 h 47625"/>
                <a:gd name="connsiteX7" fmla="*/ 20479 w 19050"/>
                <a:gd name="connsiteY7" fmla="*/ 38576 h 47625"/>
                <a:gd name="connsiteX8" fmla="*/ 13811 w 19050"/>
                <a:gd name="connsiteY8" fmla="*/ 45244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47625">
                  <a:moveTo>
                    <a:pt x="13811" y="45244"/>
                  </a:moveTo>
                  <a:lnTo>
                    <a:pt x="13811" y="45244"/>
                  </a:lnTo>
                  <a:cubicBezTo>
                    <a:pt x="10001" y="45244"/>
                    <a:pt x="7144" y="42386"/>
                    <a:pt x="7144" y="38576"/>
                  </a:cubicBezTo>
                  <a:lnTo>
                    <a:pt x="7144" y="13811"/>
                  </a:lnTo>
                  <a:cubicBezTo>
                    <a:pt x="7144" y="10001"/>
                    <a:pt x="10001" y="7144"/>
                    <a:pt x="13811" y="7144"/>
                  </a:cubicBezTo>
                  <a:lnTo>
                    <a:pt x="13811" y="7144"/>
                  </a:lnTo>
                  <a:cubicBezTo>
                    <a:pt x="17621" y="7144"/>
                    <a:pt x="20479" y="10001"/>
                    <a:pt x="20479" y="13811"/>
                  </a:cubicBezTo>
                  <a:lnTo>
                    <a:pt x="20479" y="38576"/>
                  </a:lnTo>
                  <a:cubicBezTo>
                    <a:pt x="20479" y="42386"/>
                    <a:pt x="17621" y="45244"/>
                    <a:pt x="13811" y="452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D7F3BEA-0FE3-47E4-9C5C-C55555F5FB42}"/>
                </a:ext>
              </a:extLst>
            </p:cNvPr>
            <p:cNvSpPr/>
            <p:nvPr/>
          </p:nvSpPr>
          <p:spPr>
            <a:xfrm>
              <a:off x="5745956" y="3523892"/>
              <a:ext cx="2139922" cy="2863720"/>
            </a:xfrm>
            <a:custGeom>
              <a:avLst/>
              <a:gdLst>
                <a:gd name="connsiteX0" fmla="*/ 611029 w 647700"/>
                <a:gd name="connsiteY0" fmla="*/ 7144 h 866775"/>
                <a:gd name="connsiteX1" fmla="*/ 40481 w 647700"/>
                <a:gd name="connsiteY1" fmla="*/ 7144 h 866775"/>
                <a:gd name="connsiteX2" fmla="*/ 7144 w 647700"/>
                <a:gd name="connsiteY2" fmla="*/ 41434 h 866775"/>
                <a:gd name="connsiteX3" fmla="*/ 7144 w 647700"/>
                <a:gd name="connsiteY3" fmla="*/ 831056 h 866775"/>
                <a:gd name="connsiteX4" fmla="*/ 40481 w 647700"/>
                <a:gd name="connsiteY4" fmla="*/ 865346 h 866775"/>
                <a:gd name="connsiteX5" fmla="*/ 611029 w 647700"/>
                <a:gd name="connsiteY5" fmla="*/ 865346 h 866775"/>
                <a:gd name="connsiteX6" fmla="*/ 644366 w 647700"/>
                <a:gd name="connsiteY6" fmla="*/ 831056 h 866775"/>
                <a:gd name="connsiteX7" fmla="*/ 644366 w 647700"/>
                <a:gd name="connsiteY7" fmla="*/ 41434 h 866775"/>
                <a:gd name="connsiteX8" fmla="*/ 611029 w 647700"/>
                <a:gd name="connsiteY8" fmla="*/ 7144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7700" h="866775">
                  <a:moveTo>
                    <a:pt x="611029" y="7144"/>
                  </a:moveTo>
                  <a:lnTo>
                    <a:pt x="40481" y="7144"/>
                  </a:lnTo>
                  <a:cubicBezTo>
                    <a:pt x="22384" y="7144"/>
                    <a:pt x="7144" y="22384"/>
                    <a:pt x="7144" y="41434"/>
                  </a:cubicBezTo>
                  <a:lnTo>
                    <a:pt x="7144" y="831056"/>
                  </a:lnTo>
                  <a:cubicBezTo>
                    <a:pt x="7144" y="850106"/>
                    <a:pt x="22384" y="865346"/>
                    <a:pt x="40481" y="865346"/>
                  </a:cubicBezTo>
                  <a:lnTo>
                    <a:pt x="611029" y="865346"/>
                  </a:lnTo>
                  <a:cubicBezTo>
                    <a:pt x="629126" y="865346"/>
                    <a:pt x="644366" y="850106"/>
                    <a:pt x="644366" y="831056"/>
                  </a:cubicBezTo>
                  <a:lnTo>
                    <a:pt x="644366" y="41434"/>
                  </a:lnTo>
                  <a:cubicBezTo>
                    <a:pt x="644366" y="23336"/>
                    <a:pt x="629126" y="7144"/>
                    <a:pt x="611029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E9A8D40D-24A2-454C-9249-13831F22C45E}"/>
                </a:ext>
              </a:extLst>
            </p:cNvPr>
            <p:cNvSpPr/>
            <p:nvPr/>
          </p:nvSpPr>
          <p:spPr>
            <a:xfrm>
              <a:off x="5755398" y="3533334"/>
              <a:ext cx="2108453" cy="2863720"/>
            </a:xfrm>
            <a:custGeom>
              <a:avLst/>
              <a:gdLst>
                <a:gd name="connsiteX0" fmla="*/ 605314 w 638175"/>
                <a:gd name="connsiteY0" fmla="*/ 7144 h 866775"/>
                <a:gd name="connsiteX1" fmla="*/ 40481 w 638175"/>
                <a:gd name="connsiteY1" fmla="*/ 7144 h 866775"/>
                <a:gd name="connsiteX2" fmla="*/ 7144 w 638175"/>
                <a:gd name="connsiteY2" fmla="*/ 41434 h 866775"/>
                <a:gd name="connsiteX3" fmla="*/ 7144 w 638175"/>
                <a:gd name="connsiteY3" fmla="*/ 826294 h 866775"/>
                <a:gd name="connsiteX4" fmla="*/ 40481 w 638175"/>
                <a:gd name="connsiteY4" fmla="*/ 860584 h 866775"/>
                <a:gd name="connsiteX5" fmla="*/ 604361 w 638175"/>
                <a:gd name="connsiteY5" fmla="*/ 860584 h 866775"/>
                <a:gd name="connsiteX6" fmla="*/ 637699 w 638175"/>
                <a:gd name="connsiteY6" fmla="*/ 826294 h 866775"/>
                <a:gd name="connsiteX7" fmla="*/ 637699 w 638175"/>
                <a:gd name="connsiteY7" fmla="*/ 41434 h 866775"/>
                <a:gd name="connsiteX8" fmla="*/ 605314 w 638175"/>
                <a:gd name="connsiteY8" fmla="*/ 7144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8175" h="866775">
                  <a:moveTo>
                    <a:pt x="605314" y="7144"/>
                  </a:moveTo>
                  <a:lnTo>
                    <a:pt x="40481" y="7144"/>
                  </a:lnTo>
                  <a:cubicBezTo>
                    <a:pt x="22384" y="7144"/>
                    <a:pt x="7144" y="22384"/>
                    <a:pt x="7144" y="41434"/>
                  </a:cubicBezTo>
                  <a:lnTo>
                    <a:pt x="7144" y="826294"/>
                  </a:lnTo>
                  <a:cubicBezTo>
                    <a:pt x="7144" y="845344"/>
                    <a:pt x="22384" y="860584"/>
                    <a:pt x="40481" y="860584"/>
                  </a:cubicBezTo>
                  <a:lnTo>
                    <a:pt x="604361" y="860584"/>
                  </a:lnTo>
                  <a:cubicBezTo>
                    <a:pt x="622459" y="860584"/>
                    <a:pt x="637699" y="845344"/>
                    <a:pt x="637699" y="826294"/>
                  </a:cubicBezTo>
                  <a:lnTo>
                    <a:pt x="637699" y="41434"/>
                  </a:lnTo>
                  <a:cubicBezTo>
                    <a:pt x="637699" y="22384"/>
                    <a:pt x="623411" y="7144"/>
                    <a:pt x="605314" y="7144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861263B-5A0B-4392-A383-CEAF5461FA75}"/>
                </a:ext>
              </a:extLst>
            </p:cNvPr>
            <p:cNvSpPr/>
            <p:nvPr/>
          </p:nvSpPr>
          <p:spPr>
            <a:xfrm>
              <a:off x="5972536" y="3781941"/>
              <a:ext cx="1699350" cy="2360208"/>
            </a:xfrm>
            <a:custGeom>
              <a:avLst/>
              <a:gdLst>
                <a:gd name="connsiteX0" fmla="*/ 7144 w 514350"/>
                <a:gd name="connsiteY0" fmla="*/ 7144 h 714375"/>
                <a:gd name="connsiteX1" fmla="*/ 508159 w 514350"/>
                <a:gd name="connsiteY1" fmla="*/ 7144 h 714375"/>
                <a:gd name="connsiteX2" fmla="*/ 508159 w 514350"/>
                <a:gd name="connsiteY2" fmla="*/ 711041 h 714375"/>
                <a:gd name="connsiteX3" fmla="*/ 7144 w 514350"/>
                <a:gd name="connsiteY3" fmla="*/ 711041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4350" h="714375">
                  <a:moveTo>
                    <a:pt x="7144" y="7144"/>
                  </a:moveTo>
                  <a:lnTo>
                    <a:pt x="508159" y="7144"/>
                  </a:lnTo>
                  <a:lnTo>
                    <a:pt x="508159" y="711041"/>
                  </a:lnTo>
                  <a:lnTo>
                    <a:pt x="7144" y="71104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9EEB4B7-A5B0-4935-A23B-E4CD6E0BF670}"/>
                </a:ext>
              </a:extLst>
            </p:cNvPr>
            <p:cNvSpPr/>
            <p:nvPr/>
          </p:nvSpPr>
          <p:spPr>
            <a:xfrm>
              <a:off x="6537278" y="3804313"/>
              <a:ext cx="1119116" cy="2330356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64642945-4BBD-4ED5-8CF5-B2871001C59C}"/>
                </a:ext>
              </a:extLst>
            </p:cNvPr>
            <p:cNvGrpSpPr/>
            <p:nvPr/>
          </p:nvGrpSpPr>
          <p:grpSpPr>
            <a:xfrm>
              <a:off x="6756628" y="6231486"/>
              <a:ext cx="105992" cy="105992"/>
              <a:chOff x="6773482" y="6080658"/>
              <a:chExt cx="138361" cy="138361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77830399-E638-49BD-864A-EB9952A86D15}"/>
                  </a:ext>
                </a:extLst>
              </p:cNvPr>
              <p:cNvSpPr/>
              <p:nvPr/>
            </p:nvSpPr>
            <p:spPr>
              <a:xfrm>
                <a:off x="6773482" y="6080658"/>
                <a:ext cx="138361" cy="13836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DAF7ECDA-B338-4904-8334-49503868C4BD}"/>
                  </a:ext>
                </a:extLst>
              </p:cNvPr>
              <p:cNvSpPr/>
              <p:nvPr/>
            </p:nvSpPr>
            <p:spPr>
              <a:xfrm>
                <a:off x="6804709" y="6111883"/>
                <a:ext cx="75909" cy="7590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7FC81DCB-DB21-4BAA-B204-B77D940CD00D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157720" y="1110278"/>
            <a:ext cx="3407434" cy="45995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18837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74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366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9604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830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46392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13676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472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066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3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32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0575BC2-9298-4F7F-9406-A1B5F6E4F12A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780849" y="1507989"/>
            <a:ext cx="1901964" cy="15989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0" name="Picture Placeholder 2">
            <a:extLst>
              <a:ext uri="{FF2B5EF4-FFF2-40B4-BE49-F238E27FC236}">
                <a16:creationId xmlns:a16="http://schemas.microsoft.com/office/drawing/2014/main" id="{C48EBFBC-65FA-4447-805D-A64F1CD2123B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780849" y="4209485"/>
            <a:ext cx="1901964" cy="15989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3" name="Picture Placeholder 2">
            <a:extLst>
              <a:ext uri="{FF2B5EF4-FFF2-40B4-BE49-F238E27FC236}">
                <a16:creationId xmlns:a16="http://schemas.microsoft.com/office/drawing/2014/main" id="{896D91B0-087B-40C1-A5AE-DFF524F2AEF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336264" y="1507989"/>
            <a:ext cx="1901964" cy="15989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1" name="Picture Placeholder 2">
            <a:extLst>
              <a:ext uri="{FF2B5EF4-FFF2-40B4-BE49-F238E27FC236}">
                <a16:creationId xmlns:a16="http://schemas.microsoft.com/office/drawing/2014/main" id="{A3E1ED18-B181-49D2-989F-7507C27870AF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336264" y="4209485"/>
            <a:ext cx="1901964" cy="15989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866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4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985091D-ACFA-4C08-A5D1-ACA6C4FE7455}"/>
              </a:ext>
            </a:extLst>
          </p:cNvPr>
          <p:cNvGrpSpPr/>
          <p:nvPr userDrawn="1"/>
        </p:nvGrpSpPr>
        <p:grpSpPr>
          <a:xfrm>
            <a:off x="3551840" y="1896887"/>
            <a:ext cx="5088321" cy="3064225"/>
            <a:chOff x="4098364" y="1571764"/>
            <a:chExt cx="7301609" cy="4397082"/>
          </a:xfrm>
        </p:grpSpPr>
        <p:grpSp>
          <p:nvGrpSpPr>
            <p:cNvPr id="3" name="Graphic 55">
              <a:extLst>
                <a:ext uri="{FF2B5EF4-FFF2-40B4-BE49-F238E27FC236}">
                  <a16:creationId xmlns:a16="http://schemas.microsoft.com/office/drawing/2014/main" id="{5B4F9B12-AB82-4546-836D-41FABF49D6C8}"/>
                </a:ext>
              </a:extLst>
            </p:cNvPr>
            <p:cNvGrpSpPr/>
            <p:nvPr/>
          </p:nvGrpSpPr>
          <p:grpSpPr>
            <a:xfrm>
              <a:off x="4910815" y="1571764"/>
              <a:ext cx="5616422" cy="3644404"/>
              <a:chOff x="5769768" y="3217068"/>
              <a:chExt cx="651510" cy="42275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DF85DDB4-6141-4012-BC84-42E6BDBF82BC}"/>
                  </a:ext>
                </a:extLst>
              </p:cNvPr>
              <p:cNvSpPr/>
              <p:nvPr/>
            </p:nvSpPr>
            <p:spPr>
              <a:xfrm>
                <a:off x="5769768" y="3217068"/>
                <a:ext cx="647700" cy="419100"/>
              </a:xfrm>
              <a:custGeom>
                <a:avLst/>
                <a:gdLst>
                  <a:gd name="connsiteX0" fmla="*/ 639604 w 647700"/>
                  <a:gd name="connsiteY0" fmla="*/ 417671 h 419100"/>
                  <a:gd name="connsiteX1" fmla="*/ 14764 w 647700"/>
                  <a:gd name="connsiteY1" fmla="*/ 417671 h 419100"/>
                  <a:gd name="connsiteX2" fmla="*/ 7144 w 647700"/>
                  <a:gd name="connsiteY2" fmla="*/ 410051 h 419100"/>
                  <a:gd name="connsiteX3" fmla="*/ 7144 w 647700"/>
                  <a:gd name="connsiteY3" fmla="*/ 38576 h 419100"/>
                  <a:gd name="connsiteX4" fmla="*/ 37624 w 647700"/>
                  <a:gd name="connsiteY4" fmla="*/ 7144 h 419100"/>
                  <a:gd name="connsiteX5" fmla="*/ 616744 w 647700"/>
                  <a:gd name="connsiteY5" fmla="*/ 7144 h 419100"/>
                  <a:gd name="connsiteX6" fmla="*/ 647224 w 647700"/>
                  <a:gd name="connsiteY6" fmla="*/ 37624 h 419100"/>
                  <a:gd name="connsiteX7" fmla="*/ 647224 w 647700"/>
                  <a:gd name="connsiteY7" fmla="*/ 409099 h 419100"/>
                  <a:gd name="connsiteX8" fmla="*/ 639604 w 647700"/>
                  <a:gd name="connsiteY8" fmla="*/ 417671 h 419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47700" h="419100">
                    <a:moveTo>
                      <a:pt x="639604" y="417671"/>
                    </a:moveTo>
                    <a:lnTo>
                      <a:pt x="14764" y="417671"/>
                    </a:lnTo>
                    <a:cubicBezTo>
                      <a:pt x="10954" y="417671"/>
                      <a:pt x="7144" y="413861"/>
                      <a:pt x="7144" y="410051"/>
                    </a:cubicBezTo>
                    <a:lnTo>
                      <a:pt x="7144" y="38576"/>
                    </a:lnTo>
                    <a:cubicBezTo>
                      <a:pt x="7144" y="20479"/>
                      <a:pt x="20479" y="7144"/>
                      <a:pt x="37624" y="7144"/>
                    </a:cubicBezTo>
                    <a:lnTo>
                      <a:pt x="616744" y="7144"/>
                    </a:lnTo>
                    <a:cubicBezTo>
                      <a:pt x="633889" y="7144"/>
                      <a:pt x="647224" y="20479"/>
                      <a:pt x="647224" y="37624"/>
                    </a:cubicBezTo>
                    <a:lnTo>
                      <a:pt x="647224" y="409099"/>
                    </a:lnTo>
                    <a:cubicBezTo>
                      <a:pt x="647224" y="413861"/>
                      <a:pt x="643414" y="417671"/>
                      <a:pt x="639604" y="417671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B16F7276-B4F9-4530-84C0-EF2C9ECDAB94}"/>
                  </a:ext>
                </a:extLst>
              </p:cNvPr>
              <p:cNvSpPr/>
              <p:nvPr/>
            </p:nvSpPr>
            <p:spPr>
              <a:xfrm>
                <a:off x="5773578" y="3220722"/>
                <a:ext cx="647700" cy="419100"/>
              </a:xfrm>
              <a:custGeom>
                <a:avLst/>
                <a:gdLst>
                  <a:gd name="connsiteX0" fmla="*/ 631984 w 647700"/>
                  <a:gd name="connsiteY0" fmla="*/ 412909 h 419100"/>
                  <a:gd name="connsiteX1" fmla="*/ 14764 w 647700"/>
                  <a:gd name="connsiteY1" fmla="*/ 412909 h 419100"/>
                  <a:gd name="connsiteX2" fmla="*/ 7144 w 647700"/>
                  <a:gd name="connsiteY2" fmla="*/ 405289 h 419100"/>
                  <a:gd name="connsiteX3" fmla="*/ 7144 w 647700"/>
                  <a:gd name="connsiteY3" fmla="*/ 34766 h 419100"/>
                  <a:gd name="connsiteX4" fmla="*/ 34766 w 647700"/>
                  <a:gd name="connsiteY4" fmla="*/ 7144 h 419100"/>
                  <a:gd name="connsiteX5" fmla="*/ 612934 w 647700"/>
                  <a:gd name="connsiteY5" fmla="*/ 7144 h 419100"/>
                  <a:gd name="connsiteX6" fmla="*/ 640556 w 647700"/>
                  <a:gd name="connsiteY6" fmla="*/ 34766 h 419100"/>
                  <a:gd name="connsiteX7" fmla="*/ 640556 w 647700"/>
                  <a:gd name="connsiteY7" fmla="*/ 405289 h 419100"/>
                  <a:gd name="connsiteX8" fmla="*/ 631984 w 647700"/>
                  <a:gd name="connsiteY8" fmla="*/ 412909 h 419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47700" h="419100">
                    <a:moveTo>
                      <a:pt x="631984" y="412909"/>
                    </a:moveTo>
                    <a:lnTo>
                      <a:pt x="14764" y="412909"/>
                    </a:lnTo>
                    <a:cubicBezTo>
                      <a:pt x="10954" y="412909"/>
                      <a:pt x="7144" y="409099"/>
                      <a:pt x="7144" y="405289"/>
                    </a:cubicBezTo>
                    <a:lnTo>
                      <a:pt x="7144" y="34766"/>
                    </a:lnTo>
                    <a:cubicBezTo>
                      <a:pt x="7144" y="19526"/>
                      <a:pt x="19526" y="7144"/>
                      <a:pt x="34766" y="7144"/>
                    </a:cubicBezTo>
                    <a:lnTo>
                      <a:pt x="612934" y="7144"/>
                    </a:lnTo>
                    <a:cubicBezTo>
                      <a:pt x="628174" y="7144"/>
                      <a:pt x="640556" y="19526"/>
                      <a:pt x="640556" y="34766"/>
                    </a:cubicBezTo>
                    <a:lnTo>
                      <a:pt x="640556" y="405289"/>
                    </a:lnTo>
                    <a:cubicBezTo>
                      <a:pt x="639604" y="410051"/>
                      <a:pt x="635794" y="412909"/>
                      <a:pt x="631984" y="412909"/>
                    </a:cubicBezTo>
                    <a:close/>
                  </a:path>
                </a:pathLst>
              </a:custGeom>
              <a:solidFill>
                <a:srgbClr val="33333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B2DB1A5C-F1A0-4BC0-BE67-EEFAA4592C71}"/>
                </a:ext>
              </a:extLst>
            </p:cNvPr>
            <p:cNvSpPr/>
            <p:nvPr/>
          </p:nvSpPr>
          <p:spPr>
            <a:xfrm>
              <a:off x="5130280" y="1781416"/>
              <a:ext cx="5163280" cy="3278273"/>
            </a:xfrm>
            <a:custGeom>
              <a:avLst/>
              <a:gdLst>
                <a:gd name="connsiteX0" fmla="*/ 7144 w 600075"/>
                <a:gd name="connsiteY0" fmla="*/ 7144 h 381000"/>
                <a:gd name="connsiteX1" fmla="*/ 597694 w 600075"/>
                <a:gd name="connsiteY1" fmla="*/ 7144 h 381000"/>
                <a:gd name="connsiteX2" fmla="*/ 597694 w 600075"/>
                <a:gd name="connsiteY2" fmla="*/ 376714 h 381000"/>
                <a:gd name="connsiteX3" fmla="*/ 7144 w 600075"/>
                <a:gd name="connsiteY3" fmla="*/ 376714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0075" h="381000">
                  <a:moveTo>
                    <a:pt x="7144" y="7144"/>
                  </a:moveTo>
                  <a:lnTo>
                    <a:pt x="597694" y="7144"/>
                  </a:lnTo>
                  <a:lnTo>
                    <a:pt x="597694" y="376714"/>
                  </a:lnTo>
                  <a:lnTo>
                    <a:pt x="7144" y="376714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B75C36A-CF22-4E6C-BDFB-93D9052AAFD2}"/>
                </a:ext>
              </a:extLst>
            </p:cNvPr>
            <p:cNvSpPr/>
            <p:nvPr/>
          </p:nvSpPr>
          <p:spPr>
            <a:xfrm>
              <a:off x="5210103" y="5108863"/>
              <a:ext cx="4999367" cy="245870"/>
            </a:xfrm>
            <a:custGeom>
              <a:avLst/>
              <a:gdLst>
                <a:gd name="connsiteX0" fmla="*/ 553174 w 581025"/>
                <a:gd name="connsiteY0" fmla="*/ 7144 h 28575"/>
                <a:gd name="connsiteX1" fmla="*/ 574129 w 581025"/>
                <a:gd name="connsiteY1" fmla="*/ 23336 h 28575"/>
                <a:gd name="connsiteX2" fmla="*/ 574129 w 581025"/>
                <a:gd name="connsiteY2" fmla="*/ 30004 h 28575"/>
                <a:gd name="connsiteX3" fmla="*/ 19774 w 581025"/>
                <a:gd name="connsiteY3" fmla="*/ 30004 h 28575"/>
                <a:gd name="connsiteX4" fmla="*/ 8344 w 581025"/>
                <a:gd name="connsiteY4" fmla="*/ 26194 h 28575"/>
                <a:gd name="connsiteX5" fmla="*/ 35014 w 581025"/>
                <a:gd name="connsiteY5" fmla="*/ 7144 h 28575"/>
                <a:gd name="connsiteX6" fmla="*/ 553174 w 581025"/>
                <a:gd name="connsiteY6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1025" h="28575">
                  <a:moveTo>
                    <a:pt x="553174" y="7144"/>
                  </a:moveTo>
                  <a:cubicBezTo>
                    <a:pt x="553174" y="7144"/>
                    <a:pt x="566509" y="16669"/>
                    <a:pt x="574129" y="23336"/>
                  </a:cubicBezTo>
                  <a:cubicBezTo>
                    <a:pt x="581749" y="30004"/>
                    <a:pt x="574129" y="30004"/>
                    <a:pt x="574129" y="30004"/>
                  </a:cubicBezTo>
                  <a:cubicBezTo>
                    <a:pt x="574129" y="30004"/>
                    <a:pt x="37871" y="30004"/>
                    <a:pt x="19774" y="30004"/>
                  </a:cubicBezTo>
                  <a:cubicBezTo>
                    <a:pt x="1676" y="30004"/>
                    <a:pt x="8344" y="26194"/>
                    <a:pt x="8344" y="26194"/>
                  </a:cubicBezTo>
                  <a:lnTo>
                    <a:pt x="35014" y="7144"/>
                  </a:lnTo>
                  <a:lnTo>
                    <a:pt x="553174" y="7144"/>
                  </a:lnTo>
                  <a:close/>
                </a:path>
              </a:pathLst>
            </a:custGeom>
            <a:solidFill>
              <a:srgbClr val="32333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80AAB66-0012-4C2C-A739-8DBBA187677B}"/>
                </a:ext>
              </a:extLst>
            </p:cNvPr>
            <p:cNvSpPr/>
            <p:nvPr/>
          </p:nvSpPr>
          <p:spPr>
            <a:xfrm>
              <a:off x="5403495" y="5242756"/>
              <a:ext cx="4589582" cy="81957"/>
            </a:xfrm>
            <a:custGeom>
              <a:avLst/>
              <a:gdLst>
                <a:gd name="connsiteX0" fmla="*/ 538318 w 533400"/>
                <a:gd name="connsiteY0" fmla="*/ 3965 h 0"/>
                <a:gd name="connsiteX1" fmla="*/ 3965 w 533400"/>
                <a:gd name="connsiteY1" fmla="*/ 3965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33400">
                  <a:moveTo>
                    <a:pt x="538318" y="3965"/>
                  </a:moveTo>
                  <a:lnTo>
                    <a:pt x="3965" y="3965"/>
                  </a:lnTo>
                </a:path>
              </a:pathLst>
            </a:custGeom>
            <a:ln w="5287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9DD086C-BB44-40D0-9D21-4E48E4FE51EB}"/>
                </a:ext>
              </a:extLst>
            </p:cNvPr>
            <p:cNvSpPr/>
            <p:nvPr/>
          </p:nvSpPr>
          <p:spPr>
            <a:xfrm>
              <a:off x="5469061" y="5201782"/>
              <a:ext cx="4507626" cy="81957"/>
            </a:xfrm>
            <a:custGeom>
              <a:avLst/>
              <a:gdLst>
                <a:gd name="connsiteX0" fmla="*/ 3965 w 523875"/>
                <a:gd name="connsiteY0" fmla="*/ 3965 h 0"/>
                <a:gd name="connsiteX1" fmla="*/ 524031 w 523875"/>
                <a:gd name="connsiteY1" fmla="*/ 3965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3875">
                  <a:moveTo>
                    <a:pt x="3965" y="3965"/>
                  </a:moveTo>
                  <a:lnTo>
                    <a:pt x="524031" y="3965"/>
                  </a:lnTo>
                </a:path>
              </a:pathLst>
            </a:custGeom>
            <a:ln w="5287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4B5080E-0940-4BD2-A8A1-FC6B3D63491E}"/>
                </a:ext>
              </a:extLst>
            </p:cNvPr>
            <p:cNvSpPr/>
            <p:nvPr/>
          </p:nvSpPr>
          <p:spPr>
            <a:xfrm>
              <a:off x="5354321" y="5291930"/>
              <a:ext cx="4753496" cy="81957"/>
            </a:xfrm>
            <a:custGeom>
              <a:avLst/>
              <a:gdLst>
                <a:gd name="connsiteX0" fmla="*/ 550701 w 552450"/>
                <a:gd name="connsiteY0" fmla="*/ 3965 h 0"/>
                <a:gd name="connsiteX1" fmla="*/ 3965 w 552450"/>
                <a:gd name="connsiteY1" fmla="*/ 3965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2450">
                  <a:moveTo>
                    <a:pt x="550701" y="3965"/>
                  </a:moveTo>
                  <a:lnTo>
                    <a:pt x="3965" y="3965"/>
                  </a:lnTo>
                </a:path>
              </a:pathLst>
            </a:custGeom>
            <a:ln w="5287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18D06E4-E30F-4F89-A71E-0D93FD43ED66}"/>
                </a:ext>
              </a:extLst>
            </p:cNvPr>
            <p:cNvSpPr/>
            <p:nvPr/>
          </p:nvSpPr>
          <p:spPr>
            <a:xfrm>
              <a:off x="5424729" y="5180579"/>
              <a:ext cx="4343712" cy="81957"/>
            </a:xfrm>
            <a:custGeom>
              <a:avLst/>
              <a:gdLst>
                <a:gd name="connsiteX0" fmla="*/ 1586 w 504825"/>
                <a:gd name="connsiteY0" fmla="*/ 1586 h 0"/>
                <a:gd name="connsiteX1" fmla="*/ 511173 w 504825"/>
                <a:gd name="connsiteY1" fmla="*/ 1586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825">
                  <a:moveTo>
                    <a:pt x="1586" y="1586"/>
                  </a:moveTo>
                  <a:lnTo>
                    <a:pt x="511173" y="1586"/>
                  </a:lnTo>
                </a:path>
              </a:pathLst>
            </a:custGeom>
            <a:ln w="2115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5A1A526-A9A8-4250-B3A5-55501FF8A09F}"/>
                </a:ext>
              </a:extLst>
            </p:cNvPr>
            <p:cNvSpPr/>
            <p:nvPr/>
          </p:nvSpPr>
          <p:spPr>
            <a:xfrm>
              <a:off x="5269602" y="5117063"/>
              <a:ext cx="4917410" cy="245870"/>
            </a:xfrm>
            <a:custGeom>
              <a:avLst/>
              <a:gdLst>
                <a:gd name="connsiteX0" fmla="*/ 32861 w 571500"/>
                <a:gd name="connsiteY0" fmla="*/ 7144 h 28575"/>
                <a:gd name="connsiteX1" fmla="*/ 7144 w 571500"/>
                <a:gd name="connsiteY1" fmla="*/ 26194 h 28575"/>
                <a:gd name="connsiteX2" fmla="*/ 566261 w 571500"/>
                <a:gd name="connsiteY2" fmla="*/ 26194 h 28575"/>
                <a:gd name="connsiteX3" fmla="*/ 541496 w 571500"/>
                <a:gd name="connsiteY3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500" h="28575">
                  <a:moveTo>
                    <a:pt x="32861" y="7144"/>
                  </a:moveTo>
                  <a:lnTo>
                    <a:pt x="7144" y="26194"/>
                  </a:lnTo>
                  <a:lnTo>
                    <a:pt x="566261" y="26194"/>
                  </a:lnTo>
                  <a:lnTo>
                    <a:pt x="541496" y="7144"/>
                  </a:lnTo>
                  <a:close/>
                </a:path>
              </a:pathLst>
            </a:custGeom>
            <a:solidFill>
              <a:srgbClr val="323334">
                <a:alpha val="56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849B7F5-6D4D-4245-9964-122EC3292C54}"/>
                </a:ext>
              </a:extLst>
            </p:cNvPr>
            <p:cNvSpPr/>
            <p:nvPr/>
          </p:nvSpPr>
          <p:spPr>
            <a:xfrm>
              <a:off x="4105815" y="5559062"/>
              <a:ext cx="7294158" cy="409784"/>
            </a:xfrm>
            <a:custGeom>
              <a:avLst/>
              <a:gdLst>
                <a:gd name="connsiteX0" fmla="*/ 842486 w 847725"/>
                <a:gd name="connsiteY0" fmla="*/ 30069 h 47625"/>
                <a:gd name="connsiteX1" fmla="*/ 830104 w 847725"/>
                <a:gd name="connsiteY1" fmla="*/ 44357 h 47625"/>
                <a:gd name="connsiteX2" fmla="*/ 41434 w 847725"/>
                <a:gd name="connsiteY2" fmla="*/ 44357 h 47625"/>
                <a:gd name="connsiteX3" fmla="*/ 20479 w 847725"/>
                <a:gd name="connsiteY3" fmla="*/ 43404 h 47625"/>
                <a:gd name="connsiteX4" fmla="*/ 7144 w 847725"/>
                <a:gd name="connsiteY4" fmla="*/ 29117 h 47625"/>
                <a:gd name="connsiteX5" fmla="*/ 7144 w 847725"/>
                <a:gd name="connsiteY5" fmla="*/ 9114 h 47625"/>
                <a:gd name="connsiteX6" fmla="*/ 9049 w 847725"/>
                <a:gd name="connsiteY6" fmla="*/ 9114 h 47625"/>
                <a:gd name="connsiteX7" fmla="*/ 27146 w 847725"/>
                <a:gd name="connsiteY7" fmla="*/ 9114 h 47625"/>
                <a:gd name="connsiteX8" fmla="*/ 752951 w 847725"/>
                <a:gd name="connsiteY8" fmla="*/ 7209 h 47625"/>
                <a:gd name="connsiteX9" fmla="*/ 842486 w 847725"/>
                <a:gd name="connsiteY9" fmla="*/ 7209 h 47625"/>
                <a:gd name="connsiteX10" fmla="*/ 842486 w 847725"/>
                <a:gd name="connsiteY10" fmla="*/ 7209 h 47625"/>
                <a:gd name="connsiteX11" fmla="*/ 842486 w 847725"/>
                <a:gd name="connsiteY11" fmla="*/ 30069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47725" h="47625">
                  <a:moveTo>
                    <a:pt x="842486" y="30069"/>
                  </a:moveTo>
                  <a:cubicBezTo>
                    <a:pt x="842486" y="44357"/>
                    <a:pt x="830104" y="44357"/>
                    <a:pt x="830104" y="44357"/>
                  </a:cubicBezTo>
                  <a:cubicBezTo>
                    <a:pt x="830104" y="44357"/>
                    <a:pt x="71914" y="44357"/>
                    <a:pt x="41434" y="44357"/>
                  </a:cubicBezTo>
                  <a:cubicBezTo>
                    <a:pt x="31909" y="44357"/>
                    <a:pt x="25241" y="44357"/>
                    <a:pt x="20479" y="43404"/>
                  </a:cubicBezTo>
                  <a:cubicBezTo>
                    <a:pt x="12859" y="42452"/>
                    <a:pt x="7144" y="36737"/>
                    <a:pt x="7144" y="29117"/>
                  </a:cubicBezTo>
                  <a:lnTo>
                    <a:pt x="7144" y="9114"/>
                  </a:lnTo>
                  <a:lnTo>
                    <a:pt x="9049" y="9114"/>
                  </a:lnTo>
                  <a:lnTo>
                    <a:pt x="27146" y="9114"/>
                  </a:lnTo>
                  <a:lnTo>
                    <a:pt x="752951" y="7209"/>
                  </a:lnTo>
                  <a:lnTo>
                    <a:pt x="842486" y="7209"/>
                  </a:lnTo>
                  <a:lnTo>
                    <a:pt x="842486" y="7209"/>
                  </a:lnTo>
                  <a:cubicBezTo>
                    <a:pt x="841534" y="6257"/>
                    <a:pt x="842486" y="15782"/>
                    <a:pt x="842486" y="30069"/>
                  </a:cubicBezTo>
                  <a:close/>
                </a:path>
              </a:pathLst>
            </a:custGeom>
            <a:solidFill>
              <a:srgbClr val="666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CCB8880-AC57-41A5-8D7B-4F0C1B7A0327}"/>
                </a:ext>
              </a:extLst>
            </p:cNvPr>
            <p:cNvSpPr/>
            <p:nvPr/>
          </p:nvSpPr>
          <p:spPr>
            <a:xfrm>
              <a:off x="4098364" y="5051498"/>
              <a:ext cx="7294158" cy="655655"/>
            </a:xfrm>
            <a:custGeom>
              <a:avLst/>
              <a:gdLst>
                <a:gd name="connsiteX0" fmla="*/ 827161 w 847725"/>
                <a:gd name="connsiteY0" fmla="*/ 70009 h 76200"/>
                <a:gd name="connsiteX1" fmla="*/ 753818 w 847725"/>
                <a:gd name="connsiteY1" fmla="*/ 70009 h 76200"/>
                <a:gd name="connsiteX2" fmla="*/ 24203 w 847725"/>
                <a:gd name="connsiteY2" fmla="*/ 70009 h 76200"/>
                <a:gd name="connsiteX3" fmla="*/ 17535 w 847725"/>
                <a:gd name="connsiteY3" fmla="*/ 70009 h 76200"/>
                <a:gd name="connsiteX4" fmla="*/ 8010 w 847725"/>
                <a:gd name="connsiteY4" fmla="*/ 67151 h 76200"/>
                <a:gd name="connsiteX5" fmla="*/ 13725 w 847725"/>
                <a:gd name="connsiteY5" fmla="*/ 58579 h 76200"/>
                <a:gd name="connsiteX6" fmla="*/ 97545 w 847725"/>
                <a:gd name="connsiteY6" fmla="*/ 9049 h 76200"/>
                <a:gd name="connsiteX7" fmla="*/ 101355 w 847725"/>
                <a:gd name="connsiteY7" fmla="*/ 7144 h 76200"/>
                <a:gd name="connsiteX8" fmla="*/ 739531 w 847725"/>
                <a:gd name="connsiteY8" fmla="*/ 7144 h 76200"/>
                <a:gd name="connsiteX9" fmla="*/ 742388 w 847725"/>
                <a:gd name="connsiteY9" fmla="*/ 8096 h 76200"/>
                <a:gd name="connsiteX10" fmla="*/ 746198 w 847725"/>
                <a:gd name="connsiteY10" fmla="*/ 9049 h 76200"/>
                <a:gd name="connsiteX11" fmla="*/ 747150 w 847725"/>
                <a:gd name="connsiteY11" fmla="*/ 9049 h 76200"/>
                <a:gd name="connsiteX12" fmla="*/ 757628 w 847725"/>
                <a:gd name="connsiteY12" fmla="*/ 14764 h 76200"/>
                <a:gd name="connsiteX13" fmla="*/ 840496 w 847725"/>
                <a:gd name="connsiteY13" fmla="*/ 62389 h 76200"/>
                <a:gd name="connsiteX14" fmla="*/ 842400 w 847725"/>
                <a:gd name="connsiteY14" fmla="*/ 65246 h 76200"/>
                <a:gd name="connsiteX15" fmla="*/ 827161 w 847725"/>
                <a:gd name="connsiteY15" fmla="*/ 70009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847725" h="76200">
                  <a:moveTo>
                    <a:pt x="827161" y="70009"/>
                  </a:moveTo>
                  <a:cubicBezTo>
                    <a:pt x="823350" y="70009"/>
                    <a:pt x="795728" y="70009"/>
                    <a:pt x="753818" y="70009"/>
                  </a:cubicBezTo>
                  <a:cubicBezTo>
                    <a:pt x="566175" y="70009"/>
                    <a:pt x="85163" y="70009"/>
                    <a:pt x="24203" y="70009"/>
                  </a:cubicBezTo>
                  <a:cubicBezTo>
                    <a:pt x="20393" y="70009"/>
                    <a:pt x="17535" y="70009"/>
                    <a:pt x="17535" y="70009"/>
                  </a:cubicBezTo>
                  <a:cubicBezTo>
                    <a:pt x="17535" y="70009"/>
                    <a:pt x="10868" y="70009"/>
                    <a:pt x="8010" y="67151"/>
                  </a:cubicBezTo>
                  <a:cubicBezTo>
                    <a:pt x="6105" y="65246"/>
                    <a:pt x="7058" y="63341"/>
                    <a:pt x="13725" y="58579"/>
                  </a:cubicBezTo>
                  <a:cubicBezTo>
                    <a:pt x="27060" y="49054"/>
                    <a:pt x="82305" y="17621"/>
                    <a:pt x="97545" y="9049"/>
                  </a:cubicBezTo>
                  <a:cubicBezTo>
                    <a:pt x="100403" y="8096"/>
                    <a:pt x="101355" y="7144"/>
                    <a:pt x="101355" y="7144"/>
                  </a:cubicBezTo>
                  <a:lnTo>
                    <a:pt x="739531" y="7144"/>
                  </a:lnTo>
                  <a:cubicBezTo>
                    <a:pt x="739531" y="7144"/>
                    <a:pt x="740483" y="7144"/>
                    <a:pt x="742388" y="8096"/>
                  </a:cubicBezTo>
                  <a:cubicBezTo>
                    <a:pt x="743340" y="8096"/>
                    <a:pt x="744293" y="9049"/>
                    <a:pt x="746198" y="9049"/>
                  </a:cubicBezTo>
                  <a:cubicBezTo>
                    <a:pt x="746198" y="9049"/>
                    <a:pt x="746198" y="9049"/>
                    <a:pt x="747150" y="9049"/>
                  </a:cubicBezTo>
                  <a:cubicBezTo>
                    <a:pt x="750008" y="10001"/>
                    <a:pt x="753818" y="11906"/>
                    <a:pt x="757628" y="14764"/>
                  </a:cubicBezTo>
                  <a:cubicBezTo>
                    <a:pt x="770963" y="23336"/>
                    <a:pt x="840496" y="62389"/>
                    <a:pt x="840496" y="62389"/>
                  </a:cubicBezTo>
                  <a:cubicBezTo>
                    <a:pt x="840496" y="62389"/>
                    <a:pt x="842400" y="63341"/>
                    <a:pt x="842400" y="65246"/>
                  </a:cubicBezTo>
                  <a:cubicBezTo>
                    <a:pt x="844306" y="67151"/>
                    <a:pt x="842400" y="70009"/>
                    <a:pt x="827161" y="70009"/>
                  </a:cubicBezTo>
                  <a:close/>
                </a:path>
              </a:pathLst>
            </a:custGeom>
            <a:solidFill>
              <a:srgbClr val="9DA4A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88F7497-11E7-4ADF-A4F7-5442709DDE01}"/>
                </a:ext>
              </a:extLst>
            </p:cNvPr>
            <p:cNvSpPr/>
            <p:nvPr/>
          </p:nvSpPr>
          <p:spPr>
            <a:xfrm>
              <a:off x="6803481" y="5354734"/>
              <a:ext cx="1868616" cy="245870"/>
            </a:xfrm>
            <a:custGeom>
              <a:avLst/>
              <a:gdLst>
                <a:gd name="connsiteX0" fmla="*/ 23187 w 209550"/>
                <a:gd name="connsiteY0" fmla="*/ 7144 h 28575"/>
                <a:gd name="connsiteX1" fmla="*/ 12710 w 209550"/>
                <a:gd name="connsiteY1" fmla="*/ 12859 h 28575"/>
                <a:gd name="connsiteX2" fmla="*/ 7947 w 209550"/>
                <a:gd name="connsiteY2" fmla="*/ 19526 h 28575"/>
                <a:gd name="connsiteX3" fmla="*/ 21282 w 209550"/>
                <a:gd name="connsiteY3" fmla="*/ 25241 h 28575"/>
                <a:gd name="connsiteX4" fmla="*/ 111770 w 209550"/>
                <a:gd name="connsiteY4" fmla="*/ 25241 h 28575"/>
                <a:gd name="connsiteX5" fmla="*/ 111770 w 209550"/>
                <a:gd name="connsiteY5" fmla="*/ 25241 h 28575"/>
                <a:gd name="connsiteX6" fmla="*/ 195590 w 209550"/>
                <a:gd name="connsiteY6" fmla="*/ 25241 h 28575"/>
                <a:gd name="connsiteX7" fmla="*/ 208925 w 209550"/>
                <a:gd name="connsiteY7" fmla="*/ 19526 h 28575"/>
                <a:gd name="connsiteX8" fmla="*/ 204162 w 209550"/>
                <a:gd name="connsiteY8" fmla="*/ 12859 h 28575"/>
                <a:gd name="connsiteX9" fmla="*/ 193685 w 209550"/>
                <a:gd name="connsiteY9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9550" h="28575">
                  <a:moveTo>
                    <a:pt x="23187" y="7144"/>
                  </a:moveTo>
                  <a:cubicBezTo>
                    <a:pt x="19377" y="7144"/>
                    <a:pt x="15567" y="9049"/>
                    <a:pt x="12710" y="12859"/>
                  </a:cubicBezTo>
                  <a:lnTo>
                    <a:pt x="7947" y="19526"/>
                  </a:lnTo>
                  <a:cubicBezTo>
                    <a:pt x="7947" y="19526"/>
                    <a:pt x="2232" y="26194"/>
                    <a:pt x="21282" y="25241"/>
                  </a:cubicBezTo>
                  <a:cubicBezTo>
                    <a:pt x="30807" y="25241"/>
                    <a:pt x="72717" y="25241"/>
                    <a:pt x="111770" y="25241"/>
                  </a:cubicBezTo>
                  <a:lnTo>
                    <a:pt x="111770" y="25241"/>
                  </a:lnTo>
                  <a:cubicBezTo>
                    <a:pt x="148917" y="25241"/>
                    <a:pt x="187017" y="25241"/>
                    <a:pt x="195590" y="25241"/>
                  </a:cubicBezTo>
                  <a:cubicBezTo>
                    <a:pt x="213687" y="26194"/>
                    <a:pt x="208925" y="19526"/>
                    <a:pt x="208925" y="19526"/>
                  </a:cubicBezTo>
                  <a:lnTo>
                    <a:pt x="204162" y="12859"/>
                  </a:lnTo>
                  <a:cubicBezTo>
                    <a:pt x="202257" y="9049"/>
                    <a:pt x="198447" y="7144"/>
                    <a:pt x="193685" y="7144"/>
                  </a:cubicBezTo>
                </a:path>
              </a:pathLst>
            </a:custGeom>
            <a:solidFill>
              <a:srgbClr val="70757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C7C9E8-D0AF-43F6-B223-BCAEF198AF79}"/>
                </a:ext>
              </a:extLst>
            </p:cNvPr>
            <p:cNvSpPr/>
            <p:nvPr/>
          </p:nvSpPr>
          <p:spPr>
            <a:xfrm>
              <a:off x="5179454" y="5125255"/>
              <a:ext cx="4917410" cy="245870"/>
            </a:xfrm>
            <a:custGeom>
              <a:avLst/>
              <a:gdLst>
                <a:gd name="connsiteX0" fmla="*/ 566261 w 571500"/>
                <a:gd name="connsiteY0" fmla="*/ 30004 h 28575"/>
                <a:gd name="connsiteX1" fmla="*/ 7144 w 571500"/>
                <a:gd name="connsiteY1" fmla="*/ 30004 h 28575"/>
                <a:gd name="connsiteX2" fmla="*/ 28099 w 571500"/>
                <a:gd name="connsiteY2" fmla="*/ 7144 h 28575"/>
                <a:gd name="connsiteX3" fmla="*/ 543401 w 571500"/>
                <a:gd name="connsiteY3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500" h="28575">
                  <a:moveTo>
                    <a:pt x="566261" y="30004"/>
                  </a:moveTo>
                  <a:lnTo>
                    <a:pt x="7144" y="30004"/>
                  </a:lnTo>
                  <a:lnTo>
                    <a:pt x="28099" y="7144"/>
                  </a:lnTo>
                  <a:lnTo>
                    <a:pt x="543401" y="7144"/>
                  </a:lnTo>
                  <a:close/>
                </a:path>
              </a:pathLst>
            </a:custGeom>
            <a:solidFill>
              <a:srgbClr val="575A5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5E68076-4BEA-4CF0-82B6-4AF32885A23C}"/>
                </a:ext>
              </a:extLst>
            </p:cNvPr>
            <p:cNvSpPr/>
            <p:nvPr/>
          </p:nvSpPr>
          <p:spPr>
            <a:xfrm>
              <a:off x="5146671" y="5125255"/>
              <a:ext cx="4917410" cy="245870"/>
            </a:xfrm>
            <a:custGeom>
              <a:avLst/>
              <a:gdLst>
                <a:gd name="connsiteX0" fmla="*/ 571024 w 571500"/>
                <a:gd name="connsiteY0" fmla="*/ 30004 h 28575"/>
                <a:gd name="connsiteX1" fmla="*/ 7144 w 571500"/>
                <a:gd name="connsiteY1" fmla="*/ 30004 h 28575"/>
                <a:gd name="connsiteX2" fmla="*/ 28099 w 571500"/>
                <a:gd name="connsiteY2" fmla="*/ 7144 h 28575"/>
                <a:gd name="connsiteX3" fmla="*/ 548164 w 571500"/>
                <a:gd name="connsiteY3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500" h="28575">
                  <a:moveTo>
                    <a:pt x="571024" y="30004"/>
                  </a:moveTo>
                  <a:lnTo>
                    <a:pt x="7144" y="30004"/>
                  </a:lnTo>
                  <a:lnTo>
                    <a:pt x="28099" y="7144"/>
                  </a:lnTo>
                  <a:lnTo>
                    <a:pt x="548164" y="7144"/>
                  </a:lnTo>
                  <a:close/>
                </a:path>
              </a:pathLst>
            </a:custGeom>
            <a:solidFill>
              <a:srgbClr val="575A5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19CC36D-CB26-4F0E-8F5F-B7E44C131834}"/>
                </a:ext>
              </a:extLst>
            </p:cNvPr>
            <p:cNvSpPr/>
            <p:nvPr/>
          </p:nvSpPr>
          <p:spPr>
            <a:xfrm>
              <a:off x="7022398" y="1844838"/>
              <a:ext cx="3271162" cy="3198464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F2D2E83-F004-46E0-988E-4772C73F53E6}"/>
                </a:ext>
              </a:extLst>
            </p:cNvPr>
            <p:cNvGrpSpPr/>
            <p:nvPr/>
          </p:nvGrpSpPr>
          <p:grpSpPr>
            <a:xfrm>
              <a:off x="5370712" y="5206368"/>
              <a:ext cx="4572000" cy="149296"/>
              <a:chOff x="5370712" y="5206368"/>
              <a:chExt cx="4572000" cy="149296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770BB6D-A8C1-41B5-8708-734B7E246841}"/>
                  </a:ext>
                </a:extLst>
              </p:cNvPr>
              <p:cNvSpPr/>
              <p:nvPr/>
            </p:nvSpPr>
            <p:spPr>
              <a:xfrm>
                <a:off x="5370712" y="5337376"/>
                <a:ext cx="4572000" cy="18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7D3DA74-87F9-4FAB-B45E-A16503005903}"/>
                  </a:ext>
                </a:extLst>
              </p:cNvPr>
              <p:cNvSpPr/>
              <p:nvPr/>
            </p:nvSpPr>
            <p:spPr>
              <a:xfrm>
                <a:off x="5416432" y="5293706"/>
                <a:ext cx="4480560" cy="18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7E78151E-6BD0-43E9-9FEE-08F3670C2F8E}"/>
                  </a:ext>
                </a:extLst>
              </p:cNvPr>
              <p:cNvSpPr/>
              <p:nvPr/>
            </p:nvSpPr>
            <p:spPr>
              <a:xfrm>
                <a:off x="5462152" y="5250037"/>
                <a:ext cx="4389120" cy="18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CF06F2B-9620-4AF3-AFAC-B8B83BBD82E7}"/>
                  </a:ext>
                </a:extLst>
              </p:cNvPr>
              <p:cNvSpPr/>
              <p:nvPr/>
            </p:nvSpPr>
            <p:spPr>
              <a:xfrm>
                <a:off x="5507872" y="5206368"/>
                <a:ext cx="4297680" cy="18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A930FDE-2B80-4BC0-A8F5-DF85DED51DD3}"/>
                </a:ext>
              </a:extLst>
            </p:cNvPr>
            <p:cNvGrpSpPr/>
            <p:nvPr/>
          </p:nvGrpSpPr>
          <p:grpSpPr>
            <a:xfrm>
              <a:off x="7661590" y="1698465"/>
              <a:ext cx="114873" cy="114873"/>
              <a:chOff x="7627525" y="1132589"/>
              <a:chExt cx="234846" cy="234846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6157262C-D553-4EFF-A91A-BBB26C9832C0}"/>
                  </a:ext>
                </a:extLst>
              </p:cNvPr>
              <p:cNvSpPr/>
              <p:nvPr/>
            </p:nvSpPr>
            <p:spPr>
              <a:xfrm>
                <a:off x="7627525" y="1132589"/>
                <a:ext cx="234846" cy="234846"/>
              </a:xfrm>
              <a:prstGeom prst="ellipse">
                <a:avLst/>
              </a:prstGeom>
              <a:solidFill>
                <a:schemeClr val="bg1">
                  <a:lumMod val="50000"/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2A630EB0-4819-45AF-AD0E-9137A712E262}"/>
                  </a:ext>
                </a:extLst>
              </p:cNvPr>
              <p:cNvSpPr/>
              <p:nvPr/>
            </p:nvSpPr>
            <p:spPr>
              <a:xfrm>
                <a:off x="7656971" y="1162035"/>
                <a:ext cx="175955" cy="175955"/>
              </a:xfrm>
              <a:prstGeom prst="ellipse">
                <a:avLst/>
              </a:prstGeom>
              <a:solidFill>
                <a:schemeClr val="bg1">
                  <a:lumMod val="50000"/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D1960A1D-6A23-45F6-8604-E8CBAAC1843F}"/>
                  </a:ext>
                </a:extLst>
              </p:cNvPr>
              <p:cNvSpPr/>
              <p:nvPr/>
            </p:nvSpPr>
            <p:spPr>
              <a:xfrm>
                <a:off x="7683825" y="1188889"/>
                <a:ext cx="122247" cy="122247"/>
              </a:xfrm>
              <a:prstGeom prst="ellipse">
                <a:avLst/>
              </a:prstGeom>
              <a:solidFill>
                <a:schemeClr val="bg1">
                  <a:lumMod val="50000"/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8D331414-3A85-474B-9943-21587951F09F}"/>
                </a:ext>
              </a:extLst>
            </p:cNvPr>
            <p:cNvSpPr/>
            <p:nvPr/>
          </p:nvSpPr>
          <p:spPr>
            <a:xfrm>
              <a:off x="7370377" y="5752599"/>
              <a:ext cx="748642" cy="88504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7E5F0C5-E04C-4834-AAA6-BBB8519F8E83}"/>
                </a:ext>
              </a:extLst>
            </p:cNvPr>
            <p:cNvSpPr/>
            <p:nvPr/>
          </p:nvSpPr>
          <p:spPr>
            <a:xfrm>
              <a:off x="7133919" y="5752598"/>
              <a:ext cx="101303" cy="10130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 Placeholder 9">
            <a:extLst>
              <a:ext uri="{FF2B5EF4-FFF2-40B4-BE49-F238E27FC236}">
                <a16:creationId xmlns:a16="http://schemas.microsoft.com/office/drawing/2014/main" id="{5C8A17BE-A8CC-4508-9908-ED68A32F92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47F80219-E68E-46DB-9F6C-BB5A30DBDD6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270958" y="2077147"/>
            <a:ext cx="3593918" cy="22282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958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6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99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75" r:id="rId3"/>
    <p:sldLayoutId id="2147483676" r:id="rId4"/>
    <p:sldLayoutId id="2147483678" r:id="rId5"/>
    <p:sldLayoutId id="2147483679" r:id="rId6"/>
    <p:sldLayoutId id="2147483680" r:id="rId7"/>
    <p:sldLayoutId id="2147483682" r:id="rId8"/>
    <p:sldLayoutId id="2147483683" r:id="rId9"/>
    <p:sldLayoutId id="2147483684" r:id="rId10"/>
    <p:sldLayoutId id="2147483686" r:id="rId11"/>
    <p:sldLayoutId id="2147483688" r:id="rId12"/>
    <p:sldLayoutId id="2147483687" r:id="rId13"/>
    <p:sldLayoutId id="2147483671" r:id="rId14"/>
    <p:sldLayoutId id="21474836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4A598563-A6A3-4CBF-B62B-7AAE8F407317}"/>
              </a:ext>
            </a:extLst>
          </p:cNvPr>
          <p:cNvSpPr/>
          <p:nvPr/>
        </p:nvSpPr>
        <p:spPr>
          <a:xfrm>
            <a:off x="5541264" y="5660"/>
            <a:ext cx="6673821" cy="6861483"/>
          </a:xfrm>
          <a:custGeom>
            <a:avLst/>
            <a:gdLst>
              <a:gd name="connsiteX0" fmla="*/ 6373368 w 6391656"/>
              <a:gd name="connsiteY0" fmla="*/ 0 h 5824728"/>
              <a:gd name="connsiteX1" fmla="*/ 0 w 6391656"/>
              <a:gd name="connsiteY1" fmla="*/ 3282696 h 5824728"/>
              <a:gd name="connsiteX2" fmla="*/ 1499616 w 6391656"/>
              <a:gd name="connsiteY2" fmla="*/ 5824728 h 5824728"/>
              <a:gd name="connsiteX3" fmla="*/ 6391656 w 6391656"/>
              <a:gd name="connsiteY3" fmla="*/ 5824728 h 5824728"/>
              <a:gd name="connsiteX4" fmla="*/ 6373368 w 6391656"/>
              <a:gd name="connsiteY4" fmla="*/ 0 h 5824728"/>
              <a:gd name="connsiteX0" fmla="*/ 6355951 w 6391656"/>
              <a:gd name="connsiteY0" fmla="*/ 0 h 6826214"/>
              <a:gd name="connsiteX1" fmla="*/ 0 w 6391656"/>
              <a:gd name="connsiteY1" fmla="*/ 4284182 h 6826214"/>
              <a:gd name="connsiteX2" fmla="*/ 1499616 w 6391656"/>
              <a:gd name="connsiteY2" fmla="*/ 6826214 h 6826214"/>
              <a:gd name="connsiteX3" fmla="*/ 6391656 w 6391656"/>
              <a:gd name="connsiteY3" fmla="*/ 6826214 h 6826214"/>
              <a:gd name="connsiteX4" fmla="*/ 6355951 w 6391656"/>
              <a:gd name="connsiteY4" fmla="*/ 0 h 6826214"/>
              <a:gd name="connsiteX0" fmla="*/ 6390785 w 6391656"/>
              <a:gd name="connsiteY0" fmla="*/ 0 h 6852339"/>
              <a:gd name="connsiteX1" fmla="*/ 0 w 6391656"/>
              <a:gd name="connsiteY1" fmla="*/ 4310307 h 6852339"/>
              <a:gd name="connsiteX2" fmla="*/ 1499616 w 6391656"/>
              <a:gd name="connsiteY2" fmla="*/ 6852339 h 6852339"/>
              <a:gd name="connsiteX3" fmla="*/ 6391656 w 6391656"/>
              <a:gd name="connsiteY3" fmla="*/ 6852339 h 6852339"/>
              <a:gd name="connsiteX4" fmla="*/ 6390785 w 6391656"/>
              <a:gd name="connsiteY4" fmla="*/ 0 h 6852339"/>
              <a:gd name="connsiteX0" fmla="*/ 6399494 w 6399501"/>
              <a:gd name="connsiteY0" fmla="*/ 0 h 6852339"/>
              <a:gd name="connsiteX1" fmla="*/ 0 w 6399501"/>
              <a:gd name="connsiteY1" fmla="*/ 4310307 h 6852339"/>
              <a:gd name="connsiteX2" fmla="*/ 1499616 w 6399501"/>
              <a:gd name="connsiteY2" fmla="*/ 6852339 h 6852339"/>
              <a:gd name="connsiteX3" fmla="*/ 6391656 w 6399501"/>
              <a:gd name="connsiteY3" fmla="*/ 6852339 h 6852339"/>
              <a:gd name="connsiteX4" fmla="*/ 6399494 w 6399501"/>
              <a:gd name="connsiteY4" fmla="*/ 0 h 6852339"/>
              <a:gd name="connsiteX0" fmla="*/ 6573230 w 6573237"/>
              <a:gd name="connsiteY0" fmla="*/ 0 h 6852339"/>
              <a:gd name="connsiteX1" fmla="*/ 0 w 6573237"/>
              <a:gd name="connsiteY1" fmla="*/ 3679371 h 6852339"/>
              <a:gd name="connsiteX2" fmla="*/ 1673352 w 6573237"/>
              <a:gd name="connsiteY2" fmla="*/ 6852339 h 6852339"/>
              <a:gd name="connsiteX3" fmla="*/ 6565392 w 6573237"/>
              <a:gd name="connsiteY3" fmla="*/ 6852339 h 6852339"/>
              <a:gd name="connsiteX4" fmla="*/ 6573230 w 6573237"/>
              <a:gd name="connsiteY4" fmla="*/ 0 h 6852339"/>
              <a:gd name="connsiteX0" fmla="*/ 6673814 w 6673821"/>
              <a:gd name="connsiteY0" fmla="*/ 0 h 6852339"/>
              <a:gd name="connsiteX1" fmla="*/ 0 w 6673821"/>
              <a:gd name="connsiteY1" fmla="*/ 3725091 h 6852339"/>
              <a:gd name="connsiteX2" fmla="*/ 1773936 w 6673821"/>
              <a:gd name="connsiteY2" fmla="*/ 6852339 h 6852339"/>
              <a:gd name="connsiteX3" fmla="*/ 6665976 w 6673821"/>
              <a:gd name="connsiteY3" fmla="*/ 6852339 h 6852339"/>
              <a:gd name="connsiteX4" fmla="*/ 6673814 w 6673821"/>
              <a:gd name="connsiteY4" fmla="*/ 0 h 6852339"/>
              <a:gd name="connsiteX0" fmla="*/ 6673814 w 6673821"/>
              <a:gd name="connsiteY0" fmla="*/ 0 h 6852339"/>
              <a:gd name="connsiteX1" fmla="*/ 0 w 6673821"/>
              <a:gd name="connsiteY1" fmla="*/ 3725091 h 6852339"/>
              <a:gd name="connsiteX2" fmla="*/ 1938528 w 6673821"/>
              <a:gd name="connsiteY2" fmla="*/ 6852339 h 6852339"/>
              <a:gd name="connsiteX3" fmla="*/ 6665976 w 6673821"/>
              <a:gd name="connsiteY3" fmla="*/ 6852339 h 6852339"/>
              <a:gd name="connsiteX4" fmla="*/ 6673814 w 6673821"/>
              <a:gd name="connsiteY4" fmla="*/ 0 h 6852339"/>
              <a:gd name="connsiteX0" fmla="*/ 6673814 w 6673821"/>
              <a:gd name="connsiteY0" fmla="*/ 0 h 6861483"/>
              <a:gd name="connsiteX1" fmla="*/ 0 w 6673821"/>
              <a:gd name="connsiteY1" fmla="*/ 3725091 h 6861483"/>
              <a:gd name="connsiteX2" fmla="*/ 1755648 w 6673821"/>
              <a:gd name="connsiteY2" fmla="*/ 6861483 h 6861483"/>
              <a:gd name="connsiteX3" fmla="*/ 6665976 w 6673821"/>
              <a:gd name="connsiteY3" fmla="*/ 6852339 h 6861483"/>
              <a:gd name="connsiteX4" fmla="*/ 6673814 w 6673821"/>
              <a:gd name="connsiteY4" fmla="*/ 0 h 6861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3821" h="6861483">
                <a:moveTo>
                  <a:pt x="6673814" y="0"/>
                </a:moveTo>
                <a:lnTo>
                  <a:pt x="0" y="3725091"/>
                </a:lnTo>
                <a:lnTo>
                  <a:pt x="1755648" y="6861483"/>
                </a:lnTo>
                <a:lnTo>
                  <a:pt x="6665976" y="6852339"/>
                </a:lnTo>
                <a:cubicBezTo>
                  <a:pt x="6665686" y="4568226"/>
                  <a:pt x="6674104" y="2284113"/>
                  <a:pt x="667381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B4C724-0776-4328-8F0A-B72DA1579537}"/>
              </a:ext>
            </a:extLst>
          </p:cNvPr>
          <p:cNvSpPr txBox="1"/>
          <p:nvPr/>
        </p:nvSpPr>
        <p:spPr>
          <a:xfrm>
            <a:off x="5322745" y="0"/>
            <a:ext cx="6869255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id-ID" altLang="ko-KR" sz="5400" dirty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Hakikat Pendidikan Anak Usia Dini</a:t>
            </a:r>
            <a:endParaRPr lang="ko-KR" altLang="en-US" sz="5400" dirty="0">
              <a:solidFill>
                <a:schemeClr val="accent3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6167FF-AD5E-41E4-8385-3024DC936CF2}"/>
              </a:ext>
            </a:extLst>
          </p:cNvPr>
          <p:cNvSpPr txBox="1"/>
          <p:nvPr/>
        </p:nvSpPr>
        <p:spPr>
          <a:xfrm>
            <a:off x="6714126" y="1754326"/>
            <a:ext cx="5477874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id-ID" altLang="ko-KR" sz="1867" dirty="0">
                <a:solidFill>
                  <a:schemeClr val="accent3">
                    <a:lumMod val="50000"/>
                  </a:schemeClr>
                </a:solidFill>
                <a:cs typeface="Arial" pitchFamily="34" charset="0"/>
              </a:rPr>
              <a:t>Dita Lestari, M.Psi., Psikolog</a:t>
            </a:r>
            <a:endParaRPr lang="ko-KR" altLang="en-US" sz="1867" dirty="0">
              <a:solidFill>
                <a:schemeClr val="accent3">
                  <a:lumMod val="5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539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05D4A2B-698E-4B7D-8665-F4925960F306}"/>
              </a:ext>
            </a:extLst>
          </p:cNvPr>
          <p:cNvSpPr/>
          <p:nvPr/>
        </p:nvSpPr>
        <p:spPr>
          <a:xfrm>
            <a:off x="2849817" y="372258"/>
            <a:ext cx="6982690" cy="11529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000" dirty="0">
                <a:solidFill>
                  <a:schemeClr val="tx1"/>
                </a:solidFill>
              </a:rPr>
              <a:t>Pendidikan anak usia dini merupakan salah satu bentuk penyelenggaraan pendidikan yang menitkberatkan pada: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0941C8-98C9-4FFC-B639-B76C40DF6758}"/>
              </a:ext>
            </a:extLst>
          </p:cNvPr>
          <p:cNvSpPr txBox="1"/>
          <p:nvPr/>
        </p:nvSpPr>
        <p:spPr>
          <a:xfrm>
            <a:off x="2382076" y="1553512"/>
            <a:ext cx="79181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dirty="0"/>
              <a:t>pertumbuhan dan perkembangan fisik (koordinasi motorik halus dan kasar)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D149F5-64CD-4AAD-A427-E4BCB6C5584B}"/>
              </a:ext>
            </a:extLst>
          </p:cNvPr>
          <p:cNvSpPr txBox="1"/>
          <p:nvPr/>
        </p:nvSpPr>
        <p:spPr>
          <a:xfrm>
            <a:off x="2206484" y="1922844"/>
            <a:ext cx="8269357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dirty="0"/>
              <a:t>kecerdasan (daya pikir, daya cipta, kecerdasan emosi dan kecerdasan spiritual)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AE4C65-D343-45F0-907A-87190A128929}"/>
              </a:ext>
            </a:extLst>
          </p:cNvPr>
          <p:cNvSpPr txBox="1"/>
          <p:nvPr/>
        </p:nvSpPr>
        <p:spPr>
          <a:xfrm>
            <a:off x="2468215" y="2280488"/>
            <a:ext cx="7832035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dirty="0"/>
              <a:t>sosio-emosional (sikap dan perilaku serta agama) bahasa dan komunikasi</a:t>
            </a:r>
          </a:p>
        </p:txBody>
      </p:sp>
    </p:spTree>
    <p:extLst>
      <p:ext uri="{BB962C8B-B14F-4D97-AF65-F5344CB8AC3E}">
        <p14:creationId xmlns:p14="http://schemas.microsoft.com/office/powerpoint/2010/main" val="176827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CF5BDA4-10C7-46A6-AC30-523A3FC438AC}"/>
              </a:ext>
            </a:extLst>
          </p:cNvPr>
          <p:cNvSpPr txBox="1"/>
          <p:nvPr/>
        </p:nvSpPr>
        <p:spPr>
          <a:xfrm>
            <a:off x="378392" y="570573"/>
            <a:ext cx="6287510" cy="132343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id-ID" altLang="ko-KR" sz="4000" b="1" dirty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Prinsip Pendidikan Anak Usia Dini</a:t>
            </a:r>
            <a:endParaRPr lang="ko-KR" altLang="en-US" sz="4000" b="1" dirty="0">
              <a:solidFill>
                <a:schemeClr val="accent3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E19CA6-B2D6-439B-A08A-9C58C006E1E3}"/>
              </a:ext>
            </a:extLst>
          </p:cNvPr>
          <p:cNvSpPr/>
          <p:nvPr/>
        </p:nvSpPr>
        <p:spPr>
          <a:xfrm>
            <a:off x="278295" y="2107095"/>
            <a:ext cx="6175514" cy="34853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Berorientasi pada Kebutuhan Anak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Belajar melalui bermain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Lingkungan yang kondusif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Menggunakan pembelajaran terpadu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Mengembangkan berbagai kecakapan hidup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Menggunakan berbagai media edukatif dan sumber belajar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Dilaksanakan secara bertahap dan berulang-ulang</a:t>
            </a:r>
          </a:p>
        </p:txBody>
      </p:sp>
    </p:spTree>
    <p:extLst>
      <p:ext uri="{BB962C8B-B14F-4D97-AF65-F5344CB8AC3E}">
        <p14:creationId xmlns:p14="http://schemas.microsoft.com/office/powerpoint/2010/main" val="3623910030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1BCB9"/>
      </a:accent1>
      <a:accent2>
        <a:srgbClr val="BED381"/>
      </a:accent2>
      <a:accent3>
        <a:srgbClr val="63C7EE"/>
      </a:accent3>
      <a:accent4>
        <a:srgbClr val="E86162"/>
      </a:accent4>
      <a:accent5>
        <a:srgbClr val="7F7F7F"/>
      </a:accent5>
      <a:accent6>
        <a:srgbClr val="134055"/>
      </a:accent6>
      <a:hlink>
        <a:srgbClr val="FFFFFF"/>
      </a:hlink>
      <a:folHlink>
        <a:srgbClr val="262626"/>
      </a:folHlink>
    </a:clrScheme>
    <a:fontScheme name="ALLPPT PONTS">
      <a:majorFont>
        <a:latin typeface="Arial"/>
        <a:ea typeface="Malgun Gothic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Custom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1BCB9"/>
      </a:accent1>
      <a:accent2>
        <a:srgbClr val="BED381"/>
      </a:accent2>
      <a:accent3>
        <a:srgbClr val="63C7EE"/>
      </a:accent3>
      <a:accent4>
        <a:srgbClr val="E86162"/>
      </a:accent4>
      <a:accent5>
        <a:srgbClr val="7F7F7F"/>
      </a:accent5>
      <a:accent6>
        <a:srgbClr val="134055"/>
      </a:accent6>
      <a:hlink>
        <a:srgbClr val="FFFFFF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Custom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1BCB9"/>
      </a:accent1>
      <a:accent2>
        <a:srgbClr val="BED381"/>
      </a:accent2>
      <a:accent3>
        <a:srgbClr val="63C7EE"/>
      </a:accent3>
      <a:accent4>
        <a:srgbClr val="E86162"/>
      </a:accent4>
      <a:accent5>
        <a:srgbClr val="7F7F7F"/>
      </a:accent5>
      <a:accent6>
        <a:srgbClr val="134055"/>
      </a:accent6>
      <a:hlink>
        <a:srgbClr val="FFFFFF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4534</TotalTime>
  <Words>97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Randy Fermiwansyah</cp:lastModifiedBy>
  <cp:revision>81</cp:revision>
  <dcterms:created xsi:type="dcterms:W3CDTF">2020-01-20T05:08:25Z</dcterms:created>
  <dcterms:modified xsi:type="dcterms:W3CDTF">2022-03-30T02:05:15Z</dcterms:modified>
</cp:coreProperties>
</file>