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Lst>
  <p:notesMasterIdLst>
    <p:notesMasterId r:id="rId13"/>
  </p:notesMasterIdLst>
  <p:sldIdLst>
    <p:sldId id="256" r:id="rId2"/>
    <p:sldId id="292" r:id="rId3"/>
    <p:sldId id="258" r:id="rId4"/>
    <p:sldId id="260" r:id="rId5"/>
    <p:sldId id="286" r:id="rId6"/>
    <p:sldId id="287" r:id="rId7"/>
    <p:sldId id="288" r:id="rId8"/>
    <p:sldId id="289" r:id="rId9"/>
    <p:sldId id="290" r:id="rId10"/>
    <p:sldId id="291" r:id="rId11"/>
    <p:sldId id="266" r:id="rId12"/>
  </p:sldIdLst>
  <p:sldSz cx="9144000" cy="5143500" type="screen16x9"/>
  <p:notesSz cx="6858000" cy="9144000"/>
  <p:embeddedFontLst>
    <p:embeddedFont>
      <p:font typeface="Aharoni" panose="02010803020104030203" pitchFamily="2" charset="-79"/>
      <p:bold r:id="rId14"/>
    </p:embeddedFont>
    <p:embeddedFont>
      <p:font typeface="Lato Light" panose="020F0502020204030203" pitchFamily="34" charset="0"/>
      <p:regular r:id="rId15"/>
      <p:bold r:id="rId16"/>
      <p:italic r:id="rId17"/>
      <p:boldItalic r:id="rId18"/>
    </p:embeddedFont>
    <p:embeddedFont>
      <p:font typeface="Roboto Slab Regular" panose="020B0604020202020204" charset="0"/>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778CE8-2923-48BD-992A-16F3F99C1DAC}">
  <a:tblStyle styleId="{6E778CE8-2923-48BD-992A-16F3F99C1DA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0" d="100"/>
          <a:sy n="120" d="100"/>
        </p:scale>
        <p:origin x="-66" y="-4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6549031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7" name="Google Shape;38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1" name="Google Shape;401;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 name="Google Shape;415;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Tree>
    <p:extLst>
      <p:ext uri="{BB962C8B-B14F-4D97-AF65-F5344CB8AC3E}">
        <p14:creationId xmlns:p14="http://schemas.microsoft.com/office/powerpoint/2010/main" val="4244074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g35f391192_0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3" name="Google Shape;473;g35f391192_0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Google Shape;10;p2"/>
          <p:cNvSpPr/>
          <p:nvPr/>
        </p:nvSpPr>
        <p:spPr>
          <a:xfrm>
            <a:off x="2630450" y="630150"/>
            <a:ext cx="3883200" cy="3883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5430350" y="228600"/>
            <a:ext cx="1388100" cy="1388100"/>
          </a:xfrm>
          <a:prstGeom prst="ellipse">
            <a:avLst/>
          </a:prstGeom>
          <a:solidFill>
            <a:srgbClr val="FFB600">
              <a:alpha val="7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5908250" y="4660825"/>
            <a:ext cx="605400" cy="6054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706650" y="3872629"/>
            <a:ext cx="1097700" cy="10977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081694" y="771271"/>
            <a:ext cx="774600" cy="7746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6513651" y="161669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420476" y="3612044"/>
            <a:ext cx="336900" cy="3369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362484" y="1670133"/>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6818461" y="1338692"/>
            <a:ext cx="93900" cy="939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6163989" y="4374525"/>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300611" y="990190"/>
            <a:ext cx="336767" cy="336767"/>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2"/>
          <p:cNvGrpSpPr/>
          <p:nvPr/>
        </p:nvGrpSpPr>
        <p:grpSpPr>
          <a:xfrm>
            <a:off x="3001075" y="4182123"/>
            <a:ext cx="508851" cy="478711"/>
            <a:chOff x="5972700" y="2330200"/>
            <a:chExt cx="411625" cy="387275"/>
          </a:xfrm>
        </p:grpSpPr>
        <p:sp>
          <p:nvSpPr>
            <p:cNvPr id="22" name="Google Shape;22;p2"/>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24;p2"/>
          <p:cNvGrpSpPr/>
          <p:nvPr/>
        </p:nvGrpSpPr>
        <p:grpSpPr>
          <a:xfrm>
            <a:off x="5861768" y="506559"/>
            <a:ext cx="524975" cy="832145"/>
            <a:chOff x="6718575" y="2318625"/>
            <a:chExt cx="256950" cy="407375"/>
          </a:xfrm>
        </p:grpSpPr>
        <p:sp>
          <p:nvSpPr>
            <p:cNvPr id="25" name="Google Shape;25;p2"/>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26" name="Google Shape;26;p2"/>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27" name="Google Shape;27;p2"/>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28" name="Google Shape;28;p2"/>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29" name="Google Shape;29;p2"/>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30" name="Google Shape;30;p2"/>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31" name="Google Shape;31;p2"/>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32" name="Google Shape;32;p2"/>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grpSp>
      <p:sp>
        <p:nvSpPr>
          <p:cNvPr id="33" name="Google Shape;33;p2"/>
          <p:cNvSpPr txBox="1">
            <a:spLocks noGrp="1"/>
          </p:cNvSpPr>
          <p:nvPr>
            <p:ph type="ctrTitle"/>
          </p:nvPr>
        </p:nvSpPr>
        <p:spPr>
          <a:xfrm>
            <a:off x="2757250" y="961350"/>
            <a:ext cx="3629400" cy="3220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34" name="Google Shape;34;p2"/>
          <p:cNvSpPr/>
          <p:nvPr/>
        </p:nvSpPr>
        <p:spPr>
          <a:xfrm>
            <a:off x="2757247" y="861970"/>
            <a:ext cx="300900" cy="3009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509928" y="4757335"/>
            <a:ext cx="213000" cy="2130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5494851" y="4374527"/>
            <a:ext cx="413400" cy="4134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67"/>
        <p:cNvGrpSpPr/>
        <p:nvPr/>
      </p:nvGrpSpPr>
      <p:grpSpPr>
        <a:xfrm>
          <a:off x="0" y="0"/>
          <a:ext cx="0" cy="0"/>
          <a:chOff x="0" y="0"/>
          <a:chExt cx="0" cy="0"/>
        </a:xfrm>
      </p:grpSpPr>
      <p:sp>
        <p:nvSpPr>
          <p:cNvPr id="68" name="Google Shape;68;p4"/>
          <p:cNvSpPr/>
          <p:nvPr/>
        </p:nvSpPr>
        <p:spPr>
          <a:xfrm>
            <a:off x="407150" y="407075"/>
            <a:ext cx="8329800" cy="43293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3811800" y="-194800"/>
            <a:ext cx="1520400" cy="15204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4982150" y="734775"/>
            <a:ext cx="774600" cy="7746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3469949" y="810973"/>
            <a:ext cx="213000" cy="2130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3109875" y="154418"/>
            <a:ext cx="508800" cy="5088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5395528" y="-85690"/>
            <a:ext cx="213000" cy="2130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140400" y="3784204"/>
            <a:ext cx="1097700" cy="10977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8079301" y="4416226"/>
            <a:ext cx="879300" cy="8793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407150" y="4701449"/>
            <a:ext cx="336900" cy="3369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8896576" y="4123321"/>
            <a:ext cx="292800" cy="2928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4"/>
          <p:cNvSpPr/>
          <p:nvPr/>
        </p:nvSpPr>
        <p:spPr>
          <a:xfrm>
            <a:off x="7800547" y="4653308"/>
            <a:ext cx="213000" cy="2130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8471997" y="4203227"/>
            <a:ext cx="93900" cy="939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528659" y="3509275"/>
            <a:ext cx="213000" cy="2130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8327788" y="4664713"/>
            <a:ext cx="382244" cy="382244"/>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 name="Google Shape;82;p4"/>
          <p:cNvGrpSpPr/>
          <p:nvPr/>
        </p:nvGrpSpPr>
        <p:grpSpPr>
          <a:xfrm>
            <a:off x="154025" y="4093698"/>
            <a:ext cx="508851" cy="478711"/>
            <a:chOff x="5972700" y="2330200"/>
            <a:chExt cx="411625" cy="387275"/>
          </a:xfrm>
        </p:grpSpPr>
        <p:sp>
          <p:nvSpPr>
            <p:cNvPr id="83" name="Google Shape;83;p4"/>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 name="Google Shape;85;p4"/>
          <p:cNvGrpSpPr/>
          <p:nvPr/>
        </p:nvGrpSpPr>
        <p:grpSpPr>
          <a:xfrm>
            <a:off x="5222963" y="889722"/>
            <a:ext cx="292923" cy="464285"/>
            <a:chOff x="6718575" y="2318625"/>
            <a:chExt cx="256950" cy="407375"/>
          </a:xfrm>
        </p:grpSpPr>
        <p:sp>
          <p:nvSpPr>
            <p:cNvPr id="86" name="Google Shape;86;p4"/>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4"/>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4"/>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 name="Google Shape;94;p4"/>
          <p:cNvSpPr txBox="1">
            <a:spLocks noGrp="1"/>
          </p:cNvSpPr>
          <p:nvPr>
            <p:ph type="body" idx="1"/>
          </p:nvPr>
        </p:nvSpPr>
        <p:spPr>
          <a:xfrm>
            <a:off x="1242275" y="1704600"/>
            <a:ext cx="6659700" cy="819900"/>
          </a:xfrm>
          <a:prstGeom prst="rect">
            <a:avLst/>
          </a:prstGeom>
        </p:spPr>
        <p:txBody>
          <a:bodyPr spcFirstLastPara="1" wrap="square" lIns="91425" tIns="91425" rIns="91425" bIns="91425" anchor="t" anchorCtr="0">
            <a:noAutofit/>
          </a:bodyPr>
          <a:lstStyle>
            <a:lvl1pPr marL="457200" lvl="0" indent="-419100" algn="ctr" rtl="0">
              <a:spcBef>
                <a:spcPts val="600"/>
              </a:spcBef>
              <a:spcAft>
                <a:spcPts val="0"/>
              </a:spcAft>
              <a:buClr>
                <a:schemeClr val="dk1"/>
              </a:buClr>
              <a:buSzPts val="3000"/>
              <a:buChar char="○"/>
              <a:defRPr sz="3000" i="1"/>
            </a:lvl1pPr>
            <a:lvl2pPr marL="914400" lvl="1" indent="-419100" algn="ctr" rtl="0">
              <a:spcBef>
                <a:spcPts val="1000"/>
              </a:spcBef>
              <a:spcAft>
                <a:spcPts val="0"/>
              </a:spcAft>
              <a:buClr>
                <a:schemeClr val="dk1"/>
              </a:buClr>
              <a:buSzPts val="3000"/>
              <a:buChar char="◦"/>
              <a:defRPr sz="3000" i="1"/>
            </a:lvl2pPr>
            <a:lvl3pPr marL="1371600" lvl="2" indent="-419100" algn="ctr" rtl="0">
              <a:spcBef>
                <a:spcPts val="1000"/>
              </a:spcBef>
              <a:spcAft>
                <a:spcPts val="0"/>
              </a:spcAft>
              <a:buClr>
                <a:schemeClr val="dk1"/>
              </a:buClr>
              <a:buSzPts val="3000"/>
              <a:buChar char="◦"/>
              <a:defRPr sz="3000" i="1"/>
            </a:lvl3pPr>
            <a:lvl4pPr marL="1828800" lvl="3" indent="-419100" algn="ctr" rtl="0">
              <a:spcBef>
                <a:spcPts val="1000"/>
              </a:spcBef>
              <a:spcAft>
                <a:spcPts val="0"/>
              </a:spcAft>
              <a:buSzPts val="3000"/>
              <a:buChar char="◦"/>
              <a:defRPr sz="3000" i="1"/>
            </a:lvl4pPr>
            <a:lvl5pPr marL="2286000" lvl="4" indent="-419100" algn="ctr" rtl="0">
              <a:spcBef>
                <a:spcPts val="1000"/>
              </a:spcBef>
              <a:spcAft>
                <a:spcPts val="0"/>
              </a:spcAft>
              <a:buSzPts val="3000"/>
              <a:buChar char="◦"/>
              <a:defRPr sz="3000" i="1"/>
            </a:lvl5pPr>
            <a:lvl6pPr marL="2743200" lvl="5" indent="-419100" algn="ctr" rtl="0">
              <a:spcBef>
                <a:spcPts val="1000"/>
              </a:spcBef>
              <a:spcAft>
                <a:spcPts val="0"/>
              </a:spcAft>
              <a:buSzPts val="3000"/>
              <a:buChar char="◦"/>
              <a:defRPr sz="3000" i="1"/>
            </a:lvl6pPr>
            <a:lvl7pPr marL="3200400" lvl="6" indent="-419100" algn="ctr" rtl="0">
              <a:spcBef>
                <a:spcPts val="1000"/>
              </a:spcBef>
              <a:spcAft>
                <a:spcPts val="0"/>
              </a:spcAft>
              <a:buSzPts val="3000"/>
              <a:buChar char="◦"/>
              <a:defRPr sz="3000" i="1"/>
            </a:lvl7pPr>
            <a:lvl8pPr marL="3657600" lvl="7" indent="-419100" algn="ctr" rtl="0">
              <a:spcBef>
                <a:spcPts val="1000"/>
              </a:spcBef>
              <a:spcAft>
                <a:spcPts val="0"/>
              </a:spcAft>
              <a:buSzPts val="3000"/>
              <a:buChar char="◦"/>
              <a:defRPr sz="3000" i="1"/>
            </a:lvl8pPr>
            <a:lvl9pPr marL="4114800" lvl="8" indent="-419100" algn="ctr">
              <a:spcBef>
                <a:spcPts val="1000"/>
              </a:spcBef>
              <a:spcAft>
                <a:spcPts val="1000"/>
              </a:spcAft>
              <a:buSzPts val="3000"/>
              <a:buChar char="◦"/>
              <a:defRPr sz="3000" i="1"/>
            </a:lvl9pPr>
          </a:lstStyle>
          <a:p>
            <a:endParaRPr/>
          </a:p>
        </p:txBody>
      </p:sp>
      <p:sp>
        <p:nvSpPr>
          <p:cNvPr id="95" name="Google Shape;95;p4"/>
          <p:cNvSpPr txBox="1"/>
          <p:nvPr/>
        </p:nvSpPr>
        <p:spPr>
          <a:xfrm>
            <a:off x="3593400" y="8930"/>
            <a:ext cx="19572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9600" b="1">
                <a:solidFill>
                  <a:srgbClr val="FFFFFF"/>
                </a:solidFill>
              </a:rPr>
              <a:t>“</a:t>
            </a:r>
            <a:endParaRPr sz="9600" b="1">
              <a:solidFill>
                <a:srgbClr val="FFFFFF"/>
              </a:solidFill>
            </a:endParaRPr>
          </a:p>
        </p:txBody>
      </p:sp>
      <p:sp>
        <p:nvSpPr>
          <p:cNvPr id="96" name="Google Shape;96;p4"/>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45"/>
        <p:cNvGrpSpPr/>
        <p:nvPr/>
      </p:nvGrpSpPr>
      <p:grpSpPr>
        <a:xfrm>
          <a:off x="0" y="0"/>
          <a:ext cx="0" cy="0"/>
          <a:chOff x="0" y="0"/>
          <a:chExt cx="0" cy="0"/>
        </a:xfrm>
      </p:grpSpPr>
      <p:sp>
        <p:nvSpPr>
          <p:cNvPr id="246" name="Google Shape;246;p10"/>
          <p:cNvSpPr/>
          <p:nvPr/>
        </p:nvSpPr>
        <p:spPr>
          <a:xfrm>
            <a:off x="407150" y="407075"/>
            <a:ext cx="8329800" cy="4329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0"/>
          <p:cNvSpPr/>
          <p:nvPr/>
        </p:nvSpPr>
        <p:spPr>
          <a:xfrm>
            <a:off x="-117275" y="847257"/>
            <a:ext cx="605400" cy="6054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0"/>
          <p:cNvSpPr/>
          <p:nvPr/>
        </p:nvSpPr>
        <p:spPr>
          <a:xfrm>
            <a:off x="217850" y="171250"/>
            <a:ext cx="1054200" cy="1054200"/>
          </a:xfrm>
          <a:prstGeom prst="ellipse">
            <a:avLst/>
          </a:prstGeom>
          <a:solidFill>
            <a:srgbClr val="FFB600">
              <a:alpha val="7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0"/>
          <p:cNvSpPr/>
          <p:nvPr/>
        </p:nvSpPr>
        <p:spPr>
          <a:xfrm>
            <a:off x="1156976" y="-137274"/>
            <a:ext cx="398700" cy="3987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0"/>
          <p:cNvSpPr/>
          <p:nvPr/>
        </p:nvSpPr>
        <p:spPr>
          <a:xfrm>
            <a:off x="1397225" y="337514"/>
            <a:ext cx="136800" cy="1368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0"/>
          <p:cNvSpPr/>
          <p:nvPr/>
        </p:nvSpPr>
        <p:spPr>
          <a:xfrm>
            <a:off x="488128" y="1334485"/>
            <a:ext cx="213000" cy="2130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0"/>
          <p:cNvSpPr/>
          <p:nvPr/>
        </p:nvSpPr>
        <p:spPr>
          <a:xfrm>
            <a:off x="7847950" y="4168079"/>
            <a:ext cx="1097700" cy="10977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0"/>
          <p:cNvSpPr/>
          <p:nvPr/>
        </p:nvSpPr>
        <p:spPr>
          <a:xfrm>
            <a:off x="8507494" y="2981146"/>
            <a:ext cx="774600" cy="7746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0"/>
          <p:cNvSpPr/>
          <p:nvPr/>
        </p:nvSpPr>
        <p:spPr>
          <a:xfrm>
            <a:off x="8094101" y="397394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0"/>
          <p:cNvSpPr/>
          <p:nvPr/>
        </p:nvSpPr>
        <p:spPr>
          <a:xfrm>
            <a:off x="8622049" y="3872635"/>
            <a:ext cx="213000" cy="2130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0"/>
          <p:cNvSpPr/>
          <p:nvPr/>
        </p:nvSpPr>
        <p:spPr>
          <a:xfrm>
            <a:off x="7550022" y="4801658"/>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0"/>
          <p:cNvSpPr/>
          <p:nvPr/>
        </p:nvSpPr>
        <p:spPr>
          <a:xfrm>
            <a:off x="7325661" y="4674667"/>
            <a:ext cx="93900" cy="939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0"/>
          <p:cNvSpPr/>
          <p:nvPr/>
        </p:nvSpPr>
        <p:spPr>
          <a:xfrm>
            <a:off x="258289" y="1577100"/>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0"/>
          <p:cNvSpPr/>
          <p:nvPr/>
        </p:nvSpPr>
        <p:spPr>
          <a:xfrm>
            <a:off x="8726411" y="3200065"/>
            <a:ext cx="336767" cy="336767"/>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0" name="Google Shape;260;p10"/>
          <p:cNvGrpSpPr/>
          <p:nvPr/>
        </p:nvGrpSpPr>
        <p:grpSpPr>
          <a:xfrm>
            <a:off x="8142375" y="4477573"/>
            <a:ext cx="508851" cy="478711"/>
            <a:chOff x="5972700" y="2330200"/>
            <a:chExt cx="411625" cy="387275"/>
          </a:xfrm>
        </p:grpSpPr>
        <p:sp>
          <p:nvSpPr>
            <p:cNvPr id="261" name="Google Shape;261;p10"/>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0"/>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10"/>
          <p:cNvGrpSpPr/>
          <p:nvPr/>
        </p:nvGrpSpPr>
        <p:grpSpPr>
          <a:xfrm>
            <a:off x="545621" y="382390"/>
            <a:ext cx="398658" cy="631920"/>
            <a:chOff x="6718575" y="2318625"/>
            <a:chExt cx="256950" cy="407375"/>
          </a:xfrm>
        </p:grpSpPr>
        <p:sp>
          <p:nvSpPr>
            <p:cNvPr id="264" name="Google Shape;264;p10"/>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0"/>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0"/>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0"/>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0"/>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0"/>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0"/>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0"/>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2" name="Google Shape;272;p10"/>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background">
  <p:cSld name="BLANK_2">
    <p:spTree>
      <p:nvGrpSpPr>
        <p:cNvPr id="1" name="Shape 273"/>
        <p:cNvGrpSpPr/>
        <p:nvPr/>
      </p:nvGrpSpPr>
      <p:grpSpPr>
        <a:xfrm>
          <a:off x="0" y="0"/>
          <a:ext cx="0" cy="0"/>
          <a:chOff x="0" y="0"/>
          <a:chExt cx="0" cy="0"/>
        </a:xfrm>
      </p:grpSpPr>
      <p:sp>
        <p:nvSpPr>
          <p:cNvPr id="274" name="Google Shape;274;p11"/>
          <p:cNvSpPr/>
          <p:nvPr/>
        </p:nvSpPr>
        <p:spPr>
          <a:xfrm>
            <a:off x="0" y="0"/>
            <a:ext cx="9144000" cy="5157300"/>
          </a:xfrm>
          <a:prstGeom prst="frame">
            <a:avLst>
              <a:gd name="adj1" fmla="val 7929"/>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1"/>
          <p:cNvSpPr/>
          <p:nvPr/>
        </p:nvSpPr>
        <p:spPr>
          <a:xfrm>
            <a:off x="-117275" y="847257"/>
            <a:ext cx="605400" cy="6054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1"/>
          <p:cNvSpPr/>
          <p:nvPr/>
        </p:nvSpPr>
        <p:spPr>
          <a:xfrm>
            <a:off x="217850" y="171250"/>
            <a:ext cx="1054200" cy="1054200"/>
          </a:xfrm>
          <a:prstGeom prst="ellipse">
            <a:avLst/>
          </a:prstGeom>
          <a:solidFill>
            <a:srgbClr val="FFB600">
              <a:alpha val="7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1"/>
          <p:cNvSpPr/>
          <p:nvPr/>
        </p:nvSpPr>
        <p:spPr>
          <a:xfrm>
            <a:off x="1156976" y="-137274"/>
            <a:ext cx="398700" cy="3987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1"/>
          <p:cNvSpPr/>
          <p:nvPr/>
        </p:nvSpPr>
        <p:spPr>
          <a:xfrm>
            <a:off x="1397225" y="337514"/>
            <a:ext cx="136800" cy="1368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1"/>
          <p:cNvSpPr/>
          <p:nvPr/>
        </p:nvSpPr>
        <p:spPr>
          <a:xfrm>
            <a:off x="488128" y="1334485"/>
            <a:ext cx="213000" cy="2130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1"/>
          <p:cNvSpPr/>
          <p:nvPr/>
        </p:nvSpPr>
        <p:spPr>
          <a:xfrm>
            <a:off x="7847950" y="4168079"/>
            <a:ext cx="1097700" cy="10977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1"/>
          <p:cNvSpPr/>
          <p:nvPr/>
        </p:nvSpPr>
        <p:spPr>
          <a:xfrm>
            <a:off x="8507494" y="2981146"/>
            <a:ext cx="774600" cy="7746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1"/>
          <p:cNvSpPr/>
          <p:nvPr/>
        </p:nvSpPr>
        <p:spPr>
          <a:xfrm>
            <a:off x="8094101" y="397394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1"/>
          <p:cNvSpPr/>
          <p:nvPr/>
        </p:nvSpPr>
        <p:spPr>
          <a:xfrm>
            <a:off x="8622049" y="3872635"/>
            <a:ext cx="213000" cy="2130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1"/>
          <p:cNvSpPr/>
          <p:nvPr/>
        </p:nvSpPr>
        <p:spPr>
          <a:xfrm>
            <a:off x="7550022" y="4801658"/>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1"/>
          <p:cNvSpPr/>
          <p:nvPr/>
        </p:nvSpPr>
        <p:spPr>
          <a:xfrm>
            <a:off x="7325661" y="4674667"/>
            <a:ext cx="93900" cy="939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1"/>
          <p:cNvSpPr/>
          <p:nvPr/>
        </p:nvSpPr>
        <p:spPr>
          <a:xfrm>
            <a:off x="258289" y="1577100"/>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1"/>
          <p:cNvSpPr/>
          <p:nvPr/>
        </p:nvSpPr>
        <p:spPr>
          <a:xfrm>
            <a:off x="8726411" y="3200065"/>
            <a:ext cx="336767" cy="336767"/>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8" name="Google Shape;288;p11"/>
          <p:cNvGrpSpPr/>
          <p:nvPr/>
        </p:nvGrpSpPr>
        <p:grpSpPr>
          <a:xfrm>
            <a:off x="8142375" y="4477573"/>
            <a:ext cx="508851" cy="478711"/>
            <a:chOff x="5972700" y="2330200"/>
            <a:chExt cx="411625" cy="387275"/>
          </a:xfrm>
        </p:grpSpPr>
        <p:sp>
          <p:nvSpPr>
            <p:cNvPr id="289" name="Google Shape;289;p11"/>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1"/>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1" name="Google Shape;291;p11"/>
          <p:cNvGrpSpPr/>
          <p:nvPr/>
        </p:nvGrpSpPr>
        <p:grpSpPr>
          <a:xfrm>
            <a:off x="545621" y="382390"/>
            <a:ext cx="398658" cy="631920"/>
            <a:chOff x="6718575" y="2318625"/>
            <a:chExt cx="256950" cy="407375"/>
          </a:xfrm>
        </p:grpSpPr>
        <p:sp>
          <p:nvSpPr>
            <p:cNvPr id="292" name="Google Shape;292;p11"/>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1"/>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1"/>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1"/>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1"/>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1"/>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1"/>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1"/>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0" name="Google Shape;300;p11"/>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Aqua">
  <p:cSld name="BLANK_1">
    <p:spTree>
      <p:nvGrpSpPr>
        <p:cNvPr id="1" name="Shape 301"/>
        <p:cNvGrpSpPr/>
        <p:nvPr/>
      </p:nvGrpSpPr>
      <p:grpSpPr>
        <a:xfrm>
          <a:off x="0" y="0"/>
          <a:ext cx="0" cy="0"/>
          <a:chOff x="0" y="0"/>
          <a:chExt cx="0" cy="0"/>
        </a:xfrm>
      </p:grpSpPr>
      <p:sp>
        <p:nvSpPr>
          <p:cNvPr id="302" name="Google Shape;302;p12"/>
          <p:cNvSpPr/>
          <p:nvPr/>
        </p:nvSpPr>
        <p:spPr>
          <a:xfrm>
            <a:off x="407150" y="407075"/>
            <a:ext cx="8329800" cy="432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2"/>
          <p:cNvSpPr/>
          <p:nvPr/>
        </p:nvSpPr>
        <p:spPr>
          <a:xfrm>
            <a:off x="-117275" y="847257"/>
            <a:ext cx="605400" cy="6054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2"/>
          <p:cNvSpPr/>
          <p:nvPr/>
        </p:nvSpPr>
        <p:spPr>
          <a:xfrm>
            <a:off x="217850" y="171250"/>
            <a:ext cx="1054200" cy="10542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2"/>
          <p:cNvSpPr/>
          <p:nvPr/>
        </p:nvSpPr>
        <p:spPr>
          <a:xfrm>
            <a:off x="1156976" y="-137274"/>
            <a:ext cx="398700" cy="3987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2"/>
          <p:cNvSpPr/>
          <p:nvPr/>
        </p:nvSpPr>
        <p:spPr>
          <a:xfrm>
            <a:off x="1397225" y="337514"/>
            <a:ext cx="136800" cy="1368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2"/>
          <p:cNvSpPr/>
          <p:nvPr/>
        </p:nvSpPr>
        <p:spPr>
          <a:xfrm>
            <a:off x="488128" y="1334485"/>
            <a:ext cx="213000" cy="2130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2"/>
          <p:cNvSpPr/>
          <p:nvPr/>
        </p:nvSpPr>
        <p:spPr>
          <a:xfrm>
            <a:off x="7847950" y="4168079"/>
            <a:ext cx="1097700" cy="10977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2"/>
          <p:cNvSpPr/>
          <p:nvPr/>
        </p:nvSpPr>
        <p:spPr>
          <a:xfrm>
            <a:off x="8507494" y="2981146"/>
            <a:ext cx="774600" cy="7746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2"/>
          <p:cNvSpPr/>
          <p:nvPr/>
        </p:nvSpPr>
        <p:spPr>
          <a:xfrm>
            <a:off x="8094101" y="397394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2"/>
          <p:cNvSpPr/>
          <p:nvPr/>
        </p:nvSpPr>
        <p:spPr>
          <a:xfrm>
            <a:off x="8622049" y="3872635"/>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2"/>
          <p:cNvSpPr/>
          <p:nvPr/>
        </p:nvSpPr>
        <p:spPr>
          <a:xfrm>
            <a:off x="7550022" y="4801658"/>
            <a:ext cx="213000" cy="2130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2"/>
          <p:cNvSpPr/>
          <p:nvPr/>
        </p:nvSpPr>
        <p:spPr>
          <a:xfrm>
            <a:off x="7325661" y="4674667"/>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2"/>
          <p:cNvSpPr/>
          <p:nvPr/>
        </p:nvSpPr>
        <p:spPr>
          <a:xfrm>
            <a:off x="258289" y="1577100"/>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2"/>
          <p:cNvSpPr/>
          <p:nvPr/>
        </p:nvSpPr>
        <p:spPr>
          <a:xfrm>
            <a:off x="8726411" y="3200065"/>
            <a:ext cx="336767" cy="336767"/>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6" name="Google Shape;316;p12"/>
          <p:cNvGrpSpPr/>
          <p:nvPr/>
        </p:nvGrpSpPr>
        <p:grpSpPr>
          <a:xfrm>
            <a:off x="8142375" y="4477573"/>
            <a:ext cx="508851" cy="478711"/>
            <a:chOff x="5972700" y="2330200"/>
            <a:chExt cx="411625" cy="387275"/>
          </a:xfrm>
        </p:grpSpPr>
        <p:sp>
          <p:nvSpPr>
            <p:cNvPr id="317" name="Google Shape;317;p12"/>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2"/>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9" name="Google Shape;319;p12"/>
          <p:cNvGrpSpPr/>
          <p:nvPr/>
        </p:nvGrpSpPr>
        <p:grpSpPr>
          <a:xfrm>
            <a:off x="545621" y="382390"/>
            <a:ext cx="398658" cy="631920"/>
            <a:chOff x="6718575" y="2318625"/>
            <a:chExt cx="256950" cy="407375"/>
          </a:xfrm>
        </p:grpSpPr>
        <p:sp>
          <p:nvSpPr>
            <p:cNvPr id="320" name="Google Shape;320;p12"/>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2"/>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2"/>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2"/>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2"/>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2"/>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2"/>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2"/>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8" name="Google Shape;328;p12"/>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Yellow">
  <p:cSld name="BLANK_1_1">
    <p:spTree>
      <p:nvGrpSpPr>
        <p:cNvPr id="1" name="Shape 329"/>
        <p:cNvGrpSpPr/>
        <p:nvPr/>
      </p:nvGrpSpPr>
      <p:grpSpPr>
        <a:xfrm>
          <a:off x="0" y="0"/>
          <a:ext cx="0" cy="0"/>
          <a:chOff x="0" y="0"/>
          <a:chExt cx="0" cy="0"/>
        </a:xfrm>
      </p:grpSpPr>
      <p:sp>
        <p:nvSpPr>
          <p:cNvPr id="330" name="Google Shape;330;p13"/>
          <p:cNvSpPr/>
          <p:nvPr/>
        </p:nvSpPr>
        <p:spPr>
          <a:xfrm>
            <a:off x="407150" y="407075"/>
            <a:ext cx="8329800" cy="43293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3"/>
          <p:cNvSpPr/>
          <p:nvPr/>
        </p:nvSpPr>
        <p:spPr>
          <a:xfrm>
            <a:off x="-117275" y="847257"/>
            <a:ext cx="605400" cy="6054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3"/>
          <p:cNvSpPr/>
          <p:nvPr/>
        </p:nvSpPr>
        <p:spPr>
          <a:xfrm>
            <a:off x="217850" y="171250"/>
            <a:ext cx="1054200" cy="10542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3"/>
          <p:cNvSpPr/>
          <p:nvPr/>
        </p:nvSpPr>
        <p:spPr>
          <a:xfrm>
            <a:off x="1156976" y="-137274"/>
            <a:ext cx="398700" cy="3987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3"/>
          <p:cNvSpPr/>
          <p:nvPr/>
        </p:nvSpPr>
        <p:spPr>
          <a:xfrm>
            <a:off x="1397225" y="337514"/>
            <a:ext cx="136800" cy="1368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3"/>
          <p:cNvSpPr/>
          <p:nvPr/>
        </p:nvSpPr>
        <p:spPr>
          <a:xfrm>
            <a:off x="488128" y="1334485"/>
            <a:ext cx="213000" cy="2130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13"/>
          <p:cNvSpPr/>
          <p:nvPr/>
        </p:nvSpPr>
        <p:spPr>
          <a:xfrm>
            <a:off x="7847950" y="4168079"/>
            <a:ext cx="1097700" cy="10977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3"/>
          <p:cNvSpPr/>
          <p:nvPr/>
        </p:nvSpPr>
        <p:spPr>
          <a:xfrm>
            <a:off x="8507494" y="2981146"/>
            <a:ext cx="774600" cy="774600"/>
          </a:xfrm>
          <a:prstGeom prst="ellipse">
            <a:avLst/>
          </a:prstGeom>
          <a:solidFill>
            <a:srgbClr val="FC40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3"/>
          <p:cNvSpPr/>
          <p:nvPr/>
        </p:nvSpPr>
        <p:spPr>
          <a:xfrm>
            <a:off x="8094101" y="397394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13"/>
          <p:cNvSpPr/>
          <p:nvPr/>
        </p:nvSpPr>
        <p:spPr>
          <a:xfrm>
            <a:off x="8622049" y="3872635"/>
            <a:ext cx="213000" cy="2130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3"/>
          <p:cNvSpPr/>
          <p:nvPr/>
        </p:nvSpPr>
        <p:spPr>
          <a:xfrm>
            <a:off x="7550022" y="4801658"/>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3"/>
          <p:cNvSpPr/>
          <p:nvPr/>
        </p:nvSpPr>
        <p:spPr>
          <a:xfrm>
            <a:off x="7325661" y="4674667"/>
            <a:ext cx="93900" cy="939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3"/>
          <p:cNvSpPr/>
          <p:nvPr/>
        </p:nvSpPr>
        <p:spPr>
          <a:xfrm>
            <a:off x="258289" y="1577100"/>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3"/>
          <p:cNvSpPr/>
          <p:nvPr/>
        </p:nvSpPr>
        <p:spPr>
          <a:xfrm>
            <a:off x="8726411" y="3200065"/>
            <a:ext cx="336767" cy="336767"/>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4" name="Google Shape;344;p13"/>
          <p:cNvGrpSpPr/>
          <p:nvPr/>
        </p:nvGrpSpPr>
        <p:grpSpPr>
          <a:xfrm>
            <a:off x="8142375" y="4477573"/>
            <a:ext cx="508851" cy="478711"/>
            <a:chOff x="5972700" y="2330200"/>
            <a:chExt cx="411625" cy="387275"/>
          </a:xfrm>
        </p:grpSpPr>
        <p:sp>
          <p:nvSpPr>
            <p:cNvPr id="345" name="Google Shape;345;p13"/>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3"/>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7" name="Google Shape;347;p13"/>
          <p:cNvGrpSpPr/>
          <p:nvPr/>
        </p:nvGrpSpPr>
        <p:grpSpPr>
          <a:xfrm>
            <a:off x="545621" y="382390"/>
            <a:ext cx="398658" cy="631920"/>
            <a:chOff x="6718575" y="2318625"/>
            <a:chExt cx="256950" cy="407375"/>
          </a:xfrm>
        </p:grpSpPr>
        <p:sp>
          <p:nvSpPr>
            <p:cNvPr id="348" name="Google Shape;348;p13"/>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3"/>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3"/>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3"/>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3"/>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3"/>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3"/>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3"/>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6" name="Google Shape;356;p13"/>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Magenta">
  <p:cSld name="BLANK_1_1_1">
    <p:spTree>
      <p:nvGrpSpPr>
        <p:cNvPr id="1" name="Shape 357"/>
        <p:cNvGrpSpPr/>
        <p:nvPr/>
      </p:nvGrpSpPr>
      <p:grpSpPr>
        <a:xfrm>
          <a:off x="0" y="0"/>
          <a:ext cx="0" cy="0"/>
          <a:chOff x="0" y="0"/>
          <a:chExt cx="0" cy="0"/>
        </a:xfrm>
      </p:grpSpPr>
      <p:sp>
        <p:nvSpPr>
          <p:cNvPr id="358" name="Google Shape;358;p14"/>
          <p:cNvSpPr/>
          <p:nvPr/>
        </p:nvSpPr>
        <p:spPr>
          <a:xfrm>
            <a:off x="407150" y="407075"/>
            <a:ext cx="8329800" cy="43293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4"/>
          <p:cNvSpPr/>
          <p:nvPr/>
        </p:nvSpPr>
        <p:spPr>
          <a:xfrm>
            <a:off x="217850" y="171250"/>
            <a:ext cx="1054200" cy="10542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4"/>
          <p:cNvSpPr/>
          <p:nvPr/>
        </p:nvSpPr>
        <p:spPr>
          <a:xfrm>
            <a:off x="1156976" y="-137274"/>
            <a:ext cx="398700" cy="3987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4"/>
          <p:cNvSpPr/>
          <p:nvPr/>
        </p:nvSpPr>
        <p:spPr>
          <a:xfrm>
            <a:off x="1397225" y="337514"/>
            <a:ext cx="136800" cy="1368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14"/>
          <p:cNvSpPr/>
          <p:nvPr/>
        </p:nvSpPr>
        <p:spPr>
          <a:xfrm>
            <a:off x="488128" y="1334485"/>
            <a:ext cx="213000" cy="2130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14"/>
          <p:cNvSpPr/>
          <p:nvPr/>
        </p:nvSpPr>
        <p:spPr>
          <a:xfrm>
            <a:off x="7847950" y="4168079"/>
            <a:ext cx="1097700" cy="10977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14"/>
          <p:cNvSpPr/>
          <p:nvPr/>
        </p:nvSpPr>
        <p:spPr>
          <a:xfrm>
            <a:off x="8507494" y="2981146"/>
            <a:ext cx="774600" cy="7746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14"/>
          <p:cNvSpPr/>
          <p:nvPr/>
        </p:nvSpPr>
        <p:spPr>
          <a:xfrm>
            <a:off x="8094101" y="3973940"/>
            <a:ext cx="413400" cy="4134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4"/>
          <p:cNvSpPr/>
          <p:nvPr/>
        </p:nvSpPr>
        <p:spPr>
          <a:xfrm>
            <a:off x="8622049" y="3872635"/>
            <a:ext cx="213000" cy="213000"/>
          </a:xfrm>
          <a:prstGeom prst="ellipse">
            <a:avLst/>
          </a:prstGeom>
          <a:solidFill>
            <a:srgbClr val="FF97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4"/>
          <p:cNvSpPr/>
          <p:nvPr/>
        </p:nvSpPr>
        <p:spPr>
          <a:xfrm>
            <a:off x="7550022" y="4801658"/>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4"/>
          <p:cNvSpPr/>
          <p:nvPr/>
        </p:nvSpPr>
        <p:spPr>
          <a:xfrm>
            <a:off x="7325661" y="4674667"/>
            <a:ext cx="93900" cy="939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4"/>
          <p:cNvSpPr/>
          <p:nvPr/>
        </p:nvSpPr>
        <p:spPr>
          <a:xfrm>
            <a:off x="258289" y="1577100"/>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4"/>
          <p:cNvSpPr/>
          <p:nvPr/>
        </p:nvSpPr>
        <p:spPr>
          <a:xfrm>
            <a:off x="8726411" y="3200065"/>
            <a:ext cx="336767" cy="336767"/>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C406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1" name="Google Shape;371;p14"/>
          <p:cNvGrpSpPr/>
          <p:nvPr/>
        </p:nvGrpSpPr>
        <p:grpSpPr>
          <a:xfrm>
            <a:off x="8142375" y="4477573"/>
            <a:ext cx="508851" cy="478711"/>
            <a:chOff x="5972700" y="2330200"/>
            <a:chExt cx="411625" cy="387275"/>
          </a:xfrm>
        </p:grpSpPr>
        <p:sp>
          <p:nvSpPr>
            <p:cNvPr id="372" name="Google Shape;372;p14"/>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4"/>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4" name="Google Shape;374;p14"/>
          <p:cNvGrpSpPr/>
          <p:nvPr/>
        </p:nvGrpSpPr>
        <p:grpSpPr>
          <a:xfrm>
            <a:off x="545621" y="382390"/>
            <a:ext cx="398658" cy="631920"/>
            <a:chOff x="6718575" y="2318625"/>
            <a:chExt cx="256950" cy="407375"/>
          </a:xfrm>
        </p:grpSpPr>
        <p:sp>
          <p:nvSpPr>
            <p:cNvPr id="375" name="Google Shape;375;p14"/>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4"/>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4"/>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4"/>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4"/>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4"/>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4"/>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4"/>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3" name="Google Shape;383;p14"/>
          <p:cNvSpPr/>
          <p:nvPr/>
        </p:nvSpPr>
        <p:spPr>
          <a:xfrm>
            <a:off x="-117275" y="847257"/>
            <a:ext cx="605400" cy="605400"/>
          </a:xfrm>
          <a:prstGeom prst="ellipse">
            <a:avLst/>
          </a:prstGeom>
          <a:solidFill>
            <a:srgbClr val="02BD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2901875" y="1033400"/>
            <a:ext cx="5292300" cy="32673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2"/>
              </a:buClr>
              <a:buSzPts val="2000"/>
              <a:buFont typeface="Lato Light"/>
              <a:buChar char="○"/>
              <a:defRPr sz="2000">
                <a:solidFill>
                  <a:schemeClr val="dk1"/>
                </a:solidFill>
                <a:latin typeface="Lato Light"/>
                <a:ea typeface="Lato Light"/>
                <a:cs typeface="Lato Light"/>
                <a:sym typeface="Lato Light"/>
              </a:defRPr>
            </a:lvl1pPr>
            <a:lvl2pPr marL="914400" lvl="1" indent="-355600">
              <a:spcBef>
                <a:spcPts val="1000"/>
              </a:spcBef>
              <a:spcAft>
                <a:spcPts val="0"/>
              </a:spcAft>
              <a:buClr>
                <a:schemeClr val="dk2"/>
              </a:buClr>
              <a:buSzPts val="2000"/>
              <a:buFont typeface="Lato Light"/>
              <a:buChar char="◦"/>
              <a:defRPr sz="2000">
                <a:solidFill>
                  <a:schemeClr val="dk1"/>
                </a:solidFill>
                <a:latin typeface="Lato Light"/>
                <a:ea typeface="Lato Light"/>
                <a:cs typeface="Lato Light"/>
                <a:sym typeface="Lato Light"/>
              </a:defRPr>
            </a:lvl2pPr>
            <a:lvl3pPr marL="1371600" lvl="2" indent="-355600">
              <a:spcBef>
                <a:spcPts val="1000"/>
              </a:spcBef>
              <a:spcAft>
                <a:spcPts val="0"/>
              </a:spcAft>
              <a:buClr>
                <a:schemeClr val="dk2"/>
              </a:buClr>
              <a:buSzPts val="2000"/>
              <a:buFont typeface="Lato Light"/>
              <a:buChar char="◦"/>
              <a:defRPr sz="2000">
                <a:solidFill>
                  <a:schemeClr val="dk1"/>
                </a:solidFill>
                <a:latin typeface="Lato Light"/>
                <a:ea typeface="Lato Light"/>
                <a:cs typeface="Lato Light"/>
                <a:sym typeface="Lato Light"/>
              </a:defRPr>
            </a:lvl3pPr>
            <a:lvl4pPr marL="1828800" lvl="3" indent="-355600">
              <a:spcBef>
                <a:spcPts val="1000"/>
              </a:spcBef>
              <a:spcAft>
                <a:spcPts val="0"/>
              </a:spcAft>
              <a:buClr>
                <a:schemeClr val="dk1"/>
              </a:buClr>
              <a:buSzPts val="2000"/>
              <a:buFont typeface="Lato Light"/>
              <a:buChar char="◦"/>
              <a:defRPr sz="2000">
                <a:solidFill>
                  <a:schemeClr val="dk1"/>
                </a:solidFill>
                <a:latin typeface="Lato Light"/>
                <a:ea typeface="Lato Light"/>
                <a:cs typeface="Lato Light"/>
                <a:sym typeface="Lato Light"/>
              </a:defRPr>
            </a:lvl4pPr>
            <a:lvl5pPr marL="2286000" lvl="4" indent="-355600">
              <a:spcBef>
                <a:spcPts val="1000"/>
              </a:spcBef>
              <a:spcAft>
                <a:spcPts val="0"/>
              </a:spcAft>
              <a:buClr>
                <a:schemeClr val="dk1"/>
              </a:buClr>
              <a:buSzPts val="2000"/>
              <a:buFont typeface="Lato Light"/>
              <a:buChar char="◦"/>
              <a:defRPr sz="2000">
                <a:solidFill>
                  <a:schemeClr val="dk1"/>
                </a:solidFill>
                <a:latin typeface="Lato Light"/>
                <a:ea typeface="Lato Light"/>
                <a:cs typeface="Lato Light"/>
                <a:sym typeface="Lato Light"/>
              </a:defRPr>
            </a:lvl5pPr>
            <a:lvl6pPr marL="2743200" lvl="5" indent="-355600">
              <a:spcBef>
                <a:spcPts val="1000"/>
              </a:spcBef>
              <a:spcAft>
                <a:spcPts val="0"/>
              </a:spcAft>
              <a:buClr>
                <a:schemeClr val="dk1"/>
              </a:buClr>
              <a:buSzPts val="2000"/>
              <a:buFont typeface="Lato Light"/>
              <a:buChar char="◦"/>
              <a:defRPr sz="2000">
                <a:solidFill>
                  <a:schemeClr val="dk1"/>
                </a:solidFill>
                <a:latin typeface="Lato Light"/>
                <a:ea typeface="Lato Light"/>
                <a:cs typeface="Lato Light"/>
                <a:sym typeface="Lato Light"/>
              </a:defRPr>
            </a:lvl6pPr>
            <a:lvl7pPr marL="3200400" lvl="6" indent="-355600">
              <a:spcBef>
                <a:spcPts val="1000"/>
              </a:spcBef>
              <a:spcAft>
                <a:spcPts val="0"/>
              </a:spcAft>
              <a:buClr>
                <a:schemeClr val="dk1"/>
              </a:buClr>
              <a:buSzPts val="2000"/>
              <a:buFont typeface="Lato Light"/>
              <a:buChar char="◦"/>
              <a:defRPr sz="2000">
                <a:solidFill>
                  <a:schemeClr val="dk1"/>
                </a:solidFill>
                <a:latin typeface="Lato Light"/>
                <a:ea typeface="Lato Light"/>
                <a:cs typeface="Lato Light"/>
                <a:sym typeface="Lato Light"/>
              </a:defRPr>
            </a:lvl7pPr>
            <a:lvl8pPr marL="3657600" lvl="7" indent="-355600">
              <a:spcBef>
                <a:spcPts val="1000"/>
              </a:spcBef>
              <a:spcAft>
                <a:spcPts val="0"/>
              </a:spcAft>
              <a:buClr>
                <a:schemeClr val="dk1"/>
              </a:buClr>
              <a:buSzPts val="2000"/>
              <a:buFont typeface="Lato Light"/>
              <a:buChar char="◦"/>
              <a:defRPr sz="2000">
                <a:solidFill>
                  <a:schemeClr val="dk1"/>
                </a:solidFill>
                <a:latin typeface="Lato Light"/>
                <a:ea typeface="Lato Light"/>
                <a:cs typeface="Lato Light"/>
                <a:sym typeface="Lato Light"/>
              </a:defRPr>
            </a:lvl8pPr>
            <a:lvl9pPr marL="4114800" lvl="8" indent="-355600">
              <a:spcBef>
                <a:spcPts val="1000"/>
              </a:spcBef>
              <a:spcAft>
                <a:spcPts val="1000"/>
              </a:spcAft>
              <a:buClr>
                <a:schemeClr val="dk1"/>
              </a:buClr>
              <a:buSzPts val="2000"/>
              <a:buFont typeface="Lato Light"/>
              <a:buChar char="◦"/>
              <a:defRPr sz="2000">
                <a:solidFill>
                  <a:schemeClr val="dk1"/>
                </a:solidFill>
                <a:latin typeface="Lato Light"/>
                <a:ea typeface="Lato Light"/>
                <a:cs typeface="Lato Light"/>
                <a:sym typeface="Lato Light"/>
              </a:defRPr>
            </a:lvl9pPr>
          </a:lstStyle>
          <a:p>
            <a:endParaRPr/>
          </a:p>
        </p:txBody>
      </p:sp>
      <p:sp>
        <p:nvSpPr>
          <p:cNvPr id="7" name="Google Shape;7;p1"/>
          <p:cNvSpPr txBox="1">
            <a:spLocks noGrp="1"/>
          </p:cNvSpPr>
          <p:nvPr>
            <p:ph type="title"/>
          </p:nvPr>
        </p:nvSpPr>
        <p:spPr>
          <a:xfrm>
            <a:off x="144075" y="559475"/>
            <a:ext cx="2142000" cy="26304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1pPr>
            <a:lvl2pPr lvl="1">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2pPr>
            <a:lvl3pPr lvl="2">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3pPr>
            <a:lvl4pPr lvl="3">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4pPr>
            <a:lvl5pPr lvl="4">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5pPr>
            <a:lvl6pPr lvl="5">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6pPr>
            <a:lvl7pPr lvl="6">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7pPr>
            <a:lvl8pPr lvl="7">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8pPr>
            <a:lvl9pPr lvl="8">
              <a:spcBef>
                <a:spcPts val="0"/>
              </a:spcBef>
              <a:spcAft>
                <a:spcPts val="0"/>
              </a:spcAft>
              <a:buClr>
                <a:schemeClr val="lt1"/>
              </a:buClr>
              <a:buSzPts val="2000"/>
              <a:buFont typeface="Roboto Slab Regular"/>
              <a:buNone/>
              <a:defRPr sz="2000">
                <a:solidFill>
                  <a:schemeClr val="lt1"/>
                </a:solidFill>
                <a:latin typeface="Roboto Slab Regular"/>
                <a:ea typeface="Roboto Slab Regular"/>
                <a:cs typeface="Roboto Slab Regular"/>
                <a:sym typeface="Roboto Slab Regular"/>
              </a:defRPr>
            </a:lvl9pPr>
          </a:lstStyle>
          <a:p>
            <a:endParaRPr/>
          </a:p>
        </p:txBody>
      </p:sp>
      <p:sp>
        <p:nvSpPr>
          <p:cNvPr id="8" name="Google Shape;8;p1"/>
          <p:cNvSpPr txBox="1">
            <a:spLocks noGrp="1"/>
          </p:cNvSpPr>
          <p:nvPr>
            <p:ph type="sldNum" idx="12"/>
          </p:nvPr>
        </p:nvSpPr>
        <p:spPr>
          <a:xfrm>
            <a:off x="8117984" y="418063"/>
            <a:ext cx="548700" cy="393600"/>
          </a:xfrm>
          <a:prstGeom prst="rect">
            <a:avLst/>
          </a:prstGeom>
          <a:noFill/>
          <a:ln>
            <a:noFill/>
          </a:ln>
        </p:spPr>
        <p:txBody>
          <a:bodyPr spcFirstLastPara="1" wrap="square" lIns="91425" tIns="91425" rIns="91425" bIns="91425" anchor="ctr" anchorCtr="0">
            <a:noAutofit/>
          </a:bodyPr>
          <a:lstStyle>
            <a:lvl1pPr lvl="0" algn="r">
              <a:buNone/>
              <a:defRPr sz="1200">
                <a:solidFill>
                  <a:schemeClr val="dk2"/>
                </a:solidFill>
                <a:latin typeface="Lato Light"/>
                <a:ea typeface="Lato Light"/>
                <a:cs typeface="Lato Light"/>
                <a:sym typeface="Lato Light"/>
              </a:defRPr>
            </a:lvl1pPr>
            <a:lvl2pPr lvl="1" algn="r">
              <a:buNone/>
              <a:defRPr sz="1200">
                <a:solidFill>
                  <a:schemeClr val="dk2"/>
                </a:solidFill>
                <a:latin typeface="Lato Light"/>
                <a:ea typeface="Lato Light"/>
                <a:cs typeface="Lato Light"/>
                <a:sym typeface="Lato Light"/>
              </a:defRPr>
            </a:lvl2pPr>
            <a:lvl3pPr lvl="2" algn="r">
              <a:buNone/>
              <a:defRPr sz="1200">
                <a:solidFill>
                  <a:schemeClr val="dk2"/>
                </a:solidFill>
                <a:latin typeface="Lato Light"/>
                <a:ea typeface="Lato Light"/>
                <a:cs typeface="Lato Light"/>
                <a:sym typeface="Lato Light"/>
              </a:defRPr>
            </a:lvl3pPr>
            <a:lvl4pPr lvl="3" algn="r">
              <a:buNone/>
              <a:defRPr sz="1200">
                <a:solidFill>
                  <a:schemeClr val="dk2"/>
                </a:solidFill>
                <a:latin typeface="Lato Light"/>
                <a:ea typeface="Lato Light"/>
                <a:cs typeface="Lato Light"/>
                <a:sym typeface="Lato Light"/>
              </a:defRPr>
            </a:lvl4pPr>
            <a:lvl5pPr lvl="4" algn="r">
              <a:buNone/>
              <a:defRPr sz="1200">
                <a:solidFill>
                  <a:schemeClr val="dk2"/>
                </a:solidFill>
                <a:latin typeface="Lato Light"/>
                <a:ea typeface="Lato Light"/>
                <a:cs typeface="Lato Light"/>
                <a:sym typeface="Lato Light"/>
              </a:defRPr>
            </a:lvl5pPr>
            <a:lvl6pPr lvl="5" algn="r">
              <a:buNone/>
              <a:defRPr sz="1200">
                <a:solidFill>
                  <a:schemeClr val="dk2"/>
                </a:solidFill>
                <a:latin typeface="Lato Light"/>
                <a:ea typeface="Lato Light"/>
                <a:cs typeface="Lato Light"/>
                <a:sym typeface="Lato Light"/>
              </a:defRPr>
            </a:lvl6pPr>
            <a:lvl7pPr lvl="6" algn="r">
              <a:buNone/>
              <a:defRPr sz="1200">
                <a:solidFill>
                  <a:schemeClr val="dk2"/>
                </a:solidFill>
                <a:latin typeface="Lato Light"/>
                <a:ea typeface="Lato Light"/>
                <a:cs typeface="Lato Light"/>
                <a:sym typeface="Lato Light"/>
              </a:defRPr>
            </a:lvl7pPr>
            <a:lvl8pPr lvl="7" algn="r">
              <a:buNone/>
              <a:defRPr sz="1200">
                <a:solidFill>
                  <a:schemeClr val="dk2"/>
                </a:solidFill>
                <a:latin typeface="Lato Light"/>
                <a:ea typeface="Lato Light"/>
                <a:cs typeface="Lato Light"/>
                <a:sym typeface="Lato Light"/>
              </a:defRPr>
            </a:lvl8pPr>
            <a:lvl9pPr lvl="8" algn="r">
              <a:buNone/>
              <a:defRPr sz="1200">
                <a:solidFill>
                  <a:schemeClr val="dk2"/>
                </a:solidFill>
                <a:latin typeface="Lato Light"/>
                <a:ea typeface="Lato Light"/>
                <a:cs typeface="Lato Light"/>
                <a:sym typeface="Lato Ligh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6" r:id="rId3"/>
    <p:sldLayoutId id="2147483657" r:id="rId4"/>
    <p:sldLayoutId id="2147483658" r:id="rId5"/>
    <p:sldLayoutId id="2147483659" r:id="rId6"/>
    <p:sldLayoutId id="2147483660" r:id="rId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15"/>
          <p:cNvSpPr txBox="1">
            <a:spLocks noGrp="1"/>
          </p:cNvSpPr>
          <p:nvPr>
            <p:ph type="ctrTitle"/>
          </p:nvPr>
        </p:nvSpPr>
        <p:spPr>
          <a:xfrm>
            <a:off x="1871700" y="1491630"/>
            <a:ext cx="5472608" cy="1440160"/>
          </a:xfrm>
          <a:prstGeom prst="rect">
            <a:avLst/>
          </a:prstGeom>
        </p:spPr>
        <p:style>
          <a:lnRef idx="2">
            <a:schemeClr val="accent1"/>
          </a:lnRef>
          <a:fillRef idx="1">
            <a:schemeClr val="lt1"/>
          </a:fillRef>
          <a:effectRef idx="0">
            <a:schemeClr val="accent1"/>
          </a:effectRef>
          <a:fontRef idx="minor">
            <a:schemeClr val="dk1"/>
          </a:fontRef>
        </p:style>
        <p:txBody>
          <a:bodyPr spcFirstLastPara="1" wrap="square" lIns="91425" tIns="91425" rIns="91425" bIns="91425" anchor="ctr" anchorCtr="0">
            <a:noAutofit/>
          </a:bodyPr>
          <a:lstStyle/>
          <a:p>
            <a:pPr marL="0" lvl="0" indent="0" algn="ctr" rtl="0">
              <a:spcBef>
                <a:spcPts val="0"/>
              </a:spcBef>
              <a:spcAft>
                <a:spcPts val="0"/>
              </a:spcAft>
              <a:buNone/>
            </a:pPr>
            <a:r>
              <a:rPr lang="id-ID" sz="5400" b="1" dirty="0">
                <a:solidFill>
                  <a:srgbClr val="7030A0"/>
                </a:solidFill>
              </a:rPr>
              <a:t>NEUROSAINTS</a:t>
            </a:r>
            <a:endParaRPr sz="5400" b="1" dirty="0">
              <a:solidFill>
                <a:srgbClr val="7030A0"/>
              </a:solidFill>
            </a:endParaRPr>
          </a:p>
        </p:txBody>
      </p:sp>
      <p:sp>
        <p:nvSpPr>
          <p:cNvPr id="2" name="Rectangle 1"/>
          <p:cNvSpPr/>
          <p:nvPr/>
        </p:nvSpPr>
        <p:spPr>
          <a:xfrm>
            <a:off x="3080420" y="2931790"/>
            <a:ext cx="3096344" cy="2880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id-ID" b="1" dirty="0"/>
              <a:t>Dita Lestari, M.Psi., Psikolog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pic>
        <p:nvPicPr>
          <p:cNvPr id="3" name="Picture 2" descr="Hasil gambar untuk BAGIAN-BAGIAN OTAK DAN FUNGSIN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692" y="1135670"/>
            <a:ext cx="4910696" cy="2899801"/>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238483" y="1698841"/>
            <a:ext cx="848695" cy="1845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ounded Rectangle 4"/>
          <p:cNvSpPr/>
          <p:nvPr/>
        </p:nvSpPr>
        <p:spPr>
          <a:xfrm>
            <a:off x="467544" y="3132593"/>
            <a:ext cx="955174" cy="2058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ounded Rectangle 5"/>
          <p:cNvSpPr/>
          <p:nvPr/>
        </p:nvSpPr>
        <p:spPr>
          <a:xfrm>
            <a:off x="1665769" y="3664622"/>
            <a:ext cx="774193" cy="2626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ounded Rectangle 6"/>
          <p:cNvSpPr/>
          <p:nvPr/>
        </p:nvSpPr>
        <p:spPr>
          <a:xfrm>
            <a:off x="4300769" y="2411120"/>
            <a:ext cx="824466" cy="170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ounded Rectangle 7"/>
          <p:cNvSpPr/>
          <p:nvPr/>
        </p:nvSpPr>
        <p:spPr>
          <a:xfrm>
            <a:off x="4139930" y="3316804"/>
            <a:ext cx="914956" cy="227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ectangle 8"/>
          <p:cNvSpPr/>
          <p:nvPr/>
        </p:nvSpPr>
        <p:spPr>
          <a:xfrm>
            <a:off x="5292080" y="1114065"/>
            <a:ext cx="3166100" cy="116955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id-ID" b="1" dirty="0"/>
              <a:t>Fungsi</a:t>
            </a:r>
            <a:r>
              <a:rPr lang="id-ID" dirty="0"/>
              <a:t>: memantau seluruh informasi yang berkaitan dengan mata, kepala, dan posisi tubuh dan meneruskannya ke bagian otak lain yang mengatur pergerakan (Gross &amp; Hen, 2004).</a:t>
            </a:r>
          </a:p>
        </p:txBody>
      </p:sp>
      <p:sp>
        <p:nvSpPr>
          <p:cNvPr id="10" name="Rectangle 9"/>
          <p:cNvSpPr/>
          <p:nvPr/>
        </p:nvSpPr>
        <p:spPr>
          <a:xfrm>
            <a:off x="5292080" y="2327601"/>
            <a:ext cx="3312368" cy="181588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id-ID" b="1" dirty="0"/>
              <a:t>Lobus parietal </a:t>
            </a:r>
            <a:r>
              <a:rPr lang="id-ID" dirty="0"/>
              <a:t>memiliki dua fungsi, baik dari sisi anterior dan posterior, yaitu fungsi  yang pertama adalah untuk sensasi somatik dan persepsi, fungsi yang kedua adalah masukan dari somatik dan daerah visual serta dari daerah indra lainnya, kebanyakan untuk mengendalikan pergerakan</a:t>
            </a:r>
          </a:p>
        </p:txBody>
      </p:sp>
    </p:spTree>
    <p:extLst>
      <p:ext uri="{BB962C8B-B14F-4D97-AF65-F5344CB8AC3E}">
        <p14:creationId xmlns:p14="http://schemas.microsoft.com/office/powerpoint/2010/main" val="3181247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74"/>
        <p:cNvGrpSpPr/>
        <p:nvPr/>
      </p:nvGrpSpPr>
      <p:grpSpPr>
        <a:xfrm>
          <a:off x="0" y="0"/>
          <a:ext cx="0" cy="0"/>
          <a:chOff x="0" y="0"/>
          <a:chExt cx="0" cy="0"/>
        </a:xfrm>
      </p:grpSpPr>
      <p:sp>
        <p:nvSpPr>
          <p:cNvPr id="475" name="Google Shape;475;p25"/>
          <p:cNvSpPr txBox="1">
            <a:spLocks noGrp="1"/>
          </p:cNvSpPr>
          <p:nvPr>
            <p:ph type="title" idx="4294967295"/>
          </p:nvPr>
        </p:nvSpPr>
        <p:spPr>
          <a:xfrm>
            <a:off x="1979712" y="2476464"/>
            <a:ext cx="4754100" cy="1380000"/>
          </a:xfrm>
          <a:prstGeom prst="rect">
            <a:avLst/>
          </a:prstGeom>
        </p:spPr>
        <p:style>
          <a:lnRef idx="2">
            <a:schemeClr val="accent2"/>
          </a:lnRef>
          <a:fillRef idx="1">
            <a:schemeClr val="lt1"/>
          </a:fillRef>
          <a:effectRef idx="0">
            <a:schemeClr val="accent2"/>
          </a:effectRef>
          <a:fontRef idx="minor">
            <a:schemeClr val="dk1"/>
          </a:fontRef>
        </p:style>
        <p:txBody>
          <a:bodyPr spcFirstLastPara="1" wrap="square" lIns="91425" tIns="91425" rIns="91425" bIns="91425" anchor="ctr" anchorCtr="0">
            <a:noAutofit/>
          </a:bodyPr>
          <a:lstStyle/>
          <a:p>
            <a:pPr marL="0" lvl="0" indent="0" algn="ctr" rtl="0">
              <a:spcBef>
                <a:spcPts val="0"/>
              </a:spcBef>
              <a:spcAft>
                <a:spcPts val="0"/>
              </a:spcAft>
              <a:buNone/>
            </a:pPr>
            <a:r>
              <a:rPr lang="id-ID" sz="4800" b="1" dirty="0">
                <a:solidFill>
                  <a:srgbClr val="7030A0"/>
                </a:solidFill>
              </a:rPr>
              <a:t>TERIMAKASIH</a:t>
            </a:r>
            <a:endParaRPr sz="4800" b="1" dirty="0">
              <a:solidFill>
                <a:srgbClr val="7030A0"/>
              </a:solidFill>
            </a:endParaRPr>
          </a:p>
        </p:txBody>
      </p:sp>
      <p:sp>
        <p:nvSpPr>
          <p:cNvPr id="476" name="Google Shape;476;p25"/>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2" name="Rectangle 1"/>
          <p:cNvSpPr/>
          <p:nvPr/>
        </p:nvSpPr>
        <p:spPr>
          <a:xfrm>
            <a:off x="395536" y="3867894"/>
            <a:ext cx="252028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id-ID"/>
          </a:p>
        </p:txBody>
      </p:sp>
      <p:sp>
        <p:nvSpPr>
          <p:cNvPr id="5" name="Rectangle 4"/>
          <p:cNvSpPr/>
          <p:nvPr/>
        </p:nvSpPr>
        <p:spPr>
          <a:xfrm>
            <a:off x="5796136" y="3867894"/>
            <a:ext cx="252028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
        <p:nvSpPr>
          <p:cNvPr id="3" name="Rectangle 2"/>
          <p:cNvSpPr/>
          <p:nvPr/>
        </p:nvSpPr>
        <p:spPr>
          <a:xfrm>
            <a:off x="1403648" y="590464"/>
            <a:ext cx="2592288" cy="63661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4000" dirty="0">
                <a:solidFill>
                  <a:schemeClr val="accent3">
                    <a:lumMod val="75000"/>
                  </a:schemeClr>
                </a:solidFill>
                <a:latin typeface="Aharoni" pitchFamily="2" charset="-79"/>
                <a:cs typeface="Aharoni" pitchFamily="2" charset="-79"/>
              </a:rPr>
              <a:t>DEFINISI</a:t>
            </a:r>
          </a:p>
        </p:txBody>
      </p:sp>
      <p:sp>
        <p:nvSpPr>
          <p:cNvPr id="4" name="Rounded Rectangle 3"/>
          <p:cNvSpPr/>
          <p:nvPr/>
        </p:nvSpPr>
        <p:spPr>
          <a:xfrm>
            <a:off x="1691680" y="1399064"/>
            <a:ext cx="6120680" cy="138871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id-ID" dirty="0"/>
              <a:t>NEUROSAINTS adalah</a:t>
            </a:r>
            <a:r>
              <a:rPr lang="en-US" dirty="0"/>
              <a:t> </a:t>
            </a:r>
            <a:r>
              <a:rPr lang="en-US" dirty="0" err="1"/>
              <a:t>bidang</a:t>
            </a:r>
            <a:r>
              <a:rPr lang="en-US" dirty="0"/>
              <a:t> </a:t>
            </a:r>
            <a:r>
              <a:rPr lang="en-US" dirty="0" err="1"/>
              <a:t>ilmu</a:t>
            </a:r>
            <a:r>
              <a:rPr lang="en-US" dirty="0"/>
              <a:t> yang </a:t>
            </a:r>
            <a:r>
              <a:rPr lang="en-US" dirty="0" err="1"/>
              <a:t>mempelajari</a:t>
            </a:r>
            <a:r>
              <a:rPr lang="en-US" dirty="0"/>
              <a:t> </a:t>
            </a:r>
            <a:r>
              <a:rPr lang="en-US" dirty="0" err="1"/>
              <a:t>sistem</a:t>
            </a:r>
            <a:r>
              <a:rPr lang="en-US" dirty="0"/>
              <a:t> </a:t>
            </a:r>
            <a:r>
              <a:rPr lang="en-US" dirty="0" err="1"/>
              <a:t>saraf</a:t>
            </a:r>
            <a:r>
              <a:rPr lang="en-US" dirty="0"/>
              <a:t> </a:t>
            </a:r>
            <a:r>
              <a:rPr lang="en-US" dirty="0" err="1"/>
              <a:t>atau</a:t>
            </a:r>
            <a:r>
              <a:rPr lang="en-US" dirty="0"/>
              <a:t> </a:t>
            </a:r>
            <a:r>
              <a:rPr lang="en-US" dirty="0" err="1"/>
              <a:t>sistem</a:t>
            </a:r>
            <a:r>
              <a:rPr lang="en-US" dirty="0"/>
              <a:t> neuron. Area </a:t>
            </a:r>
            <a:r>
              <a:rPr lang="en-US" dirty="0" err="1"/>
              <a:t>studi</a:t>
            </a:r>
            <a:r>
              <a:rPr lang="en-US" dirty="0"/>
              <a:t> </a:t>
            </a:r>
            <a:r>
              <a:rPr lang="en-US" dirty="0" err="1"/>
              <a:t>mencakup</a:t>
            </a:r>
            <a:r>
              <a:rPr lang="en-US" dirty="0"/>
              <a:t> </a:t>
            </a:r>
            <a:r>
              <a:rPr lang="en-US" dirty="0" err="1"/>
              <a:t>struktur</a:t>
            </a:r>
            <a:r>
              <a:rPr lang="en-US" dirty="0"/>
              <a:t>, </a:t>
            </a:r>
            <a:r>
              <a:rPr lang="en-US" dirty="0" err="1"/>
              <a:t>fungsi</a:t>
            </a:r>
            <a:r>
              <a:rPr lang="en-US" dirty="0"/>
              <a:t>, </a:t>
            </a:r>
            <a:r>
              <a:rPr lang="en-US" dirty="0" err="1"/>
              <a:t>sejarah</a:t>
            </a:r>
            <a:r>
              <a:rPr lang="en-US" dirty="0"/>
              <a:t> </a:t>
            </a:r>
            <a:r>
              <a:rPr lang="en-US" dirty="0" err="1"/>
              <a:t>evolusi</a:t>
            </a:r>
            <a:r>
              <a:rPr lang="en-US" dirty="0"/>
              <a:t>, </a:t>
            </a:r>
            <a:r>
              <a:rPr lang="en-US" dirty="0" err="1"/>
              <a:t>perkembangan</a:t>
            </a:r>
            <a:r>
              <a:rPr lang="en-US" dirty="0"/>
              <a:t>, </a:t>
            </a:r>
            <a:r>
              <a:rPr lang="en-US" dirty="0" err="1"/>
              <a:t>genetika</a:t>
            </a:r>
            <a:r>
              <a:rPr lang="en-US" dirty="0"/>
              <a:t>, </a:t>
            </a:r>
            <a:r>
              <a:rPr lang="en-US" dirty="0" err="1"/>
              <a:t>biokimia</a:t>
            </a:r>
            <a:r>
              <a:rPr lang="en-US" dirty="0"/>
              <a:t>, </a:t>
            </a:r>
            <a:r>
              <a:rPr lang="en-US" dirty="0" err="1"/>
              <a:t>fisiologi</a:t>
            </a:r>
            <a:r>
              <a:rPr lang="en-US" dirty="0"/>
              <a:t>, </a:t>
            </a:r>
            <a:r>
              <a:rPr lang="en-US" dirty="0" err="1"/>
              <a:t>dan</a:t>
            </a:r>
            <a:r>
              <a:rPr lang="en-US" dirty="0"/>
              <a:t> </a:t>
            </a:r>
            <a:r>
              <a:rPr lang="en-US" dirty="0" err="1"/>
              <a:t>patologi</a:t>
            </a:r>
            <a:r>
              <a:rPr lang="en-US" dirty="0"/>
              <a:t> </a:t>
            </a:r>
            <a:r>
              <a:rPr lang="en-US" dirty="0" err="1"/>
              <a:t>sistem</a:t>
            </a:r>
            <a:r>
              <a:rPr lang="en-US" dirty="0"/>
              <a:t> </a:t>
            </a:r>
            <a:r>
              <a:rPr lang="en-US" dirty="0" err="1"/>
              <a:t>saraf</a:t>
            </a:r>
            <a:r>
              <a:rPr lang="en-US" dirty="0"/>
              <a:t>.</a:t>
            </a:r>
            <a:endParaRPr lang="id-ID" dirty="0"/>
          </a:p>
        </p:txBody>
      </p:sp>
    </p:spTree>
    <p:extLst>
      <p:ext uri="{BB962C8B-B14F-4D97-AF65-F5344CB8AC3E}">
        <p14:creationId xmlns:p14="http://schemas.microsoft.com/office/powerpoint/2010/main" val="1666944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pic>
        <p:nvPicPr>
          <p:cNvPr id="405" name="Google Shape;405;p17" descr="photo-1434030216411-0b793f4b4173.jpg"/>
          <p:cNvPicPr preferRelativeResize="0"/>
          <p:nvPr/>
        </p:nvPicPr>
        <p:blipFill>
          <a:blip r:embed="rId3">
            <a:alphaModFix/>
          </a:blip>
          <a:stretch>
            <a:fillRect/>
          </a:stretch>
        </p:blipFill>
        <p:spPr>
          <a:xfrm>
            <a:off x="6265150" y="1981150"/>
            <a:ext cx="2071500" cy="2071500"/>
          </a:xfrm>
          <a:prstGeom prst="ellipse">
            <a:avLst/>
          </a:prstGeom>
          <a:noFill/>
          <a:ln>
            <a:noFill/>
          </a:ln>
        </p:spPr>
      </p:pic>
      <p:sp>
        <p:nvSpPr>
          <p:cNvPr id="406" name="Google Shape;406;p17"/>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3</a:t>
            </a:fld>
            <a:endParaRPr/>
          </a:p>
        </p:txBody>
      </p:sp>
      <p:pic>
        <p:nvPicPr>
          <p:cNvPr id="6" name="Picture 2" descr="Hasil gambar untuk neur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806145"/>
            <a:ext cx="6917406" cy="3606653"/>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a:extLst>
              <a:ext uri="{FF2B5EF4-FFF2-40B4-BE49-F238E27FC236}">
                <a16:creationId xmlns:a16="http://schemas.microsoft.com/office/drawing/2014/main" id="{26C7FA90-3C33-2961-E782-853CF564D13F}"/>
              </a:ext>
            </a:extLst>
          </p:cNvPr>
          <p:cNvSpPr/>
          <p:nvPr/>
        </p:nvSpPr>
        <p:spPr>
          <a:xfrm>
            <a:off x="2843808" y="120359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Oval 6">
            <a:extLst>
              <a:ext uri="{FF2B5EF4-FFF2-40B4-BE49-F238E27FC236}">
                <a16:creationId xmlns:a16="http://schemas.microsoft.com/office/drawing/2014/main" id="{8A4E92C8-A7E5-9F3B-D341-FBA60D3F799A}"/>
              </a:ext>
            </a:extLst>
          </p:cNvPr>
          <p:cNvSpPr/>
          <p:nvPr/>
        </p:nvSpPr>
        <p:spPr>
          <a:xfrm>
            <a:off x="2798089" y="131027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Oval 7">
            <a:extLst>
              <a:ext uri="{FF2B5EF4-FFF2-40B4-BE49-F238E27FC236}">
                <a16:creationId xmlns:a16="http://schemas.microsoft.com/office/drawing/2014/main" id="{E30EC7BB-A89F-9236-BEDB-B9E153FEA42D}"/>
              </a:ext>
            </a:extLst>
          </p:cNvPr>
          <p:cNvSpPr/>
          <p:nvPr/>
        </p:nvSpPr>
        <p:spPr>
          <a:xfrm>
            <a:off x="3148608" y="150839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Oval 8">
            <a:extLst>
              <a:ext uri="{FF2B5EF4-FFF2-40B4-BE49-F238E27FC236}">
                <a16:creationId xmlns:a16="http://schemas.microsoft.com/office/drawing/2014/main" id="{9420C039-A52A-137F-1506-BFEE06B5E28C}"/>
              </a:ext>
            </a:extLst>
          </p:cNvPr>
          <p:cNvSpPr/>
          <p:nvPr/>
        </p:nvSpPr>
        <p:spPr>
          <a:xfrm>
            <a:off x="3301008" y="166079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Oval 9">
            <a:extLst>
              <a:ext uri="{FF2B5EF4-FFF2-40B4-BE49-F238E27FC236}">
                <a16:creationId xmlns:a16="http://schemas.microsoft.com/office/drawing/2014/main" id="{560F1E7B-3957-8131-EBF1-D0FDFFC5689C}"/>
              </a:ext>
            </a:extLst>
          </p:cNvPr>
          <p:cNvSpPr/>
          <p:nvPr/>
        </p:nvSpPr>
        <p:spPr>
          <a:xfrm>
            <a:off x="2664766" y="127976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Oval 10">
            <a:extLst>
              <a:ext uri="{FF2B5EF4-FFF2-40B4-BE49-F238E27FC236}">
                <a16:creationId xmlns:a16="http://schemas.microsoft.com/office/drawing/2014/main" id="{F90113AF-A57B-298C-8692-8CEB6DC58417}"/>
              </a:ext>
            </a:extLst>
          </p:cNvPr>
          <p:cNvSpPr/>
          <p:nvPr/>
        </p:nvSpPr>
        <p:spPr>
          <a:xfrm>
            <a:off x="2710485" y="1151554"/>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Oval 11">
            <a:extLst>
              <a:ext uri="{FF2B5EF4-FFF2-40B4-BE49-F238E27FC236}">
                <a16:creationId xmlns:a16="http://schemas.microsoft.com/office/drawing/2014/main" id="{59D79AE9-D6F7-17BC-1894-8561D7DE7CFD}"/>
              </a:ext>
            </a:extLst>
          </p:cNvPr>
          <p:cNvSpPr/>
          <p:nvPr/>
        </p:nvSpPr>
        <p:spPr>
          <a:xfrm>
            <a:off x="2483768" y="122645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18" name="Google Shape;418;p19"/>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4</a:t>
            </a:fld>
            <a:endParaRPr/>
          </a:p>
        </p:txBody>
      </p:sp>
      <p:pic>
        <p:nvPicPr>
          <p:cNvPr id="5" name="Picture 2" descr="Hasil gambar untuk BAGIAN-BAGIAN OTAK DAN FUNGSINY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627534"/>
            <a:ext cx="6192688" cy="38884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pic>
        <p:nvPicPr>
          <p:cNvPr id="3" name="Picture 2" descr="Hasil gambar untuk BAGIAN-BAGIAN OTAK DAN FUNGSIN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528" y="880515"/>
            <a:ext cx="4963473" cy="365703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449094" y="1430944"/>
            <a:ext cx="900726" cy="302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ectangle 9"/>
          <p:cNvSpPr/>
          <p:nvPr/>
        </p:nvSpPr>
        <p:spPr>
          <a:xfrm>
            <a:off x="2012711" y="4182997"/>
            <a:ext cx="900726" cy="302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ectangle 10"/>
          <p:cNvSpPr/>
          <p:nvPr/>
        </p:nvSpPr>
        <p:spPr>
          <a:xfrm>
            <a:off x="1043608" y="3472622"/>
            <a:ext cx="900726" cy="302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Rectangle 11"/>
          <p:cNvSpPr/>
          <p:nvPr/>
        </p:nvSpPr>
        <p:spPr>
          <a:xfrm>
            <a:off x="4814275" y="2557663"/>
            <a:ext cx="900726" cy="302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Rectangle 12"/>
          <p:cNvSpPr/>
          <p:nvPr/>
        </p:nvSpPr>
        <p:spPr>
          <a:xfrm>
            <a:off x="4644008" y="3710209"/>
            <a:ext cx="900726" cy="302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Rectangle 15"/>
          <p:cNvSpPr/>
          <p:nvPr/>
        </p:nvSpPr>
        <p:spPr>
          <a:xfrm>
            <a:off x="5868145" y="1422521"/>
            <a:ext cx="2736304" cy="181588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id-ID" b="1" dirty="0"/>
              <a:t>(planning, organizing, problem solving, selective attention, personality) </a:t>
            </a:r>
          </a:p>
          <a:p>
            <a:pPr algn="ctr"/>
            <a:endParaRPr lang="id-ID" b="1" dirty="0"/>
          </a:p>
          <a:p>
            <a:pPr algn="ctr"/>
            <a:r>
              <a:rPr lang="id-ID" b="1" dirty="0"/>
              <a:t>fungsi </a:t>
            </a:r>
            <a:r>
              <a:rPr lang="id-ID" dirty="0"/>
              <a:t>motorik serta memediasi fungsi intelektual yang lebih tinggi</a:t>
            </a:r>
            <a:r>
              <a:rPr lang="id-ID" b="1" dirty="0"/>
              <a:t> (higher cognitive functions)</a:t>
            </a:r>
          </a:p>
        </p:txBody>
      </p:sp>
    </p:spTree>
    <p:extLst>
      <p:ext uri="{BB962C8B-B14F-4D97-AF65-F5344CB8AC3E}">
        <p14:creationId xmlns:p14="http://schemas.microsoft.com/office/powerpoint/2010/main" val="2252264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pic>
        <p:nvPicPr>
          <p:cNvPr id="4" name="Picture 3" descr="Hasil gambar untuk BAGIAN-BAGIAN OTAK DAN FUNGSINY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648132"/>
            <a:ext cx="4896544" cy="362245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67544" y="1209328"/>
            <a:ext cx="76575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4230676" y="1209328"/>
            <a:ext cx="888973" cy="2823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ectangle 6"/>
          <p:cNvSpPr/>
          <p:nvPr/>
        </p:nvSpPr>
        <p:spPr>
          <a:xfrm>
            <a:off x="4497637" y="2270295"/>
            <a:ext cx="920175" cy="2924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4355435" y="3495268"/>
            <a:ext cx="83775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ectangle 8"/>
          <p:cNvSpPr/>
          <p:nvPr/>
        </p:nvSpPr>
        <p:spPr>
          <a:xfrm>
            <a:off x="1691680" y="3939789"/>
            <a:ext cx="909766" cy="2453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ectangle 9"/>
          <p:cNvSpPr/>
          <p:nvPr/>
        </p:nvSpPr>
        <p:spPr>
          <a:xfrm>
            <a:off x="5417812" y="804572"/>
            <a:ext cx="3096344" cy="1169551"/>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r>
              <a:rPr lang="id-ID" dirty="0">
                <a:solidFill>
                  <a:schemeClr val="tx1"/>
                </a:solidFill>
              </a:rPr>
              <a:t>Lobus </a:t>
            </a:r>
            <a:r>
              <a:rPr lang="id-ID" b="1" dirty="0">
                <a:solidFill>
                  <a:schemeClr val="tx1"/>
                </a:solidFill>
              </a:rPr>
              <a:t>temporal</a:t>
            </a:r>
            <a:r>
              <a:rPr lang="id-ID" dirty="0">
                <a:solidFill>
                  <a:schemeClr val="tx1"/>
                </a:solidFill>
              </a:rPr>
              <a:t> terletak di kedua sisi kepala yang sejajar dengan telinga. Bagian otak besar yang ini bertanggung jawab terhadap </a:t>
            </a:r>
            <a:r>
              <a:rPr lang="id-ID" b="1" dirty="0">
                <a:solidFill>
                  <a:schemeClr val="tx1"/>
                </a:solidFill>
              </a:rPr>
              <a:t>fungsi</a:t>
            </a:r>
            <a:r>
              <a:rPr lang="id-ID" dirty="0">
                <a:solidFill>
                  <a:schemeClr val="tx1"/>
                </a:solidFill>
              </a:rPr>
              <a:t> </a:t>
            </a:r>
          </a:p>
          <a:p>
            <a:r>
              <a:rPr lang="id-ID" dirty="0">
                <a:solidFill>
                  <a:schemeClr val="tx1"/>
                </a:solidFill>
              </a:rPr>
              <a:t>pendengaran, memori, dan emosi. </a:t>
            </a:r>
          </a:p>
        </p:txBody>
      </p:sp>
      <p:sp>
        <p:nvSpPr>
          <p:cNvPr id="11" name="Rectangle 10"/>
          <p:cNvSpPr/>
          <p:nvPr/>
        </p:nvSpPr>
        <p:spPr>
          <a:xfrm>
            <a:off x="6084168" y="1958451"/>
            <a:ext cx="3000936" cy="830997"/>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r>
              <a:rPr lang="id-ID" sz="1200" dirty="0">
                <a:solidFill>
                  <a:schemeClr val="tx1"/>
                </a:solidFill>
              </a:rPr>
              <a:t>Kerusakan pada lobus </a:t>
            </a:r>
            <a:r>
              <a:rPr lang="id-ID" sz="1200" b="1" dirty="0">
                <a:solidFill>
                  <a:schemeClr val="tx1"/>
                </a:solidFill>
              </a:rPr>
              <a:t>temporal</a:t>
            </a:r>
            <a:r>
              <a:rPr lang="id-ID" sz="1200" dirty="0">
                <a:solidFill>
                  <a:schemeClr val="tx1"/>
                </a:solidFill>
              </a:rPr>
              <a:t> dapat menyebabkan masalah pada ingatan, persepsi, ucapan, dan kemampuan berbahasa</a:t>
            </a:r>
          </a:p>
        </p:txBody>
      </p:sp>
    </p:spTree>
    <p:extLst>
      <p:ext uri="{BB962C8B-B14F-4D97-AF65-F5344CB8AC3E}">
        <p14:creationId xmlns:p14="http://schemas.microsoft.com/office/powerpoint/2010/main" val="3357327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pic>
        <p:nvPicPr>
          <p:cNvPr id="3" name="Picture 2" descr="Hasil gambar untuk BAGIAN-BAGIAN OTAK DAN FUNGSIN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0208"/>
            <a:ext cx="5782962" cy="3593375"/>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4564277" y="3435846"/>
            <a:ext cx="1087395" cy="2487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ounded Rectangle 4"/>
          <p:cNvSpPr/>
          <p:nvPr/>
        </p:nvSpPr>
        <p:spPr>
          <a:xfrm>
            <a:off x="4695569" y="2299678"/>
            <a:ext cx="1087394" cy="1372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ounded Rectangle 5"/>
          <p:cNvSpPr/>
          <p:nvPr/>
        </p:nvSpPr>
        <p:spPr>
          <a:xfrm>
            <a:off x="4349578" y="1211854"/>
            <a:ext cx="1136822" cy="19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ounded Rectangle 6"/>
          <p:cNvSpPr/>
          <p:nvPr/>
        </p:nvSpPr>
        <p:spPr>
          <a:xfrm>
            <a:off x="0" y="1354311"/>
            <a:ext cx="951470" cy="2015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ounded Rectangle 7"/>
          <p:cNvSpPr/>
          <p:nvPr/>
        </p:nvSpPr>
        <p:spPr>
          <a:xfrm>
            <a:off x="271849" y="3156929"/>
            <a:ext cx="1099751" cy="2572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ectangle 9"/>
          <p:cNvSpPr/>
          <p:nvPr/>
        </p:nvSpPr>
        <p:spPr>
          <a:xfrm>
            <a:off x="5887993" y="971073"/>
            <a:ext cx="2469002" cy="1169551"/>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id-ID" b="1" dirty="0"/>
              <a:t>Fungsi</a:t>
            </a:r>
            <a:r>
              <a:rPr lang="id-ID" dirty="0"/>
              <a:t> utama sumsum tulang belakang adalah transmisi pemasukan rangsangan antara periferi dan otak. </a:t>
            </a:r>
          </a:p>
        </p:txBody>
      </p:sp>
      <p:sp>
        <p:nvSpPr>
          <p:cNvPr id="11" name="Rectangle 10"/>
          <p:cNvSpPr/>
          <p:nvPr/>
        </p:nvSpPr>
        <p:spPr>
          <a:xfrm>
            <a:off x="5887993" y="2299557"/>
            <a:ext cx="2469002" cy="13849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id-ID" b="1" dirty="0"/>
              <a:t>Fungsi</a:t>
            </a:r>
            <a:r>
              <a:rPr lang="id-ID" dirty="0"/>
              <a:t> lain sumsum tulang belakang adalah mengontrol gerakan refleks, termasuk gerakan reflek pada mata,hidung dan lain-lain</a:t>
            </a:r>
          </a:p>
          <a:p>
            <a:endParaRPr lang="id-ID" dirty="0"/>
          </a:p>
        </p:txBody>
      </p:sp>
    </p:spTree>
    <p:extLst>
      <p:ext uri="{BB962C8B-B14F-4D97-AF65-F5344CB8AC3E}">
        <p14:creationId xmlns:p14="http://schemas.microsoft.com/office/powerpoint/2010/main" val="4115553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pic>
        <p:nvPicPr>
          <p:cNvPr id="3" name="Picture 2" descr="Hasil gambar untuk BAGIAN-BAGIAN OTAK DAN FUNGSIN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638" y="987573"/>
            <a:ext cx="5281416" cy="2974382"/>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51420" y="1547828"/>
            <a:ext cx="1000547" cy="2058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ounded Rectangle 4"/>
          <p:cNvSpPr/>
          <p:nvPr/>
        </p:nvSpPr>
        <p:spPr>
          <a:xfrm>
            <a:off x="395536" y="3075806"/>
            <a:ext cx="1049594" cy="2626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ounded Rectangle 5"/>
          <p:cNvSpPr/>
          <p:nvPr/>
        </p:nvSpPr>
        <p:spPr>
          <a:xfrm>
            <a:off x="1619672" y="3699301"/>
            <a:ext cx="833789" cy="2626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ounded Rectangle 6"/>
          <p:cNvSpPr/>
          <p:nvPr/>
        </p:nvSpPr>
        <p:spPr>
          <a:xfrm>
            <a:off x="4522539" y="2290196"/>
            <a:ext cx="980929" cy="1845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ounded Rectangle 7"/>
          <p:cNvSpPr/>
          <p:nvPr/>
        </p:nvSpPr>
        <p:spPr>
          <a:xfrm>
            <a:off x="4211960" y="1487489"/>
            <a:ext cx="931883" cy="2662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10" name="Rectangle 9"/>
          <p:cNvSpPr/>
          <p:nvPr/>
        </p:nvSpPr>
        <p:spPr>
          <a:xfrm>
            <a:off x="5580112" y="1570173"/>
            <a:ext cx="3168352" cy="13849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id-ID" b="1" dirty="0"/>
              <a:t>Cerebellum</a:t>
            </a:r>
            <a:r>
              <a:rPr lang="id-ID" dirty="0"/>
              <a:t> merupakan bagian dari sistem saraf pusat yang terletak di atas batang otak yang memiliki fungsi utama sebagai mengontrol gerak, keseimbangan, membantu belajar dan mengingat.</a:t>
            </a:r>
          </a:p>
        </p:txBody>
      </p:sp>
    </p:spTree>
    <p:extLst>
      <p:ext uri="{BB962C8B-B14F-4D97-AF65-F5344CB8AC3E}">
        <p14:creationId xmlns:p14="http://schemas.microsoft.com/office/powerpoint/2010/main" val="1059970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pic>
        <p:nvPicPr>
          <p:cNvPr id="3" name="Picture 2" descr="Hasil gambar untuk BAGIAN-BAGIAN OTAK DAN FUNGSIN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156" y="827123"/>
            <a:ext cx="4658932" cy="3011451"/>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4303308" y="3188974"/>
            <a:ext cx="897675" cy="1868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ounded Rectangle 4"/>
          <p:cNvSpPr/>
          <p:nvPr/>
        </p:nvSpPr>
        <p:spPr>
          <a:xfrm>
            <a:off x="1907704" y="3551987"/>
            <a:ext cx="787301" cy="194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ounded Rectangle 5"/>
          <p:cNvSpPr/>
          <p:nvPr/>
        </p:nvSpPr>
        <p:spPr>
          <a:xfrm>
            <a:off x="912988" y="2994918"/>
            <a:ext cx="890893" cy="19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ounded Rectangle 6"/>
          <p:cNvSpPr/>
          <p:nvPr/>
        </p:nvSpPr>
        <p:spPr>
          <a:xfrm>
            <a:off x="682831" y="1410361"/>
            <a:ext cx="760468" cy="2299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ounded Rectangle 7"/>
          <p:cNvSpPr/>
          <p:nvPr/>
        </p:nvSpPr>
        <p:spPr>
          <a:xfrm>
            <a:off x="4303308" y="1248067"/>
            <a:ext cx="880535" cy="2228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ectangle 9"/>
          <p:cNvSpPr/>
          <p:nvPr/>
        </p:nvSpPr>
        <p:spPr>
          <a:xfrm>
            <a:off x="5520660" y="1233229"/>
            <a:ext cx="3011780" cy="138499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id-ID" dirty="0"/>
              <a:t>Lobus oksipital terletak di otak bagian belakang. Bagian otak besar ini berguna untuk membantu kita mengenali objek lewat indera penglihatan dan memahami arti kata-kata tertulis.</a:t>
            </a:r>
          </a:p>
        </p:txBody>
      </p:sp>
      <p:sp>
        <p:nvSpPr>
          <p:cNvPr id="11" name="Rectangle 10"/>
          <p:cNvSpPr/>
          <p:nvPr/>
        </p:nvSpPr>
        <p:spPr>
          <a:xfrm>
            <a:off x="5772034" y="2722614"/>
            <a:ext cx="2554692" cy="738664"/>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id-ID" b="1" dirty="0"/>
              <a:t>Pengolahan dan</a:t>
            </a:r>
            <a:br>
              <a:rPr lang="id-ID" b="1" dirty="0"/>
            </a:br>
            <a:r>
              <a:rPr lang="id-ID" b="1" dirty="0"/>
              <a:t>menyampaikan isyarat visual. </a:t>
            </a:r>
          </a:p>
        </p:txBody>
      </p:sp>
    </p:spTree>
    <p:extLst>
      <p:ext uri="{BB962C8B-B14F-4D97-AF65-F5344CB8AC3E}">
        <p14:creationId xmlns:p14="http://schemas.microsoft.com/office/powerpoint/2010/main" val="834037785"/>
      </p:ext>
    </p:extLst>
  </p:cSld>
  <p:clrMapOvr>
    <a:masterClrMapping/>
  </p:clrMapOvr>
</p:sld>
</file>

<file path=ppt/theme/theme1.xml><?xml version="1.0" encoding="utf-8"?>
<a:theme xmlns:a="http://schemas.openxmlformats.org/drawingml/2006/main" name="Kent template">
  <a:themeElements>
    <a:clrScheme name="Custom 347">
      <a:dk1>
        <a:srgbClr val="4A5C65"/>
      </a:dk1>
      <a:lt1>
        <a:srgbClr val="FFFFFF"/>
      </a:lt1>
      <a:dk2>
        <a:srgbClr val="A6BCC9"/>
      </a:dk2>
      <a:lt2>
        <a:srgbClr val="DEE9F2"/>
      </a:lt2>
      <a:accent1>
        <a:srgbClr val="02BDC7"/>
      </a:accent1>
      <a:accent2>
        <a:srgbClr val="FFB600"/>
      </a:accent2>
      <a:accent3>
        <a:srgbClr val="FF9755"/>
      </a:accent3>
      <a:accent4>
        <a:srgbClr val="FD6C68"/>
      </a:accent4>
      <a:accent5>
        <a:srgbClr val="FC4067"/>
      </a:accent5>
      <a:accent6>
        <a:srgbClr val="A6BCC9"/>
      </a:accent6>
      <a:hlink>
        <a:srgbClr val="02BDC7"/>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298</Words>
  <Application>Microsoft Office PowerPoint</Application>
  <PresentationFormat>On-screen Show (16:9)</PresentationFormat>
  <Paragraphs>28</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Roboto Slab Regular</vt:lpstr>
      <vt:lpstr>Aharoni</vt:lpstr>
      <vt:lpstr>Lato Light</vt:lpstr>
      <vt:lpstr>Kent template</vt:lpstr>
      <vt:lpstr>NEUROSAINTS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TERIMAKASIH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WIN_7</dc:creator>
  <cp:lastModifiedBy>dita lestari</cp:lastModifiedBy>
  <cp:revision>20</cp:revision>
  <dcterms:modified xsi:type="dcterms:W3CDTF">2022-06-10T02:26:07Z</dcterms:modified>
</cp:coreProperties>
</file>