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1" r:id="rId2"/>
  </p:sldIdLst>
  <p:sldSz cx="7556500" cy="10693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2" d="100"/>
          <a:sy n="92" d="100"/>
        </p:scale>
        <p:origin x="99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4465332" name="Text"/>
          <p:cNvSpPr>
            <a:spLocks noGrp="1"/>
          </p:cNvSpPr>
          <p:nvPr/>
        </p:nvSpPr>
        <p:spPr>
          <a:xfrm>
            <a:off x="1473200" y="406400"/>
            <a:ext cx="5715000" cy="368300"/>
          </a:xfrm>
          <a:prstGeom prst="rect">
            <a:avLst/>
          </a:prstGeom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1200" b="1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1200" b="1"/>
              <a:t>IAIN BENGKULU</a:t>
            </a:r>
          </a:p>
        </p:txBody>
      </p:sp>
      <p:sp>
        <p:nvSpPr>
          <p:cNvPr id="2059481220" name="Text"/>
          <p:cNvSpPr>
            <a:spLocks noGrp="1"/>
          </p:cNvSpPr>
          <p:nvPr/>
        </p:nvSpPr>
        <p:spPr>
          <a:xfrm>
            <a:off x="1460500" y="774700"/>
            <a:ext cx="57150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ctr">
              <a:lnSpc>
                <a:spcPct val="100000"/>
              </a:lnSpc>
              <a:defRPr sz="1200" b="1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1200" b="1"/>
              <a:t> JADWAL PERKULIAHAN PER DOSEN</a:t>
            </a:r>
          </a:p>
        </p:txBody>
      </p:sp>
      <p:pic>
        <p:nvPicPr>
          <p:cNvPr id="1236511572" name="Picture"/>
          <p:cNvPicPr>
            <a:picLocks noChangeAspect="1"/>
          </p:cNvPicPr>
          <p:nvPr/>
        </p:nvPicPr>
        <p:blipFill>
          <a:blip r:embed="rId2"/>
          <a:srcRect/>
          <a:stretch>
            <a:fillRect l="14705" r="14705"/>
          </a:stretch>
        </p:blipFill>
        <p:spPr>
          <a:xfrm>
            <a:off x="381000" y="254000"/>
            <a:ext cx="1079500" cy="774700"/>
          </a:xfrm>
          <a:prstGeom prst="rect">
            <a:avLst/>
          </a:prstGeom>
        </p:spPr>
      </p:pic>
      <p:sp>
        <p:nvSpPr>
          <p:cNvPr id="981858294" name="Text"/>
          <p:cNvSpPr>
            <a:spLocks noGrp="1"/>
          </p:cNvSpPr>
          <p:nvPr/>
        </p:nvSpPr>
        <p:spPr>
          <a:xfrm>
            <a:off x="381000" y="1054100"/>
            <a:ext cx="6781800" cy="457200"/>
          </a:xfrm>
          <a:prstGeom prst="rect">
            <a:avLst/>
          </a:prstGeom>
        </p:spPr>
        <p:txBody>
          <a:bodyPr wrap="square" lIns="50800" tIns="0" rIns="0" bIns="0" rtlCol="0" anchor="b"/>
          <a:lstStyle/>
          <a:p>
            <a:pPr algn="l">
              <a:lnSpc>
                <a:spcPct val="100000"/>
              </a:lnSpc>
              <a:defRPr sz="1200" b="1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1200" b="1"/>
              <a:t>Dosen    : Lucy Auditya, M.Ak.</a:t>
            </a:r>
          </a:p>
        </p:txBody>
      </p:sp>
      <p:sp>
        <p:nvSpPr>
          <p:cNvPr id="917515994" name="Text"/>
          <p:cNvSpPr>
            <a:spLocks noGrp="1"/>
          </p:cNvSpPr>
          <p:nvPr/>
        </p:nvSpPr>
        <p:spPr>
          <a:xfrm>
            <a:off x="381000" y="1511300"/>
            <a:ext cx="292100" cy="2413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1000" b="1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1000" b="1"/>
              <a:t>NO</a:t>
            </a:r>
          </a:p>
        </p:txBody>
      </p:sp>
      <p:sp>
        <p:nvSpPr>
          <p:cNvPr id="171768585" name="Text"/>
          <p:cNvSpPr>
            <a:spLocks noGrp="1"/>
          </p:cNvSpPr>
          <p:nvPr/>
        </p:nvSpPr>
        <p:spPr>
          <a:xfrm>
            <a:off x="1244600" y="1511300"/>
            <a:ext cx="800100" cy="2413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1000" b="1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1000" b="1"/>
              <a:t>WAKTU</a:t>
            </a:r>
          </a:p>
        </p:txBody>
      </p:sp>
      <p:sp>
        <p:nvSpPr>
          <p:cNvPr id="1577130001" name="Text"/>
          <p:cNvSpPr>
            <a:spLocks noGrp="1"/>
          </p:cNvSpPr>
          <p:nvPr/>
        </p:nvSpPr>
        <p:spPr>
          <a:xfrm>
            <a:off x="2044700" y="1511300"/>
            <a:ext cx="1854200" cy="2413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1000" b="1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1000" b="1"/>
              <a:t>MATA KULIAH</a:t>
            </a:r>
          </a:p>
        </p:txBody>
      </p:sp>
      <p:sp>
        <p:nvSpPr>
          <p:cNvPr id="1261338208" name="Text"/>
          <p:cNvSpPr>
            <a:spLocks noGrp="1"/>
          </p:cNvSpPr>
          <p:nvPr/>
        </p:nvSpPr>
        <p:spPr>
          <a:xfrm>
            <a:off x="4521200" y="1511300"/>
            <a:ext cx="368300" cy="2413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1000" b="1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1000" b="1"/>
              <a:t>SMT</a:t>
            </a:r>
          </a:p>
        </p:txBody>
      </p:sp>
      <p:sp>
        <p:nvSpPr>
          <p:cNvPr id="2086625057" name="Text"/>
          <p:cNvSpPr>
            <a:spLocks noGrp="1"/>
          </p:cNvSpPr>
          <p:nvPr/>
        </p:nvSpPr>
        <p:spPr>
          <a:xfrm>
            <a:off x="4889500" y="1511300"/>
            <a:ext cx="381000" cy="2413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1000" b="1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1000" b="1"/>
              <a:t>SKS</a:t>
            </a:r>
          </a:p>
        </p:txBody>
      </p:sp>
      <p:sp>
        <p:nvSpPr>
          <p:cNvPr id="290850576" name="Text"/>
          <p:cNvSpPr>
            <a:spLocks noGrp="1"/>
          </p:cNvSpPr>
          <p:nvPr/>
        </p:nvSpPr>
        <p:spPr>
          <a:xfrm>
            <a:off x="5270500" y="1511300"/>
            <a:ext cx="635000" cy="2413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1000" b="1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1000" b="1"/>
              <a:t>RUANG</a:t>
            </a:r>
          </a:p>
        </p:txBody>
      </p:sp>
      <p:sp>
        <p:nvSpPr>
          <p:cNvPr id="1195459771" name="Text"/>
          <p:cNvSpPr>
            <a:spLocks noGrp="1"/>
          </p:cNvSpPr>
          <p:nvPr/>
        </p:nvSpPr>
        <p:spPr>
          <a:xfrm>
            <a:off x="673100" y="1511300"/>
            <a:ext cx="571500" cy="2413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1000" b="1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1000" b="1"/>
              <a:t>HARI</a:t>
            </a:r>
          </a:p>
        </p:txBody>
      </p:sp>
      <p:sp>
        <p:nvSpPr>
          <p:cNvPr id="2133126989" name="Text"/>
          <p:cNvSpPr>
            <a:spLocks noGrp="1"/>
          </p:cNvSpPr>
          <p:nvPr/>
        </p:nvSpPr>
        <p:spPr>
          <a:xfrm>
            <a:off x="3898900" y="1511300"/>
            <a:ext cx="622300" cy="2413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1000" b="1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1000" b="1"/>
              <a:t>KLS</a:t>
            </a:r>
          </a:p>
        </p:txBody>
      </p:sp>
      <p:sp>
        <p:nvSpPr>
          <p:cNvPr id="2030305759" name="Text"/>
          <p:cNvSpPr>
            <a:spLocks noGrp="1"/>
          </p:cNvSpPr>
          <p:nvPr/>
        </p:nvSpPr>
        <p:spPr>
          <a:xfrm>
            <a:off x="5905500" y="1511300"/>
            <a:ext cx="863600" cy="2413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1000" b="1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1000" b="1"/>
              <a:t>PARALEL</a:t>
            </a:r>
          </a:p>
        </p:txBody>
      </p:sp>
      <p:sp>
        <p:nvSpPr>
          <p:cNvPr id="1481369448" name="Text"/>
          <p:cNvSpPr>
            <a:spLocks noGrp="1"/>
          </p:cNvSpPr>
          <p:nvPr/>
        </p:nvSpPr>
        <p:spPr>
          <a:xfrm>
            <a:off x="6769100" y="1511300"/>
            <a:ext cx="406400" cy="2413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1000" b="1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1000" b="1"/>
              <a:t>MHS</a:t>
            </a:r>
          </a:p>
        </p:txBody>
      </p:sp>
      <p:sp>
        <p:nvSpPr>
          <p:cNvPr id="358749254" name="Text"/>
          <p:cNvSpPr>
            <a:spLocks noGrp="1"/>
          </p:cNvSpPr>
          <p:nvPr/>
        </p:nvSpPr>
        <p:spPr>
          <a:xfrm>
            <a:off x="381000" y="1752600"/>
            <a:ext cx="2921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1</a:t>
            </a:r>
          </a:p>
        </p:txBody>
      </p:sp>
      <p:sp>
        <p:nvSpPr>
          <p:cNvPr id="1306840864" name="Text"/>
          <p:cNvSpPr>
            <a:spLocks noGrp="1"/>
          </p:cNvSpPr>
          <p:nvPr/>
        </p:nvSpPr>
        <p:spPr>
          <a:xfrm>
            <a:off x="1244600" y="1752600"/>
            <a:ext cx="8001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14.41 - 16.20</a:t>
            </a:r>
          </a:p>
        </p:txBody>
      </p:sp>
      <p:sp>
        <p:nvSpPr>
          <p:cNvPr id="347547066" name="Text"/>
          <p:cNvSpPr>
            <a:spLocks noGrp="1"/>
          </p:cNvSpPr>
          <p:nvPr/>
        </p:nvSpPr>
        <p:spPr>
          <a:xfrm>
            <a:off x="2044700" y="1752600"/>
            <a:ext cx="18542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38100" tIns="0" rIns="0" bIns="0" rtlCol="0" anchor="ctr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ANALISA LAPORAN KEUANGAN</a:t>
            </a:r>
          </a:p>
        </p:txBody>
      </p:sp>
      <p:sp>
        <p:nvSpPr>
          <p:cNvPr id="331407587" name="Text"/>
          <p:cNvSpPr>
            <a:spLocks noGrp="1"/>
          </p:cNvSpPr>
          <p:nvPr/>
        </p:nvSpPr>
        <p:spPr>
          <a:xfrm>
            <a:off x="4521200" y="1752600"/>
            <a:ext cx="3683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6</a:t>
            </a:r>
          </a:p>
        </p:txBody>
      </p:sp>
      <p:sp>
        <p:nvSpPr>
          <p:cNvPr id="369432313" name="Text"/>
          <p:cNvSpPr>
            <a:spLocks noGrp="1"/>
          </p:cNvSpPr>
          <p:nvPr/>
        </p:nvSpPr>
        <p:spPr>
          <a:xfrm>
            <a:off x="4889500" y="1752600"/>
            <a:ext cx="3810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2</a:t>
            </a:r>
          </a:p>
        </p:txBody>
      </p:sp>
      <p:sp>
        <p:nvSpPr>
          <p:cNvPr id="2104710870" name="Text"/>
          <p:cNvSpPr>
            <a:spLocks noGrp="1"/>
          </p:cNvSpPr>
          <p:nvPr/>
        </p:nvSpPr>
        <p:spPr>
          <a:xfrm>
            <a:off x="5270500" y="1752600"/>
            <a:ext cx="6350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P3.N</a:t>
            </a:r>
          </a:p>
        </p:txBody>
      </p:sp>
      <p:sp>
        <p:nvSpPr>
          <p:cNvPr id="1355036215" name="Text"/>
          <p:cNvSpPr>
            <a:spLocks noGrp="1"/>
          </p:cNvSpPr>
          <p:nvPr/>
        </p:nvSpPr>
        <p:spPr>
          <a:xfrm>
            <a:off x="673100" y="1752600"/>
            <a:ext cx="5715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Senin</a:t>
            </a:r>
          </a:p>
        </p:txBody>
      </p:sp>
      <p:sp>
        <p:nvSpPr>
          <p:cNvPr id="1150747444" name="Text"/>
          <p:cNvSpPr>
            <a:spLocks noGrp="1"/>
          </p:cNvSpPr>
          <p:nvPr/>
        </p:nvSpPr>
        <p:spPr>
          <a:xfrm>
            <a:off x="3898900" y="1752600"/>
            <a:ext cx="6223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F</a:t>
            </a:r>
          </a:p>
        </p:txBody>
      </p:sp>
      <p:sp>
        <p:nvSpPr>
          <p:cNvPr id="2057009025" name="Text"/>
          <p:cNvSpPr>
            <a:spLocks noGrp="1"/>
          </p:cNvSpPr>
          <p:nvPr/>
        </p:nvSpPr>
        <p:spPr>
          <a:xfrm>
            <a:off x="5905500" y="1752600"/>
            <a:ext cx="8636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25400" tIns="0" rIns="2540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endParaRPr/>
          </a:p>
        </p:txBody>
      </p:sp>
      <p:sp>
        <p:nvSpPr>
          <p:cNvPr id="498686946" name="Text"/>
          <p:cNvSpPr>
            <a:spLocks noGrp="1"/>
          </p:cNvSpPr>
          <p:nvPr/>
        </p:nvSpPr>
        <p:spPr>
          <a:xfrm>
            <a:off x="6769100" y="1752600"/>
            <a:ext cx="3937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19</a:t>
            </a:r>
          </a:p>
        </p:txBody>
      </p:sp>
      <p:sp>
        <p:nvSpPr>
          <p:cNvPr id="1824371692" name="Text"/>
          <p:cNvSpPr>
            <a:spLocks noGrp="1"/>
          </p:cNvSpPr>
          <p:nvPr/>
        </p:nvSpPr>
        <p:spPr>
          <a:xfrm>
            <a:off x="381000" y="2032000"/>
            <a:ext cx="2921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2</a:t>
            </a:r>
          </a:p>
        </p:txBody>
      </p:sp>
      <p:sp>
        <p:nvSpPr>
          <p:cNvPr id="273646572" name="Text"/>
          <p:cNvSpPr>
            <a:spLocks noGrp="1"/>
          </p:cNvSpPr>
          <p:nvPr/>
        </p:nvSpPr>
        <p:spPr>
          <a:xfrm>
            <a:off x="1244600" y="2032000"/>
            <a:ext cx="8001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13.00 - 15.30</a:t>
            </a:r>
          </a:p>
        </p:txBody>
      </p:sp>
      <p:sp>
        <p:nvSpPr>
          <p:cNvPr id="835307803" name="Text"/>
          <p:cNvSpPr>
            <a:spLocks noGrp="1"/>
          </p:cNvSpPr>
          <p:nvPr/>
        </p:nvSpPr>
        <p:spPr>
          <a:xfrm>
            <a:off x="2044700" y="2032000"/>
            <a:ext cx="18542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38100" tIns="0" rIns="0" bIns="0" rtlCol="0" anchor="ctr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ANALISIS LAPORAN KEUANGAN</a:t>
            </a:r>
          </a:p>
        </p:txBody>
      </p:sp>
      <p:sp>
        <p:nvSpPr>
          <p:cNvPr id="1727586955" name="Text"/>
          <p:cNvSpPr>
            <a:spLocks noGrp="1"/>
          </p:cNvSpPr>
          <p:nvPr/>
        </p:nvSpPr>
        <p:spPr>
          <a:xfrm>
            <a:off x="4521200" y="2032000"/>
            <a:ext cx="3683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6</a:t>
            </a:r>
          </a:p>
        </p:txBody>
      </p:sp>
      <p:sp>
        <p:nvSpPr>
          <p:cNvPr id="1742413675" name="Text"/>
          <p:cNvSpPr>
            <a:spLocks noGrp="1"/>
          </p:cNvSpPr>
          <p:nvPr/>
        </p:nvSpPr>
        <p:spPr>
          <a:xfrm>
            <a:off x="4889500" y="2032000"/>
            <a:ext cx="3810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3</a:t>
            </a:r>
          </a:p>
        </p:txBody>
      </p:sp>
      <p:sp>
        <p:nvSpPr>
          <p:cNvPr id="191340703" name="Text"/>
          <p:cNvSpPr>
            <a:spLocks noGrp="1"/>
          </p:cNvSpPr>
          <p:nvPr/>
        </p:nvSpPr>
        <p:spPr>
          <a:xfrm>
            <a:off x="5270500" y="2032000"/>
            <a:ext cx="6350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P1.D</a:t>
            </a:r>
          </a:p>
        </p:txBody>
      </p:sp>
      <p:sp>
        <p:nvSpPr>
          <p:cNvPr id="1956192761" name="Text"/>
          <p:cNvSpPr>
            <a:spLocks noGrp="1"/>
          </p:cNvSpPr>
          <p:nvPr/>
        </p:nvSpPr>
        <p:spPr>
          <a:xfrm>
            <a:off x="673100" y="2032000"/>
            <a:ext cx="5715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Selasa</a:t>
            </a:r>
          </a:p>
        </p:txBody>
      </p:sp>
      <p:sp>
        <p:nvSpPr>
          <p:cNvPr id="1439983963" name="Text"/>
          <p:cNvSpPr>
            <a:spLocks noGrp="1"/>
          </p:cNvSpPr>
          <p:nvPr/>
        </p:nvSpPr>
        <p:spPr>
          <a:xfrm>
            <a:off x="3898900" y="2032000"/>
            <a:ext cx="6223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D</a:t>
            </a:r>
          </a:p>
        </p:txBody>
      </p:sp>
      <p:sp>
        <p:nvSpPr>
          <p:cNvPr id="1783301325" name="Text"/>
          <p:cNvSpPr>
            <a:spLocks noGrp="1"/>
          </p:cNvSpPr>
          <p:nvPr/>
        </p:nvSpPr>
        <p:spPr>
          <a:xfrm>
            <a:off x="5905500" y="2032000"/>
            <a:ext cx="8636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25400" tIns="0" rIns="2540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endParaRPr/>
          </a:p>
        </p:txBody>
      </p:sp>
      <p:sp>
        <p:nvSpPr>
          <p:cNvPr id="1553867331" name="Text"/>
          <p:cNvSpPr>
            <a:spLocks noGrp="1"/>
          </p:cNvSpPr>
          <p:nvPr/>
        </p:nvSpPr>
        <p:spPr>
          <a:xfrm>
            <a:off x="6769100" y="2032000"/>
            <a:ext cx="3937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29</a:t>
            </a:r>
          </a:p>
        </p:txBody>
      </p:sp>
      <p:sp>
        <p:nvSpPr>
          <p:cNvPr id="1630885568" name="Text"/>
          <p:cNvSpPr>
            <a:spLocks noGrp="1"/>
          </p:cNvSpPr>
          <p:nvPr/>
        </p:nvSpPr>
        <p:spPr>
          <a:xfrm>
            <a:off x="381000" y="2311400"/>
            <a:ext cx="2921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3</a:t>
            </a:r>
          </a:p>
        </p:txBody>
      </p:sp>
      <p:sp>
        <p:nvSpPr>
          <p:cNvPr id="392000780" name="Text"/>
          <p:cNvSpPr>
            <a:spLocks noGrp="1"/>
          </p:cNvSpPr>
          <p:nvPr/>
        </p:nvSpPr>
        <p:spPr>
          <a:xfrm>
            <a:off x="1244600" y="2311400"/>
            <a:ext cx="8001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15.31 - 18.00</a:t>
            </a:r>
          </a:p>
        </p:txBody>
      </p:sp>
      <p:sp>
        <p:nvSpPr>
          <p:cNvPr id="629302854" name="Text"/>
          <p:cNvSpPr>
            <a:spLocks noGrp="1"/>
          </p:cNvSpPr>
          <p:nvPr/>
        </p:nvSpPr>
        <p:spPr>
          <a:xfrm>
            <a:off x="2044700" y="2311400"/>
            <a:ext cx="18542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38100" tIns="0" rIns="0" bIns="0" rtlCol="0" anchor="ctr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ANALISIS LAPORAN KEUANGAN</a:t>
            </a:r>
          </a:p>
        </p:txBody>
      </p:sp>
      <p:sp>
        <p:nvSpPr>
          <p:cNvPr id="144954511" name="Text"/>
          <p:cNvSpPr>
            <a:spLocks noGrp="1"/>
          </p:cNvSpPr>
          <p:nvPr/>
        </p:nvSpPr>
        <p:spPr>
          <a:xfrm>
            <a:off x="4521200" y="2311400"/>
            <a:ext cx="3683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6</a:t>
            </a:r>
          </a:p>
        </p:txBody>
      </p:sp>
      <p:sp>
        <p:nvSpPr>
          <p:cNvPr id="1139478541" name="Text"/>
          <p:cNvSpPr>
            <a:spLocks noGrp="1"/>
          </p:cNvSpPr>
          <p:nvPr/>
        </p:nvSpPr>
        <p:spPr>
          <a:xfrm>
            <a:off x="4889500" y="2311400"/>
            <a:ext cx="3810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3</a:t>
            </a:r>
          </a:p>
        </p:txBody>
      </p:sp>
      <p:sp>
        <p:nvSpPr>
          <p:cNvPr id="1063450729" name="Text"/>
          <p:cNvSpPr>
            <a:spLocks noGrp="1"/>
          </p:cNvSpPr>
          <p:nvPr/>
        </p:nvSpPr>
        <p:spPr>
          <a:xfrm>
            <a:off x="5270500" y="2311400"/>
            <a:ext cx="6350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P1.F</a:t>
            </a:r>
          </a:p>
        </p:txBody>
      </p:sp>
      <p:sp>
        <p:nvSpPr>
          <p:cNvPr id="165943701" name="Text"/>
          <p:cNvSpPr>
            <a:spLocks noGrp="1"/>
          </p:cNvSpPr>
          <p:nvPr/>
        </p:nvSpPr>
        <p:spPr>
          <a:xfrm>
            <a:off x="673100" y="2311400"/>
            <a:ext cx="5715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Selasa</a:t>
            </a:r>
          </a:p>
        </p:txBody>
      </p:sp>
      <p:sp>
        <p:nvSpPr>
          <p:cNvPr id="527807370" name="Text"/>
          <p:cNvSpPr>
            <a:spLocks noGrp="1"/>
          </p:cNvSpPr>
          <p:nvPr/>
        </p:nvSpPr>
        <p:spPr>
          <a:xfrm>
            <a:off x="3898900" y="2311400"/>
            <a:ext cx="6223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F</a:t>
            </a:r>
          </a:p>
        </p:txBody>
      </p:sp>
      <p:sp>
        <p:nvSpPr>
          <p:cNvPr id="67482385" name="Text"/>
          <p:cNvSpPr>
            <a:spLocks noGrp="1"/>
          </p:cNvSpPr>
          <p:nvPr/>
        </p:nvSpPr>
        <p:spPr>
          <a:xfrm>
            <a:off x="5905500" y="2311400"/>
            <a:ext cx="8636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25400" tIns="0" rIns="2540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endParaRPr/>
          </a:p>
        </p:txBody>
      </p:sp>
      <p:sp>
        <p:nvSpPr>
          <p:cNvPr id="747418184" name="Text"/>
          <p:cNvSpPr>
            <a:spLocks noGrp="1"/>
          </p:cNvSpPr>
          <p:nvPr/>
        </p:nvSpPr>
        <p:spPr>
          <a:xfrm>
            <a:off x="6769100" y="2311400"/>
            <a:ext cx="3937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32</a:t>
            </a:r>
          </a:p>
        </p:txBody>
      </p:sp>
      <p:sp>
        <p:nvSpPr>
          <p:cNvPr id="93142781" name="Text"/>
          <p:cNvSpPr>
            <a:spLocks noGrp="1"/>
          </p:cNvSpPr>
          <p:nvPr/>
        </p:nvSpPr>
        <p:spPr>
          <a:xfrm>
            <a:off x="381000" y="2590800"/>
            <a:ext cx="2921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4</a:t>
            </a:r>
          </a:p>
        </p:txBody>
      </p:sp>
      <p:sp>
        <p:nvSpPr>
          <p:cNvPr id="928392229" name="Text"/>
          <p:cNvSpPr>
            <a:spLocks noGrp="1"/>
          </p:cNvSpPr>
          <p:nvPr/>
        </p:nvSpPr>
        <p:spPr>
          <a:xfrm>
            <a:off x="1244600" y="2590800"/>
            <a:ext cx="8001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13.00 - 14.40</a:t>
            </a:r>
          </a:p>
        </p:txBody>
      </p:sp>
      <p:sp>
        <p:nvSpPr>
          <p:cNvPr id="509777125" name="Text"/>
          <p:cNvSpPr>
            <a:spLocks noGrp="1"/>
          </p:cNvSpPr>
          <p:nvPr/>
        </p:nvSpPr>
        <p:spPr>
          <a:xfrm>
            <a:off x="2044700" y="2590800"/>
            <a:ext cx="18542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38100" tIns="0" rIns="0" bIns="0" rtlCol="0" anchor="ctr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ANALISA LAPORAN KEUANGAN</a:t>
            </a:r>
          </a:p>
        </p:txBody>
      </p:sp>
      <p:sp>
        <p:nvSpPr>
          <p:cNvPr id="1471511443" name="Text"/>
          <p:cNvSpPr>
            <a:spLocks noGrp="1"/>
          </p:cNvSpPr>
          <p:nvPr/>
        </p:nvSpPr>
        <p:spPr>
          <a:xfrm>
            <a:off x="4521200" y="2590800"/>
            <a:ext cx="3683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6</a:t>
            </a:r>
          </a:p>
        </p:txBody>
      </p:sp>
      <p:sp>
        <p:nvSpPr>
          <p:cNvPr id="992202062" name="Text"/>
          <p:cNvSpPr>
            <a:spLocks noGrp="1"/>
          </p:cNvSpPr>
          <p:nvPr/>
        </p:nvSpPr>
        <p:spPr>
          <a:xfrm>
            <a:off x="4889500" y="2590800"/>
            <a:ext cx="3810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2</a:t>
            </a:r>
          </a:p>
        </p:txBody>
      </p:sp>
      <p:sp>
        <p:nvSpPr>
          <p:cNvPr id="1028829443" name="Text"/>
          <p:cNvSpPr>
            <a:spLocks noGrp="1"/>
          </p:cNvSpPr>
          <p:nvPr/>
        </p:nvSpPr>
        <p:spPr>
          <a:xfrm>
            <a:off x="5270500" y="2590800"/>
            <a:ext cx="6350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P3.K</a:t>
            </a:r>
          </a:p>
        </p:txBody>
      </p:sp>
      <p:sp>
        <p:nvSpPr>
          <p:cNvPr id="933089264" name="Text"/>
          <p:cNvSpPr>
            <a:spLocks noGrp="1"/>
          </p:cNvSpPr>
          <p:nvPr/>
        </p:nvSpPr>
        <p:spPr>
          <a:xfrm>
            <a:off x="673100" y="2590800"/>
            <a:ext cx="5715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Rabu</a:t>
            </a:r>
          </a:p>
        </p:txBody>
      </p:sp>
      <p:sp>
        <p:nvSpPr>
          <p:cNvPr id="1267221363" name="Text"/>
          <p:cNvSpPr>
            <a:spLocks noGrp="1"/>
          </p:cNvSpPr>
          <p:nvPr/>
        </p:nvSpPr>
        <p:spPr>
          <a:xfrm>
            <a:off x="3898900" y="2590800"/>
            <a:ext cx="6223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E</a:t>
            </a:r>
          </a:p>
        </p:txBody>
      </p:sp>
      <p:sp>
        <p:nvSpPr>
          <p:cNvPr id="1860484849" name="Text"/>
          <p:cNvSpPr>
            <a:spLocks noGrp="1"/>
          </p:cNvSpPr>
          <p:nvPr/>
        </p:nvSpPr>
        <p:spPr>
          <a:xfrm>
            <a:off x="5905500" y="2590800"/>
            <a:ext cx="8636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25400" tIns="0" rIns="2540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endParaRPr/>
          </a:p>
        </p:txBody>
      </p:sp>
      <p:sp>
        <p:nvSpPr>
          <p:cNvPr id="1184284807" name="Text"/>
          <p:cNvSpPr>
            <a:spLocks noGrp="1"/>
          </p:cNvSpPr>
          <p:nvPr/>
        </p:nvSpPr>
        <p:spPr>
          <a:xfrm>
            <a:off x="6769100" y="2590800"/>
            <a:ext cx="3937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26</a:t>
            </a:r>
          </a:p>
        </p:txBody>
      </p:sp>
      <p:sp>
        <p:nvSpPr>
          <p:cNvPr id="531461610" name="Text"/>
          <p:cNvSpPr>
            <a:spLocks noGrp="1"/>
          </p:cNvSpPr>
          <p:nvPr/>
        </p:nvSpPr>
        <p:spPr>
          <a:xfrm>
            <a:off x="381000" y="2870200"/>
            <a:ext cx="2921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5</a:t>
            </a:r>
          </a:p>
        </p:txBody>
      </p:sp>
      <p:sp>
        <p:nvSpPr>
          <p:cNvPr id="372719287" name="Text"/>
          <p:cNvSpPr>
            <a:spLocks noGrp="1"/>
          </p:cNvSpPr>
          <p:nvPr/>
        </p:nvSpPr>
        <p:spPr>
          <a:xfrm>
            <a:off x="1244600" y="2870200"/>
            <a:ext cx="8001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14.41 - 16.20</a:t>
            </a:r>
          </a:p>
        </p:txBody>
      </p:sp>
      <p:sp>
        <p:nvSpPr>
          <p:cNvPr id="1567562166" name="Text"/>
          <p:cNvSpPr>
            <a:spLocks noGrp="1"/>
          </p:cNvSpPr>
          <p:nvPr/>
        </p:nvSpPr>
        <p:spPr>
          <a:xfrm>
            <a:off x="2044700" y="2870200"/>
            <a:ext cx="18542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38100" tIns="0" rIns="0" bIns="0" rtlCol="0" anchor="ctr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ANALISA LAPORAN KEUANGAN</a:t>
            </a:r>
          </a:p>
        </p:txBody>
      </p:sp>
      <p:sp>
        <p:nvSpPr>
          <p:cNvPr id="764246116" name="Text"/>
          <p:cNvSpPr>
            <a:spLocks noGrp="1"/>
          </p:cNvSpPr>
          <p:nvPr/>
        </p:nvSpPr>
        <p:spPr>
          <a:xfrm>
            <a:off x="4521200" y="2870200"/>
            <a:ext cx="3683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6</a:t>
            </a:r>
          </a:p>
        </p:txBody>
      </p:sp>
      <p:sp>
        <p:nvSpPr>
          <p:cNvPr id="1509644826" name="Text"/>
          <p:cNvSpPr>
            <a:spLocks noGrp="1"/>
          </p:cNvSpPr>
          <p:nvPr/>
        </p:nvSpPr>
        <p:spPr>
          <a:xfrm>
            <a:off x="4889500" y="2870200"/>
            <a:ext cx="3810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2</a:t>
            </a:r>
          </a:p>
        </p:txBody>
      </p:sp>
      <p:sp>
        <p:nvSpPr>
          <p:cNvPr id="1989547284" name="Text"/>
          <p:cNvSpPr>
            <a:spLocks noGrp="1"/>
          </p:cNvSpPr>
          <p:nvPr/>
        </p:nvSpPr>
        <p:spPr>
          <a:xfrm>
            <a:off x="5270500" y="2870200"/>
            <a:ext cx="6350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P3.G</a:t>
            </a:r>
          </a:p>
        </p:txBody>
      </p:sp>
      <p:sp>
        <p:nvSpPr>
          <p:cNvPr id="1393623257" name="Text"/>
          <p:cNvSpPr>
            <a:spLocks noGrp="1"/>
          </p:cNvSpPr>
          <p:nvPr/>
        </p:nvSpPr>
        <p:spPr>
          <a:xfrm>
            <a:off x="673100" y="2870200"/>
            <a:ext cx="5715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Kamis</a:t>
            </a:r>
          </a:p>
        </p:txBody>
      </p:sp>
      <p:sp>
        <p:nvSpPr>
          <p:cNvPr id="353963143" name="Text"/>
          <p:cNvSpPr>
            <a:spLocks noGrp="1"/>
          </p:cNvSpPr>
          <p:nvPr/>
        </p:nvSpPr>
        <p:spPr>
          <a:xfrm>
            <a:off x="3898900" y="2870200"/>
            <a:ext cx="6223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D</a:t>
            </a:r>
          </a:p>
        </p:txBody>
      </p:sp>
      <p:sp>
        <p:nvSpPr>
          <p:cNvPr id="380747700" name="Text"/>
          <p:cNvSpPr>
            <a:spLocks noGrp="1"/>
          </p:cNvSpPr>
          <p:nvPr/>
        </p:nvSpPr>
        <p:spPr>
          <a:xfrm>
            <a:off x="5905500" y="2870200"/>
            <a:ext cx="8636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25400" tIns="0" rIns="2540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endParaRPr/>
          </a:p>
        </p:txBody>
      </p:sp>
      <p:sp>
        <p:nvSpPr>
          <p:cNvPr id="1355364035" name="Text"/>
          <p:cNvSpPr>
            <a:spLocks noGrp="1"/>
          </p:cNvSpPr>
          <p:nvPr/>
        </p:nvSpPr>
        <p:spPr>
          <a:xfrm>
            <a:off x="6769100" y="2870200"/>
            <a:ext cx="3937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34</a:t>
            </a:r>
          </a:p>
        </p:txBody>
      </p:sp>
      <p:sp>
        <p:nvSpPr>
          <p:cNvPr id="193323979" name="Text"/>
          <p:cNvSpPr>
            <a:spLocks noGrp="1"/>
          </p:cNvSpPr>
          <p:nvPr/>
        </p:nvSpPr>
        <p:spPr>
          <a:xfrm>
            <a:off x="381000" y="3149600"/>
            <a:ext cx="2921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6</a:t>
            </a:r>
          </a:p>
        </p:txBody>
      </p:sp>
      <p:sp>
        <p:nvSpPr>
          <p:cNvPr id="1453697800" name="Text"/>
          <p:cNvSpPr>
            <a:spLocks noGrp="1"/>
          </p:cNvSpPr>
          <p:nvPr/>
        </p:nvSpPr>
        <p:spPr>
          <a:xfrm>
            <a:off x="1244600" y="3149600"/>
            <a:ext cx="8001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13.00 - 15.30</a:t>
            </a:r>
          </a:p>
        </p:txBody>
      </p:sp>
      <p:sp>
        <p:nvSpPr>
          <p:cNvPr id="1299378807" name="Text"/>
          <p:cNvSpPr>
            <a:spLocks noGrp="1"/>
          </p:cNvSpPr>
          <p:nvPr/>
        </p:nvSpPr>
        <p:spPr>
          <a:xfrm>
            <a:off x="2044700" y="3149600"/>
            <a:ext cx="18542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38100" tIns="0" rIns="0" bIns="0" rtlCol="0" anchor="ctr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ANALISIS LAPORAN KEUANGAN</a:t>
            </a:r>
          </a:p>
        </p:txBody>
      </p:sp>
      <p:sp>
        <p:nvSpPr>
          <p:cNvPr id="1410644532" name="Text"/>
          <p:cNvSpPr>
            <a:spLocks noGrp="1"/>
          </p:cNvSpPr>
          <p:nvPr/>
        </p:nvSpPr>
        <p:spPr>
          <a:xfrm>
            <a:off x="4521200" y="3149600"/>
            <a:ext cx="3683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6</a:t>
            </a:r>
          </a:p>
        </p:txBody>
      </p:sp>
      <p:sp>
        <p:nvSpPr>
          <p:cNvPr id="1890287814" name="Text"/>
          <p:cNvSpPr>
            <a:spLocks noGrp="1"/>
          </p:cNvSpPr>
          <p:nvPr/>
        </p:nvSpPr>
        <p:spPr>
          <a:xfrm>
            <a:off x="4889500" y="3149600"/>
            <a:ext cx="3810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3</a:t>
            </a:r>
          </a:p>
        </p:txBody>
      </p:sp>
      <p:sp>
        <p:nvSpPr>
          <p:cNvPr id="187533360" name="Text"/>
          <p:cNvSpPr>
            <a:spLocks noGrp="1"/>
          </p:cNvSpPr>
          <p:nvPr/>
        </p:nvSpPr>
        <p:spPr>
          <a:xfrm>
            <a:off x="5270500" y="3149600"/>
            <a:ext cx="6350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P1.B</a:t>
            </a:r>
          </a:p>
        </p:txBody>
      </p:sp>
      <p:sp>
        <p:nvSpPr>
          <p:cNvPr id="1368797800" name="Text"/>
          <p:cNvSpPr>
            <a:spLocks noGrp="1"/>
          </p:cNvSpPr>
          <p:nvPr/>
        </p:nvSpPr>
        <p:spPr>
          <a:xfrm>
            <a:off x="673100" y="3149600"/>
            <a:ext cx="5715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Jum'at</a:t>
            </a:r>
          </a:p>
        </p:txBody>
      </p:sp>
      <p:sp>
        <p:nvSpPr>
          <p:cNvPr id="539162484" name="Text"/>
          <p:cNvSpPr>
            <a:spLocks noGrp="1"/>
          </p:cNvSpPr>
          <p:nvPr/>
        </p:nvSpPr>
        <p:spPr>
          <a:xfrm>
            <a:off x="3898900" y="3149600"/>
            <a:ext cx="6223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B</a:t>
            </a:r>
          </a:p>
        </p:txBody>
      </p:sp>
      <p:sp>
        <p:nvSpPr>
          <p:cNvPr id="203685382" name="Text"/>
          <p:cNvSpPr>
            <a:spLocks noGrp="1"/>
          </p:cNvSpPr>
          <p:nvPr/>
        </p:nvSpPr>
        <p:spPr>
          <a:xfrm>
            <a:off x="5905500" y="3149600"/>
            <a:ext cx="8636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25400" tIns="0" rIns="2540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endParaRPr/>
          </a:p>
        </p:txBody>
      </p:sp>
      <p:sp>
        <p:nvSpPr>
          <p:cNvPr id="1806212026" name="Text"/>
          <p:cNvSpPr>
            <a:spLocks noGrp="1"/>
          </p:cNvSpPr>
          <p:nvPr/>
        </p:nvSpPr>
        <p:spPr>
          <a:xfrm>
            <a:off x="6769100" y="3149600"/>
            <a:ext cx="3937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33</a:t>
            </a:r>
          </a:p>
        </p:txBody>
      </p:sp>
      <p:sp>
        <p:nvSpPr>
          <p:cNvPr id="198046165" name="Text"/>
          <p:cNvSpPr>
            <a:spLocks noGrp="1"/>
          </p:cNvSpPr>
          <p:nvPr/>
        </p:nvSpPr>
        <p:spPr>
          <a:xfrm>
            <a:off x="4686300" y="3810000"/>
            <a:ext cx="2489200" cy="9017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ctr">
              <a:lnSpc>
                <a:spcPct val="100000"/>
              </a:lnSpc>
              <a:defRPr sz="10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1000"/>
              <a:t>BENGKULU, 16 April 2021</a:t>
            </a:r>
            <a:br/>
            <a:r>
              <a:rPr sz="1000"/>
              <a:t>Kajur / Kaprodi</a:t>
            </a:r>
            <a:br/>
            <a:br/>
            <a:br/>
            <a:br/>
            <a:endParaRPr/>
          </a:p>
        </p:txBody>
      </p:sp>
      <p:sp>
        <p:nvSpPr>
          <p:cNvPr id="1021521551" name="Line"/>
          <p:cNvSpPr>
            <a:spLocks noGrp="1"/>
          </p:cNvSpPr>
          <p:nvPr/>
        </p:nvSpPr>
        <p:spPr>
          <a:xfrm>
            <a:off x="5143500" y="4457700"/>
            <a:ext cx="1625600" cy="0"/>
          </a:xfrm>
          <a:prstGeom prst="line">
            <a:avLst/>
          </a:prstGeom>
          <a:solidFill>
            <a:srgbClr val="FFFFFF"/>
          </a:solidFill>
          <a:ln w="12700">
            <a:solidFill>
              <a:srgbClr val="000000"/>
            </a:solidFill>
            <a:prstDash val="solid"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790836443" name="Text"/>
          <p:cNvSpPr>
            <a:spLocks noGrp="1"/>
          </p:cNvSpPr>
          <p:nvPr/>
        </p:nvSpPr>
        <p:spPr>
          <a:xfrm>
            <a:off x="5676900" y="3492500"/>
            <a:ext cx="1485900" cy="254000"/>
          </a:xfrm>
          <a:prstGeom prst="rect">
            <a:avLst/>
          </a:prstGeom>
        </p:spPr>
        <p:txBody>
          <a:bodyPr wrap="square" lIns="38100" tIns="0" rIns="0" bIns="0" rtlCol="0" anchor="t"/>
          <a:lstStyle/>
          <a:p>
            <a:pPr algn="l">
              <a:lnSpc>
                <a:spcPct val="100000"/>
              </a:lnSpc>
              <a:defRPr sz="10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1000"/>
              <a:t>15 SKS</a:t>
            </a:r>
          </a:p>
        </p:txBody>
      </p:sp>
      <p:sp>
        <p:nvSpPr>
          <p:cNvPr id="16322510" name="Text"/>
          <p:cNvSpPr>
            <a:spLocks noGrp="1"/>
          </p:cNvSpPr>
          <p:nvPr/>
        </p:nvSpPr>
        <p:spPr>
          <a:xfrm>
            <a:off x="4406900" y="3492500"/>
            <a:ext cx="12700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1000"/>
              <a:t>Total SKS :</a:t>
            </a:r>
          </a:p>
        </p:txBody>
      </p:sp>
      <p:pic>
        <p:nvPicPr>
          <p:cNvPr id="1683883357" name="Picture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381000" y="10134600"/>
            <a:ext cx="3810000" cy="254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135</Words>
  <Application>Microsoft Office PowerPoint</Application>
  <PresentationFormat>Custom</PresentationFormat>
  <Paragraphs>70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SansSerif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Hewlett packard</dc:creator>
  <cp:lastModifiedBy>Hewlett packard</cp:lastModifiedBy>
  <cp:revision>1</cp:revision>
  <dcterms:modified xsi:type="dcterms:W3CDTF">2021-04-16T04:15:18Z</dcterms:modified>
</cp:coreProperties>
</file>